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2346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DAAC1-7307-44A5-97E9-7626A8C69171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F034-615C-4775-8EFD-A176098BF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739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DAAC1-7307-44A5-97E9-7626A8C69171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F034-615C-4775-8EFD-A176098BF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81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DAAC1-7307-44A5-97E9-7626A8C69171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F034-615C-4775-8EFD-A176098BF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789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DAAC1-7307-44A5-97E9-7626A8C69171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F034-615C-4775-8EFD-A176098BF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151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DAAC1-7307-44A5-97E9-7626A8C69171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F034-615C-4775-8EFD-A176098BF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76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DAAC1-7307-44A5-97E9-7626A8C69171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F034-615C-4775-8EFD-A176098BF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6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DAAC1-7307-44A5-97E9-7626A8C69171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F034-615C-4775-8EFD-A176098BF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84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DAAC1-7307-44A5-97E9-7626A8C69171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F034-615C-4775-8EFD-A176098BF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069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DAAC1-7307-44A5-97E9-7626A8C69171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F034-615C-4775-8EFD-A176098BF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101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DAAC1-7307-44A5-97E9-7626A8C69171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F034-615C-4775-8EFD-A176098BF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105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DAAC1-7307-44A5-97E9-7626A8C69171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F034-615C-4775-8EFD-A176098BF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115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DAAC1-7307-44A5-97E9-7626A8C69171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7F034-615C-4775-8EFD-A176098BF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0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3" name="Picture 20"/>
          <p:cNvPicPr>
            <a:picLocks noChangeAspect="1" noChangeArrowheads="1"/>
          </p:cNvPicPr>
          <p:nvPr/>
        </p:nvPicPr>
        <p:blipFill>
          <a:blip r:embed="rId2">
            <a:lum bright="34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205" y="6414094"/>
            <a:ext cx="1853804" cy="2355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25"/>
          <p:cNvSpPr txBox="1">
            <a:spLocks noChangeArrowheads="1"/>
          </p:cNvSpPr>
          <p:nvPr/>
        </p:nvSpPr>
        <p:spPr bwMode="auto">
          <a:xfrm>
            <a:off x="3972522" y="6035821"/>
            <a:ext cx="6238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HT29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60" name="Picture 27"/>
          <p:cNvPicPr>
            <a:picLocks noChangeAspect="1" noChangeArrowheads="1"/>
          </p:cNvPicPr>
          <p:nvPr/>
        </p:nvPicPr>
        <p:blipFill>
          <a:blip r:embed="rId3">
            <a:lum bright="44000"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64" y="6357441"/>
            <a:ext cx="1900238" cy="2389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932839" y="6007134"/>
            <a:ext cx="8322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HT1080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951802" y="64035"/>
            <a:ext cx="8386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U87MG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lum bright="44000"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975" y="3311075"/>
            <a:ext cx="1900238" cy="252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3867952" y="2914009"/>
            <a:ext cx="62228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A549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5352468" y="5004769"/>
            <a:ext cx="1397794" cy="1200329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0404FA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Hoechst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SMA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00FF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S1PR1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FF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(NUGC, A549, HT1080, HT29)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5316856" y="795093"/>
            <a:ext cx="1433406" cy="1261884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Hoechst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00FF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CD31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S1PR1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CD31+S1PR1+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(U87MG, SK-Hep-1)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6" name="Picture 3"/>
          <p:cNvPicPr>
            <a:picLocks noChangeAspect="1" noChangeArrowheads="1"/>
          </p:cNvPicPr>
          <p:nvPr/>
        </p:nvPicPr>
        <p:blipFill>
          <a:blip r:embed="rId5">
            <a:lum bright="44000"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1" y="402589"/>
            <a:ext cx="1957388" cy="249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726887" y="64035"/>
            <a:ext cx="9044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SK-Hep1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lum bright="34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83" y="3359388"/>
            <a:ext cx="1940719" cy="248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70697" y="2933588"/>
            <a:ext cx="6944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NUGC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lum bright="44000"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82" y="359621"/>
            <a:ext cx="1889522" cy="2510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 flipH="1" flipV="1">
            <a:off x="4648200" y="1839807"/>
            <a:ext cx="213360" cy="43434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1" y="12013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9" name="Text Box 2063"/>
          <p:cNvSpPr txBox="1">
            <a:spLocks noChangeArrowheads="1"/>
          </p:cNvSpPr>
          <p:nvPr/>
        </p:nvSpPr>
        <p:spPr bwMode="auto">
          <a:xfrm>
            <a:off x="79971" y="66426"/>
            <a:ext cx="990726" cy="2383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Figure 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S3</a:t>
            </a:r>
            <a:endParaRPr kumimoji="0" lang="en-US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404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30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Eli Lilly and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RX93163</dc:creator>
  <cp:lastModifiedBy>Bhatt,Rupal (Dept. of Medicine)</cp:lastModifiedBy>
  <cp:revision>2</cp:revision>
  <dcterms:created xsi:type="dcterms:W3CDTF">2015-09-09T16:43:43Z</dcterms:created>
  <dcterms:modified xsi:type="dcterms:W3CDTF">2019-01-11T20:15:23Z</dcterms:modified>
</cp:coreProperties>
</file>