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5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4"/>
    <p:restoredTop sz="94631"/>
  </p:normalViewPr>
  <p:slideViewPr>
    <p:cSldViewPr snapToGrid="0" snapToObjects="1">
      <p:cViewPr varScale="1">
        <p:scale>
          <a:sx n="70" d="100"/>
          <a:sy n="70" d="100"/>
        </p:scale>
        <p:origin x="3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9A4457-2F9D-FB40-846D-76DE5AB32EC6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ACD20-DB7D-CF4A-948C-52D5793843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5805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Fig.4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267B4-258C-CC47-9C5C-02A4C214436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4450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1D061D5A-FFF5-8248-872E-3627519FD8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xmlns="" id="{10BBD93B-C16C-7643-8CA3-85258F9471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2A27AF46-8538-D74E-B373-59341FC59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DFFF0-4796-F943-8571-BDC1558FCB1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DD6052A7-9D49-7942-B9F8-41310DD51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063475AF-5A1C-8543-9100-AAA6FA67A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14674-55BC-9B4D-B9E2-590BCEC51B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8174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5EF2AA03-BE56-3B44-80C0-F918DB1D3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xmlns="" id="{4B28E4EF-29F6-8A41-9DE0-5F7AD0B497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733BE593-B2C5-5F49-B25F-C713449E1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DFFF0-4796-F943-8571-BDC1558FCB1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BCB2F518-7DFF-164E-9604-ED4424FCE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7EE1DE46-C13D-D442-8808-2463F5C05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14674-55BC-9B4D-B9E2-590BCEC51B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7264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xmlns="" id="{5C07F0A2-DE6C-5A42-A8FE-8E137CAF32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xmlns="" id="{BF45DE4E-BD98-D248-ADBF-8C1A3E8FE4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1D9C8FFD-9653-5B4D-82C5-CDF870C8D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DFFF0-4796-F943-8571-BDC1558FCB1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44DAE0B7-74A2-8A4C-9303-1AB5061B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E61B56DF-D281-DC47-876A-E1B17380C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14674-55BC-9B4D-B9E2-590BCEC51B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3539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B7D3229C-E655-2C42-91D5-5196BBA73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45C2D87F-E83B-4F44-912C-3252BFF94B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602B167E-FE14-2D4F-9158-CB8A65360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DFFF0-4796-F943-8571-BDC1558FCB1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8782C7E0-A311-2141-8518-88DAA6D6E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DE5409EA-DB72-3742-90CA-160DEA247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14674-55BC-9B4D-B9E2-590BCEC51B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019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1A37929C-77BF-7D4D-97EC-ABC789B52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xmlns="" id="{30D8E6B9-7B79-3840-B9AB-BFD938B237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CF65C5CD-6F17-CE4E-83AE-F7BDC5C66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DFFF0-4796-F943-8571-BDC1558FCB1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C1205C72-2128-694C-B2F4-DE8F7E688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0D2757CD-CA42-0848-9130-B0227E696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14674-55BC-9B4D-B9E2-590BCEC51B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20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E2E43480-B6A8-2348-8E4F-8C5ACB67A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023B18CA-481E-7E41-BAEF-64A0AC26A0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xmlns="" id="{3C0ACD2B-BB63-2442-91F0-23F2A23ED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xmlns="" id="{0B08057A-2F92-334A-A450-FC6B8E628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DFFF0-4796-F943-8571-BDC1558FCB1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xmlns="" id="{C5F4157F-E923-E843-A594-95E311B10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xmlns="" id="{295C6FB7-DD3A-0D4A-8F0C-35AF78DA2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14674-55BC-9B4D-B9E2-590BCEC51B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04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F47FBEC0-6C48-654C-8D80-0EAD91865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xmlns="" id="{1D951991-0DE6-3B40-BA26-F9E2540AB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xmlns="" id="{039D5CC6-EE8D-2547-9764-5620877A86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xmlns="" id="{CF1FA504-3D38-6749-9221-BFEAF752C4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xmlns="" id="{3CB6A91A-4166-CF4D-9C47-37711B7A39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xmlns="" id="{67AA4C4C-CB9B-5B4F-B290-A159E7D6F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DFFF0-4796-F943-8571-BDC1558FCB1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xmlns="" id="{70868593-EAD9-D942-A6FD-4729F80DD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xmlns="" id="{D49235D0-CBA1-A540-95CF-C3AFFA99B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14674-55BC-9B4D-B9E2-590BCEC51B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647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F5963CAA-3714-1948-A88F-320B1F881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xmlns="" id="{4062E7B3-E0F2-3646-AEAD-A743D20DD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DFFF0-4796-F943-8571-BDC1558FCB1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xmlns="" id="{8F4E1EAB-0E44-4C45-B0F3-87D89AE11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6E9C0C06-D3E4-584C-A8B9-8F31CC138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14674-55BC-9B4D-B9E2-590BCEC51B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3138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xmlns="" id="{81173CC3-A0BB-3D4A-ABD4-151794EF9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DFFF0-4796-F943-8571-BDC1558FCB1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xmlns="" id="{D3FFBB08-FAF3-A44B-A564-62721A726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xmlns="" id="{B09001D5-C8AF-764C-A767-544C682ED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14674-55BC-9B4D-B9E2-590BCEC51B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9468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FAB6DA96-DFDC-CB49-A1B6-F4F84BCFD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6CF74CA8-384F-B04A-BF39-B8F763CC9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xmlns="" id="{D887C2BE-655A-F84B-9F93-32C32F2421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xmlns="" id="{B05269D4-3BD1-2B4E-A443-5DC71D8C4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DFFF0-4796-F943-8571-BDC1558FCB1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xmlns="" id="{1D21F32D-EB4C-9F49-A281-3F06EADDF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xmlns="" id="{D36C2BBD-72D0-4B48-9270-06819990F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14674-55BC-9B4D-B9E2-590BCEC51B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7994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95A643F2-2205-2141-B1EF-40D3C1FCD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xmlns="" id="{A437A8D1-F450-FA4F-9B07-EB4651BA21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xmlns="" id="{F6782F15-5688-4646-A24C-E521D94127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xmlns="" id="{EDF17C9E-A59D-0B44-88EC-26AF00A7D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DFFF0-4796-F943-8571-BDC1558FCB1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xmlns="" id="{02BB6666-B10C-3342-A424-93027FEF1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xmlns="" id="{37087A8F-24D8-B94D-8F58-FA31854EF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14674-55BC-9B4D-B9E2-590BCEC51B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2100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xmlns="" id="{9B252284-0C87-DC46-AEBE-BC28D4CF6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xmlns="" id="{40956739-3D40-E84E-BBC5-CDCDE45448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0417F21D-0D9E-C446-9D30-E6DEEEFFB8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FFF0-4796-F943-8571-BDC1558FCB18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5D126CA5-F4ED-0E40-95B3-3100BCAA80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9AB66632-DC2C-254B-81B8-58D8C78780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14674-55BC-9B4D-B9E2-590BCEC51B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2823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図形グループ 38">
            <a:extLst>
              <a:ext uri="{FF2B5EF4-FFF2-40B4-BE49-F238E27FC236}">
                <a16:creationId xmlns:a16="http://schemas.microsoft.com/office/drawing/2014/main" xmlns="" id="{2B4BF660-8481-3E40-A263-F853B2F9A841}"/>
              </a:ext>
            </a:extLst>
          </p:cNvPr>
          <p:cNvGrpSpPr/>
          <p:nvPr/>
        </p:nvGrpSpPr>
        <p:grpSpPr>
          <a:xfrm>
            <a:off x="4246555" y="2396480"/>
            <a:ext cx="7729074" cy="4416800"/>
            <a:chOff x="1676400" y="2369644"/>
            <a:chExt cx="5032159" cy="2601952"/>
          </a:xfrm>
        </p:grpSpPr>
        <p:grpSp>
          <p:nvGrpSpPr>
            <p:cNvPr id="5" name="図形グループ 32">
              <a:extLst>
                <a:ext uri="{FF2B5EF4-FFF2-40B4-BE49-F238E27FC236}">
                  <a16:creationId xmlns:a16="http://schemas.microsoft.com/office/drawing/2014/main" xmlns="" id="{598AE586-B45E-E04B-8A85-AAF8309C1ACD}"/>
                </a:ext>
              </a:extLst>
            </p:cNvPr>
            <p:cNvGrpSpPr/>
            <p:nvPr/>
          </p:nvGrpSpPr>
          <p:grpSpPr>
            <a:xfrm>
              <a:off x="1676400" y="2369644"/>
              <a:ext cx="3333029" cy="2601952"/>
              <a:chOff x="1828800" y="2445844"/>
              <a:chExt cx="3333029" cy="2601952"/>
            </a:xfrm>
          </p:grpSpPr>
          <p:pic>
            <p:nvPicPr>
              <p:cNvPr id="7" name="図 6" descr="スクリーンショット 2016-07-28 06.51.46.pdf">
                <a:extLst>
                  <a:ext uri="{FF2B5EF4-FFF2-40B4-BE49-F238E27FC236}">
                    <a16:creationId xmlns:a16="http://schemas.microsoft.com/office/drawing/2014/main" xmlns="" id="{FB60FC20-E07F-2A48-A7AC-700FF893A23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582" t="20287" r="-512" b="19504"/>
              <a:stretch/>
            </p:blipFill>
            <p:spPr>
              <a:xfrm>
                <a:off x="2354434" y="2445844"/>
                <a:ext cx="2807395" cy="2601952"/>
              </a:xfrm>
              <a:prstGeom prst="rect">
                <a:avLst/>
              </a:prstGeom>
              <a:ln>
                <a:noFill/>
              </a:ln>
              <a:effectLst/>
            </p:spPr>
          </p:pic>
          <p:sp useBgFill="1"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xmlns="" id="{41A156DC-49F0-964B-AB53-E87515C272A9}"/>
                  </a:ext>
                </a:extLst>
              </p:cNvPr>
              <p:cNvSpPr txBox="1"/>
              <p:nvPr/>
            </p:nvSpPr>
            <p:spPr>
              <a:xfrm>
                <a:off x="1828800" y="2724150"/>
                <a:ext cx="430887" cy="1995799"/>
              </a:xfrm>
              <a:prstGeom prst="rect">
                <a:avLst/>
              </a:prstGeom>
              <a:ln>
                <a:noFill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eaVert" wrap="none" rtlCol="0">
                <a:spAutoFit/>
              </a:bodyPr>
              <a:lstStyle/>
              <a:p>
                <a:r>
                  <a:rPr lang="en-US" altLang="ja-JP" sz="1600" b="1" dirty="0">
                    <a:cs typeface="Arial"/>
                  </a:rPr>
                  <a:t>Fluorescence intensity</a:t>
                </a:r>
                <a:endParaRPr kumimoji="1" lang="ja-JP" altLang="en-US" sz="1600" b="1" dirty="0"/>
              </a:p>
            </p:txBody>
          </p: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xmlns="" id="{62098C20-2B4A-2F42-9DE0-A3DEEA66BFE5}"/>
                  </a:ext>
                </a:extLst>
              </p:cNvPr>
              <p:cNvCxnSpPr/>
              <p:nvPr/>
            </p:nvCxnSpPr>
            <p:spPr>
              <a:xfrm>
                <a:off x="2362200" y="2495550"/>
                <a:ext cx="0" cy="205740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xmlns="" id="{86B83A6C-F8E5-5841-B8D0-40E649396576}"/>
                  </a:ext>
                </a:extLst>
              </p:cNvPr>
              <p:cNvCxnSpPr/>
              <p:nvPr/>
            </p:nvCxnSpPr>
            <p:spPr>
              <a:xfrm flipH="1">
                <a:off x="2362200" y="4552950"/>
                <a:ext cx="274320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xmlns="" id="{A255E631-0520-A443-8345-65CD58640E1A}"/>
                </a:ext>
              </a:extLst>
            </p:cNvPr>
            <p:cNvSpPr txBox="1"/>
            <p:nvPr/>
          </p:nvSpPr>
          <p:spPr>
            <a:xfrm>
              <a:off x="5104176" y="3235978"/>
              <a:ext cx="1604383" cy="217575"/>
            </a:xfrm>
            <a:prstGeom prst="rect">
              <a:avLst/>
            </a:prstGeom>
            <a:noFill/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 pixel=0.47 </a:t>
              </a:r>
              <a:r>
                <a:rPr kumimoji="1" lang="en-US" altLang="ja-JP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μm</a:t>
              </a:r>
              <a:r>
                <a:rPr kumimoji="1"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6" name="右矢印 15">
            <a:extLst>
              <a:ext uri="{FF2B5EF4-FFF2-40B4-BE49-F238E27FC236}">
                <a16:creationId xmlns:a16="http://schemas.microsoft.com/office/drawing/2014/main" xmlns="" id="{78941C71-59A7-934E-AFDB-4021CFA0A20A}"/>
              </a:ext>
            </a:extLst>
          </p:cNvPr>
          <p:cNvSpPr/>
          <p:nvPr/>
        </p:nvSpPr>
        <p:spPr>
          <a:xfrm>
            <a:off x="3219166" y="1371626"/>
            <a:ext cx="1804194" cy="519334"/>
          </a:xfrm>
          <a:prstGeom prst="rightArrow">
            <a:avLst>
              <a:gd name="adj1" fmla="val 50000"/>
              <a:gd name="adj2" fmla="val 181127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3" name="図 32">
            <a:extLst>
              <a:ext uri="{FF2B5EF4-FFF2-40B4-BE49-F238E27FC236}">
                <a16:creationId xmlns:a16="http://schemas.microsoft.com/office/drawing/2014/main" xmlns="" id="{E8A7120E-EB92-A549-8C54-9397A9B20FB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116" r="16346" b="21061"/>
          <a:stretch/>
        </p:blipFill>
        <p:spPr>
          <a:xfrm>
            <a:off x="1386416" y="351274"/>
            <a:ext cx="1484983" cy="2509563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xmlns="" id="{381411AE-8902-4C43-AA59-FEF3FA3C6C24}"/>
              </a:ext>
            </a:extLst>
          </p:cNvPr>
          <p:cNvSpPr txBox="1"/>
          <p:nvPr/>
        </p:nvSpPr>
        <p:spPr>
          <a:xfrm>
            <a:off x="8074145" y="1519317"/>
            <a:ext cx="3908088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Fluorescence intensity peak</a:t>
            </a:r>
            <a:endParaRPr lang="ja-JP" altLang="ja-JP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hallway point between peak and  </a:t>
            </a: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baseline</a:t>
            </a:r>
            <a:endParaRPr lang="ja-JP" altLang="ja-JP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C: baseline</a:t>
            </a:r>
            <a:endParaRPr lang="ja-JP" altLang="ja-JP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ja-JP">
                <a:latin typeface="Times New Roman" panose="02020603050405020304" pitchFamily="18" charset="0"/>
                <a:cs typeface="Times New Roman" panose="02020603050405020304" pitchFamily="18" charset="0"/>
              </a:rPr>
              <a:t>: FITC-WGA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positive layer thickness</a:t>
            </a: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≒ GCX thickness index</a:t>
            </a:r>
            <a:endParaRPr lang="ja-JP" altLang="ja-JP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xmlns="" id="{08F8969B-D935-5A41-8003-36BD6EA469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864" y="3074529"/>
            <a:ext cx="3168608" cy="3168608"/>
          </a:xfrm>
          <a:prstGeom prst="rect">
            <a:avLst/>
          </a:prstGeom>
        </p:spPr>
      </p:pic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xmlns="" id="{22E55478-AA9D-C44F-88DB-2DC316E19116}"/>
              </a:ext>
            </a:extLst>
          </p:cNvPr>
          <p:cNvGrpSpPr/>
          <p:nvPr/>
        </p:nvGrpSpPr>
        <p:grpSpPr>
          <a:xfrm>
            <a:off x="789373" y="3185871"/>
            <a:ext cx="659155" cy="307777"/>
            <a:chOff x="5898383" y="1678075"/>
            <a:chExt cx="659155" cy="307777"/>
          </a:xfrm>
        </p:grpSpPr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xmlns="" id="{51AB6238-DC00-DD4A-AB3F-660CEEDC5F38}"/>
                </a:ext>
              </a:extLst>
            </p:cNvPr>
            <p:cNvCxnSpPr>
              <a:cxnSpLocks/>
            </p:cNvCxnSpPr>
            <p:nvPr/>
          </p:nvCxnSpPr>
          <p:spPr>
            <a:xfrm>
              <a:off x="5898383" y="1678075"/>
              <a:ext cx="572755" cy="0"/>
            </a:xfrm>
            <a:prstGeom prst="line">
              <a:avLst/>
            </a:prstGeom>
            <a:ln w="254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xmlns="" id="{1C42ABF9-EBD2-7243-A8F7-3F7A28A31B6C}"/>
                </a:ext>
              </a:extLst>
            </p:cNvPr>
            <p:cNvSpPr txBox="1"/>
            <p:nvPr/>
          </p:nvSpPr>
          <p:spPr>
            <a:xfrm>
              <a:off x="5898383" y="1678075"/>
              <a:ext cx="6591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 </a:t>
              </a:r>
              <a:r>
                <a:rPr kumimoji="1" lang="en-US" altLang="ja-JP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μm</a:t>
              </a:r>
              <a:endParaRPr kumimoji="1" lang="ja-JP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xmlns="" id="{08F6F8D9-11FA-494A-9B31-C50932EEFF1D}"/>
              </a:ext>
            </a:extLst>
          </p:cNvPr>
          <p:cNvSpPr txBox="1"/>
          <p:nvPr/>
        </p:nvSpPr>
        <p:spPr>
          <a:xfrm>
            <a:off x="796426" y="5828832"/>
            <a:ext cx="30008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Times New Roman"/>
                <a:cs typeface="Times New Roman"/>
              </a:rPr>
              <a:t>a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xmlns="" id="{FCF0AB5E-51B4-6B4A-8585-15C5EBB719D2}"/>
              </a:ext>
            </a:extLst>
          </p:cNvPr>
          <p:cNvSpPr txBox="1"/>
          <p:nvPr/>
        </p:nvSpPr>
        <p:spPr>
          <a:xfrm>
            <a:off x="4735877" y="5992232"/>
            <a:ext cx="31290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Times New Roman"/>
                <a:cs typeface="Times New Roman"/>
              </a:rPr>
              <a:t>b</a:t>
            </a:r>
            <a:endParaRPr kumimoji="1" lang="ja-JP" altLang="en-US" b="1" dirty="0">
              <a:latin typeface="Times New Roman"/>
              <a:cs typeface="Times New Roman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xmlns="" id="{3ACFBE70-DBE8-F743-AE20-60434FF1C7DA}"/>
              </a:ext>
            </a:extLst>
          </p:cNvPr>
          <p:cNvSpPr txBox="1"/>
          <p:nvPr/>
        </p:nvSpPr>
        <p:spPr>
          <a:xfrm>
            <a:off x="0" y="6438900"/>
            <a:ext cx="215315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Fig. 2</a:t>
            </a:r>
            <a:endParaRPr lang="ja-JP" altLang="ja-JP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xmlns="" id="{B6359E15-5828-ED44-9C13-1055BA078A70}"/>
              </a:ext>
            </a:extLst>
          </p:cNvPr>
          <p:cNvGrpSpPr/>
          <p:nvPr/>
        </p:nvGrpSpPr>
        <p:grpSpPr>
          <a:xfrm rot="18889788">
            <a:off x="1480993" y="1417166"/>
            <a:ext cx="1314069" cy="513337"/>
            <a:chOff x="7510100" y="-1303327"/>
            <a:chExt cx="1314069" cy="513337"/>
          </a:xfrm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xmlns="" id="{09B9B60E-1BC7-914C-8E95-175959E1333D}"/>
                </a:ext>
              </a:extLst>
            </p:cNvPr>
            <p:cNvSpPr/>
            <p:nvPr/>
          </p:nvSpPr>
          <p:spPr>
            <a:xfrm flipH="1">
              <a:off x="7510100" y="-1303327"/>
              <a:ext cx="1314069" cy="455085"/>
            </a:xfrm>
            <a:prstGeom prst="rect">
              <a:avLst/>
            </a:prstGeom>
            <a:solidFill>
              <a:schemeClr val="lt1">
                <a:alpha val="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xmlns="" id="{C2E91F5C-C5B6-5E46-AE49-D305864EA276}"/>
                </a:ext>
              </a:extLst>
            </p:cNvPr>
            <p:cNvCxnSpPr>
              <a:cxnSpLocks/>
            </p:cNvCxnSpPr>
            <p:nvPr/>
          </p:nvCxnSpPr>
          <p:spPr>
            <a:xfrm>
              <a:off x="7878097" y="-1303327"/>
              <a:ext cx="0" cy="455085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xmlns="" id="{2280C55C-3855-134F-A76B-162594ABD0E4}"/>
                </a:ext>
              </a:extLst>
            </p:cNvPr>
            <p:cNvCxnSpPr>
              <a:cxnSpLocks/>
            </p:cNvCxnSpPr>
            <p:nvPr/>
          </p:nvCxnSpPr>
          <p:spPr>
            <a:xfrm>
              <a:off x="8517203" y="-1303327"/>
              <a:ext cx="0" cy="513337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xmlns="" id="{362837BB-4BCD-3E41-B25D-DEF4F7CAC1F6}"/>
                </a:ext>
              </a:extLst>
            </p:cNvPr>
            <p:cNvCxnSpPr>
              <a:cxnSpLocks/>
              <a:stCxn id="31" idx="0"/>
            </p:cNvCxnSpPr>
            <p:nvPr/>
          </p:nvCxnSpPr>
          <p:spPr>
            <a:xfrm>
              <a:off x="8167134" y="-1303327"/>
              <a:ext cx="12647" cy="455085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9" name="図 58">
            <a:extLst>
              <a:ext uri="{FF2B5EF4-FFF2-40B4-BE49-F238E27FC236}">
                <a16:creationId xmlns:a16="http://schemas.microsoft.com/office/drawing/2014/main" xmlns="" id="{7D931AD4-2A53-0143-8D33-209768AF70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5994101" y="973135"/>
            <a:ext cx="1918735" cy="71844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xmlns="" id="{F0EEDF65-68F9-0C42-BE16-3E7EA3A4C19D}"/>
              </a:ext>
            </a:extLst>
          </p:cNvPr>
          <p:cNvCxnSpPr>
            <a:cxnSpLocks/>
            <a:stCxn id="59" idx="0"/>
          </p:cNvCxnSpPr>
          <p:nvPr/>
        </p:nvCxnSpPr>
        <p:spPr>
          <a:xfrm flipH="1">
            <a:off x="6594247" y="1332358"/>
            <a:ext cx="718444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8830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43</Words>
  <Application>Microsoft Office PowerPoint</Application>
  <PresentationFormat>ワイド画面</PresentationFormat>
  <Paragraphs>14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鵜澤康二</dc:creator>
  <cp:lastModifiedBy>tyorozu</cp:lastModifiedBy>
  <cp:revision>6</cp:revision>
  <dcterms:created xsi:type="dcterms:W3CDTF">2019-07-05T05:03:54Z</dcterms:created>
  <dcterms:modified xsi:type="dcterms:W3CDTF">2019-10-29T14:18:07Z</dcterms:modified>
</cp:coreProperties>
</file>