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31"/>
  </p:normalViewPr>
  <p:slideViewPr>
    <p:cSldViewPr snapToGrid="0" snapToObjects="1">
      <p:cViewPr varScale="1">
        <p:scale>
          <a:sx n="70" d="100"/>
          <a:sy n="70" d="100"/>
        </p:scale>
        <p:origin x="2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E13D8A78-E143-B140-9CDF-3A381CFE0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xmlns="" id="{11063A37-6B89-6B48-9F1D-53D3E85E5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0F8D808B-6624-6D4F-98C7-8ECB4ECF2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F31CEC20-3DD9-1746-A71C-D9D77B7AE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583E0A67-4B8C-214D-AE45-E5FCBB3A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18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E63C507E-1FC3-C14C-9C00-F953DFA83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6EE546A1-5EE8-114E-9B9E-68741B605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AB9EE93C-9C25-654D-8CBB-D156839F7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0EBC6E71-B478-7C49-B551-7C4C28C0C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D4AB0805-4648-B445-8528-41F859C2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64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xmlns="" id="{C3BC6DA0-FF26-6B4E-86A8-5F0149662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659D0897-6BB1-C340-999F-0E6594393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10636209-BFCE-1D4D-AB84-4BCA5F3CA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8F9C1F5A-7F00-DA41-B47D-16A362B37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97ADDC17-2D73-AF4B-A984-387959C24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30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A2F63A4E-7540-CB4A-BB90-703DEFAB3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A887E248-17CC-3142-8C01-F1CE4BC08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34851CCD-DBCC-8947-96B2-07129E7C6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C637526E-B86D-BE4B-9D62-4C62045D0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F7514E51-619C-6242-BE9D-F2795B03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90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D7AD392-A6DA-7747-B937-7AAC6093F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2751CA5E-B061-F641-88B0-7AA077417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CB47B803-49CC-0844-AA09-33F3C7EFC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87CCADD8-E935-AC44-9D38-029D1E1C4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961BCAA4-2F2B-DE41-A279-5959767F7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83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49BFFA12-E33B-B14D-B4A5-AA0B695A0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E0AB0025-F15A-D447-A6BE-2F2385A260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2DD17966-1154-2948-85C2-2616E6D619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366882D6-319C-4344-8011-9D697D641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4C9ADD52-FF3F-8846-8BE1-AF9B8FBB7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C3727CDF-9313-B64E-81BF-76BDD52FD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68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4CA587BE-B935-6E47-A5FC-FDAB68A7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BB74913B-D304-814B-825D-FE60A7398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21D9B0B4-2A78-734B-B1F9-95DCB11F2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xmlns="" id="{DA38BC97-DD5A-6D48-BDDB-594EB0993A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A9B4D158-161D-984B-9470-67C90064F9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xmlns="" id="{E891A07D-5664-3F42-B478-ABCFD99EF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xmlns="" id="{8F3E43D7-76A5-5C43-B0DD-D183125A2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xmlns="" id="{C4AB0AE1-8FA1-014B-B5F8-BAB8B85B7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03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02D5DFB-C56E-DB4E-A5D2-289442A12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65624488-787E-2245-8DF0-AA53361F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1CA9C172-43C1-A441-AC8E-D74A24B3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DB96791A-A059-3E4D-A9E1-D84917B33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12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xmlns="" id="{444D3DE8-E987-BA4E-8404-3A692AEB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xmlns="" id="{203F4AED-4274-6B42-A119-5D0E4022C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2E647F67-532D-1542-BF68-7270F9D2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32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81279B4-CD1A-454F-B9ED-44B45F5FE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A436828E-339F-1947-B045-C1D61B698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F697F282-7B09-434E-BDBD-C74429326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BF1BECD7-0385-B345-807B-580D9491E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A08B8EFF-1DC5-E846-9B65-0A078F110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9FAB89A0-C89D-AF47-83E2-5514C482E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147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6943C470-9EB0-7E46-8AEC-4C926379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xmlns="" id="{2001615D-2AD5-AC48-823C-2B6C5ED85B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F20136F6-084D-FE47-8635-45CB10818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CDC05775-4210-7B4B-8966-C6200A364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FC671D69-0E6F-1946-A633-4B687937D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72DF0031-6146-6841-8EB6-A676E26F5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568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xmlns="" id="{5CEA5D0C-813E-3D42-AE17-AE150ED27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834826BC-FA37-8940-AC46-DCB1FFBF6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161C9837-8652-CF42-B4D9-29FCE2A4E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37AD3-0D34-1242-9BC8-FEB5042AA00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1A0864ED-203C-DB40-8325-5D31A2F47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0E243AE0-973A-0F4F-916C-2E5231ECB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BB36D-F182-474A-A0EE-26AD75CED9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46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xmlns="" id="{EDE93C62-07DB-E84B-BCCB-9D77F6891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900" y="419100"/>
            <a:ext cx="11760200" cy="60198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34A1C984-77D7-944F-8D1F-4C4DE11E66E8}"/>
              </a:ext>
            </a:extLst>
          </p:cNvPr>
          <p:cNvSpPr txBox="1"/>
          <p:nvPr/>
        </p:nvSpPr>
        <p:spPr>
          <a:xfrm>
            <a:off x="9715040" y="831428"/>
            <a:ext cx="24192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                     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D830F65A-1E60-9348-BCE2-25988FBA02C4}"/>
              </a:ext>
            </a:extLst>
          </p:cNvPr>
          <p:cNvSpPr txBox="1"/>
          <p:nvPr/>
        </p:nvSpPr>
        <p:spPr>
          <a:xfrm>
            <a:off x="9715041" y="1945636"/>
            <a:ext cx="22610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NS-A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5BD7D63C-8D8B-6646-9788-5EE9710D3750}"/>
              </a:ext>
            </a:extLst>
          </p:cNvPr>
          <p:cNvSpPr txBox="1"/>
          <p:nvPr/>
        </p:nvSpPr>
        <p:spPr>
          <a:xfrm>
            <a:off x="9715041" y="3042188"/>
            <a:ext cx="232637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NS-V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1C893C3C-EAC4-D649-B00E-93D8BE815F20}"/>
              </a:ext>
            </a:extLst>
          </p:cNvPr>
          <p:cNvSpPr txBox="1"/>
          <p:nvPr/>
        </p:nvSpPr>
        <p:spPr>
          <a:xfrm>
            <a:off x="9715040" y="4245796"/>
            <a:ext cx="208172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FB939F7C-E793-7A4F-8186-12FF257D3283}"/>
              </a:ext>
            </a:extLst>
          </p:cNvPr>
          <p:cNvSpPr txBox="1"/>
          <p:nvPr/>
        </p:nvSpPr>
        <p:spPr>
          <a:xfrm rot="10800000">
            <a:off x="281213" y="262644"/>
            <a:ext cx="615553" cy="4412426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kumimoji="1" lang="en-US" altLang="ja-JP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Survival Rate (%)                 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747641EC-F494-1E44-BEA8-14B3A156CF3A}"/>
              </a:ext>
            </a:extLst>
          </p:cNvPr>
          <p:cNvSpPr txBox="1"/>
          <p:nvPr/>
        </p:nvSpPr>
        <p:spPr>
          <a:xfrm>
            <a:off x="4370671" y="5730492"/>
            <a:ext cx="13019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Days    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7677569C-EA73-3A49-96B4-2F83E16DA92E}"/>
              </a:ext>
            </a:extLst>
          </p:cNvPr>
          <p:cNvSpPr txBox="1"/>
          <p:nvPr/>
        </p:nvSpPr>
        <p:spPr>
          <a:xfrm>
            <a:off x="57708" y="6438900"/>
            <a:ext cx="209544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</a:t>
            </a:r>
            <a:r>
              <a:rPr lang="en-US" altLang="ja-JP" b="1">
                <a:latin typeface="Times New Roman" panose="02020603050405020304" pitchFamily="18" charset="0"/>
                <a:cs typeface="Times New Roman" panose="02020603050405020304" pitchFamily="18" charset="0"/>
              </a:rPr>
              <a:t>Fig.3</a:t>
            </a:r>
            <a:endParaRPr lang="ja-JP" altLang="ja-JP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23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鵜澤康二</dc:creator>
  <cp:lastModifiedBy>tyorozu</cp:lastModifiedBy>
  <cp:revision>5</cp:revision>
  <dcterms:created xsi:type="dcterms:W3CDTF">2019-07-11T22:41:53Z</dcterms:created>
  <dcterms:modified xsi:type="dcterms:W3CDTF">2019-10-29T14:17:33Z</dcterms:modified>
</cp:coreProperties>
</file>