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71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809"/>
    <p:restoredTop sz="96715"/>
  </p:normalViewPr>
  <p:slideViewPr>
    <p:cSldViewPr snapToGrid="0" snapToObjects="1" showGuides="1">
      <p:cViewPr varScale="1">
        <p:scale>
          <a:sx n="55" d="100"/>
          <a:sy n="55" d="100"/>
        </p:scale>
        <p:origin x="-2244" y="-96"/>
      </p:cViewPr>
      <p:guideLst>
        <p:guide orient="horz" pos="287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E83A1-E11D-CD45-A0F6-D99F03B66D5C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A76D1-0A05-3748-8685-08512738B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30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91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3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80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14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11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21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346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23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88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4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xmlns="" id="{29F988B1-DE71-7847-92FF-5088681969BF}"/>
              </a:ext>
            </a:extLst>
          </p:cNvPr>
          <p:cNvSpPr txBox="1"/>
          <p:nvPr/>
        </p:nvSpPr>
        <p:spPr>
          <a:xfrm>
            <a:off x="-8845" y="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下矢印 237">
            <a:extLst>
              <a:ext uri="{FF2B5EF4-FFF2-40B4-BE49-F238E27FC236}">
                <a16:creationId xmlns:a16="http://schemas.microsoft.com/office/drawing/2014/main" xmlns="" id="{3C5F993C-9F5D-BE4D-BCA2-FC3FB8B8A70D}"/>
              </a:ext>
            </a:extLst>
          </p:cNvPr>
          <p:cNvSpPr/>
          <p:nvPr/>
        </p:nvSpPr>
        <p:spPr>
          <a:xfrm>
            <a:off x="3993556" y="6538106"/>
            <a:ext cx="111741" cy="4267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下矢印 238">
            <a:extLst>
              <a:ext uri="{FF2B5EF4-FFF2-40B4-BE49-F238E27FC236}">
                <a16:creationId xmlns:a16="http://schemas.microsoft.com/office/drawing/2014/main" xmlns="" id="{E1234D6C-A176-6841-8A61-99438EFE9977}"/>
              </a:ext>
            </a:extLst>
          </p:cNvPr>
          <p:cNvSpPr/>
          <p:nvPr/>
        </p:nvSpPr>
        <p:spPr>
          <a:xfrm>
            <a:off x="3964064" y="4589602"/>
            <a:ext cx="111741" cy="4477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下矢印 253">
            <a:extLst>
              <a:ext uri="{FF2B5EF4-FFF2-40B4-BE49-F238E27FC236}">
                <a16:creationId xmlns:a16="http://schemas.microsoft.com/office/drawing/2014/main" xmlns="" id="{6984AC1C-FA4C-3843-B9DD-0C1D4DA4A2EB}"/>
              </a:ext>
            </a:extLst>
          </p:cNvPr>
          <p:cNvSpPr/>
          <p:nvPr/>
        </p:nvSpPr>
        <p:spPr>
          <a:xfrm>
            <a:off x="5046825" y="4594683"/>
            <a:ext cx="111741" cy="4477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xmlns="" id="{5221DFEC-BC8C-BA4F-BA00-4C965AC091A8}"/>
              </a:ext>
            </a:extLst>
          </p:cNvPr>
          <p:cNvSpPr txBox="1"/>
          <p:nvPr/>
        </p:nvSpPr>
        <p:spPr>
          <a:xfrm>
            <a:off x="2486504" y="7084629"/>
            <a:ext cx="12513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Expected model of chromosome1q</a:t>
            </a: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in case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000">
              <a:highlight>
                <a:srgbClr val="FF00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xmlns="" id="{85BC8453-700F-684F-9EC9-2984A4C58BDA}"/>
              </a:ext>
            </a:extLst>
          </p:cNvPr>
          <p:cNvGrpSpPr/>
          <p:nvPr/>
        </p:nvGrpSpPr>
        <p:grpSpPr>
          <a:xfrm>
            <a:off x="3473996" y="1713322"/>
            <a:ext cx="511679" cy="759097"/>
            <a:chOff x="2746910" y="871769"/>
            <a:chExt cx="511679" cy="759097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xmlns="" id="{CACE1698-DD98-E645-8312-B25DF89742CC}"/>
                </a:ext>
              </a:extLst>
            </p:cNvPr>
            <p:cNvGrpSpPr/>
            <p:nvPr/>
          </p:nvGrpSpPr>
          <p:grpSpPr>
            <a:xfrm>
              <a:off x="2746910" y="871769"/>
              <a:ext cx="511679" cy="367661"/>
              <a:chOff x="1666509" y="934171"/>
              <a:chExt cx="681054" cy="529183"/>
            </a:xfrm>
          </p:grpSpPr>
          <p:sp>
            <p:nvSpPr>
              <p:cNvPr id="291" name="角丸四角形 290">
                <a:extLst>
                  <a:ext uri="{FF2B5EF4-FFF2-40B4-BE49-F238E27FC236}">
                    <a16:creationId xmlns:a16="http://schemas.microsoft.com/office/drawing/2014/main" xmlns="" id="{C8DB1190-58C8-6C4F-9D69-5C60CBB7BC91}"/>
                  </a:ext>
                </a:extLst>
              </p:cNvPr>
              <p:cNvSpPr/>
              <p:nvPr/>
            </p:nvSpPr>
            <p:spPr>
              <a:xfrm>
                <a:off x="1666509" y="934171"/>
                <a:ext cx="681054" cy="529183"/>
              </a:xfrm>
              <a:prstGeom prst="roundRect">
                <a:avLst>
                  <a:gd name="adj" fmla="val 4380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角丸四角形 291">
                <a:extLst>
                  <a:ext uri="{FF2B5EF4-FFF2-40B4-BE49-F238E27FC236}">
                    <a16:creationId xmlns:a16="http://schemas.microsoft.com/office/drawing/2014/main" xmlns="" id="{7B8EBB9D-A4CF-5A43-876D-AA048FFFD047}"/>
                  </a:ext>
                </a:extLst>
              </p:cNvPr>
              <p:cNvSpPr/>
              <p:nvPr/>
            </p:nvSpPr>
            <p:spPr>
              <a:xfrm>
                <a:off x="1797856" y="1056440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>
                <a:extLst>
                  <a:ext uri="{FF2B5EF4-FFF2-40B4-BE49-F238E27FC236}">
                    <a16:creationId xmlns:a16="http://schemas.microsoft.com/office/drawing/2014/main" xmlns="" id="{DAC37A28-2244-044A-8649-94DABA8E5E96}"/>
                  </a:ext>
                </a:extLst>
              </p:cNvPr>
              <p:cNvSpPr/>
              <p:nvPr/>
            </p:nvSpPr>
            <p:spPr>
              <a:xfrm>
                <a:off x="1797856" y="1164846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293">
                <a:extLst>
                  <a:ext uri="{FF2B5EF4-FFF2-40B4-BE49-F238E27FC236}">
                    <a16:creationId xmlns:a16="http://schemas.microsoft.com/office/drawing/2014/main" xmlns="" id="{F20944E5-F953-A549-BC1E-2D7F95C5C555}"/>
                  </a:ext>
                </a:extLst>
              </p:cNvPr>
              <p:cNvSpPr/>
              <p:nvPr/>
            </p:nvSpPr>
            <p:spPr>
              <a:xfrm>
                <a:off x="1797856" y="1273252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xmlns="" id="{31063317-014B-8241-B522-4DD404DA317C}"/>
                </a:ext>
              </a:extLst>
            </p:cNvPr>
            <p:cNvGrpSpPr/>
            <p:nvPr/>
          </p:nvGrpSpPr>
          <p:grpSpPr>
            <a:xfrm>
              <a:off x="2746910" y="1249088"/>
              <a:ext cx="511679" cy="381778"/>
              <a:chOff x="1666509" y="1482594"/>
              <a:chExt cx="681054" cy="529183"/>
            </a:xfrm>
          </p:grpSpPr>
          <p:sp>
            <p:nvSpPr>
              <p:cNvPr id="288" name="角丸四角形 287">
                <a:extLst>
                  <a:ext uri="{FF2B5EF4-FFF2-40B4-BE49-F238E27FC236}">
                    <a16:creationId xmlns:a16="http://schemas.microsoft.com/office/drawing/2014/main" xmlns="" id="{15027264-61B6-0B44-ABED-FE16FF3CCD86}"/>
                  </a:ext>
                </a:extLst>
              </p:cNvPr>
              <p:cNvSpPr/>
              <p:nvPr/>
            </p:nvSpPr>
            <p:spPr>
              <a:xfrm>
                <a:off x="1666509" y="1482594"/>
                <a:ext cx="681054" cy="529183"/>
              </a:xfrm>
              <a:prstGeom prst="roundRect">
                <a:avLst>
                  <a:gd name="adj" fmla="val 4380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角丸四角形 288">
                <a:extLst>
                  <a:ext uri="{FF2B5EF4-FFF2-40B4-BE49-F238E27FC236}">
                    <a16:creationId xmlns:a16="http://schemas.microsoft.com/office/drawing/2014/main" xmlns="" id="{24581873-1E09-3844-8F33-1F7B04B289F9}"/>
                  </a:ext>
                </a:extLst>
              </p:cNvPr>
              <p:cNvSpPr/>
              <p:nvPr/>
            </p:nvSpPr>
            <p:spPr>
              <a:xfrm>
                <a:off x="1797856" y="1657849"/>
                <a:ext cx="418359" cy="57095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289">
                <a:extLst>
                  <a:ext uri="{FF2B5EF4-FFF2-40B4-BE49-F238E27FC236}">
                    <a16:creationId xmlns:a16="http://schemas.microsoft.com/office/drawing/2014/main" xmlns="" id="{E15E17BC-7D47-4349-9C92-29E3620CA603}"/>
                  </a:ext>
                </a:extLst>
              </p:cNvPr>
              <p:cNvSpPr/>
              <p:nvPr/>
            </p:nvSpPr>
            <p:spPr>
              <a:xfrm>
                <a:off x="1797856" y="1766255"/>
                <a:ext cx="418359" cy="57095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xmlns="" id="{697FF6D3-88AE-364B-A69B-3FADE4055F6A}"/>
              </a:ext>
            </a:extLst>
          </p:cNvPr>
          <p:cNvGrpSpPr/>
          <p:nvPr/>
        </p:nvGrpSpPr>
        <p:grpSpPr>
          <a:xfrm>
            <a:off x="4547284" y="1706314"/>
            <a:ext cx="511679" cy="766105"/>
            <a:chOff x="3831866" y="864761"/>
            <a:chExt cx="511679" cy="766105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xmlns="" id="{DF3B1935-4A63-694E-8B00-602FC34247BD}"/>
                </a:ext>
              </a:extLst>
            </p:cNvPr>
            <p:cNvGrpSpPr/>
            <p:nvPr/>
          </p:nvGrpSpPr>
          <p:grpSpPr>
            <a:xfrm>
              <a:off x="3831866" y="864761"/>
              <a:ext cx="511679" cy="367661"/>
              <a:chOff x="2966627" y="917383"/>
              <a:chExt cx="681054" cy="529183"/>
            </a:xfrm>
          </p:grpSpPr>
          <p:sp>
            <p:nvSpPr>
              <p:cNvPr id="302" name="角丸四角形 301">
                <a:extLst>
                  <a:ext uri="{FF2B5EF4-FFF2-40B4-BE49-F238E27FC236}">
                    <a16:creationId xmlns:a16="http://schemas.microsoft.com/office/drawing/2014/main" xmlns="" id="{2DFC1A72-6ACC-DD46-B26D-B11535D0ECC7}"/>
                  </a:ext>
                </a:extLst>
              </p:cNvPr>
              <p:cNvSpPr/>
              <p:nvPr/>
            </p:nvSpPr>
            <p:spPr>
              <a:xfrm>
                <a:off x="2966627" y="917383"/>
                <a:ext cx="681054" cy="529183"/>
              </a:xfrm>
              <a:prstGeom prst="roundRect">
                <a:avLst>
                  <a:gd name="adj" fmla="val 4380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角丸四角形 302">
                <a:extLst>
                  <a:ext uri="{FF2B5EF4-FFF2-40B4-BE49-F238E27FC236}">
                    <a16:creationId xmlns:a16="http://schemas.microsoft.com/office/drawing/2014/main" xmlns="" id="{5FB2C94D-BC56-3B45-B97B-F572F2130BFA}"/>
                  </a:ext>
                </a:extLst>
              </p:cNvPr>
              <p:cNvSpPr/>
              <p:nvPr/>
            </p:nvSpPr>
            <p:spPr>
              <a:xfrm>
                <a:off x="3097975" y="978292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角丸四角形 303">
                <a:extLst>
                  <a:ext uri="{FF2B5EF4-FFF2-40B4-BE49-F238E27FC236}">
                    <a16:creationId xmlns:a16="http://schemas.microsoft.com/office/drawing/2014/main" xmlns="" id="{251E4D0F-A735-FC4F-930E-8C17F970FF95}"/>
                  </a:ext>
                </a:extLst>
              </p:cNvPr>
              <p:cNvSpPr/>
              <p:nvPr/>
            </p:nvSpPr>
            <p:spPr>
              <a:xfrm>
                <a:off x="3097975" y="1086698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角丸四角形 304">
                <a:extLst>
                  <a:ext uri="{FF2B5EF4-FFF2-40B4-BE49-F238E27FC236}">
                    <a16:creationId xmlns:a16="http://schemas.microsoft.com/office/drawing/2014/main" xmlns="" id="{63522894-2CDE-544A-9BCA-18F9365007B5}"/>
                  </a:ext>
                </a:extLst>
              </p:cNvPr>
              <p:cNvSpPr/>
              <p:nvPr/>
            </p:nvSpPr>
            <p:spPr>
              <a:xfrm>
                <a:off x="3097975" y="1194491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角丸四角形 305">
                <a:extLst>
                  <a:ext uri="{FF2B5EF4-FFF2-40B4-BE49-F238E27FC236}">
                    <a16:creationId xmlns:a16="http://schemas.microsoft.com/office/drawing/2014/main" xmlns="" id="{2B228A4D-EF8D-834F-90C4-D77E24D2C269}"/>
                  </a:ext>
                </a:extLst>
              </p:cNvPr>
              <p:cNvSpPr/>
              <p:nvPr/>
            </p:nvSpPr>
            <p:spPr>
              <a:xfrm>
                <a:off x="3097975" y="1302897"/>
                <a:ext cx="418359" cy="5709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xmlns="" id="{766C9031-E570-5C4C-8550-B170FFBC8279}"/>
                </a:ext>
              </a:extLst>
            </p:cNvPr>
            <p:cNvGrpSpPr/>
            <p:nvPr/>
          </p:nvGrpSpPr>
          <p:grpSpPr>
            <a:xfrm>
              <a:off x="3831866" y="1249088"/>
              <a:ext cx="511679" cy="381778"/>
              <a:chOff x="2992883" y="1461337"/>
              <a:chExt cx="681054" cy="529183"/>
            </a:xfrm>
          </p:grpSpPr>
          <p:sp>
            <p:nvSpPr>
              <p:cNvPr id="299" name="角丸四角形 298">
                <a:extLst>
                  <a:ext uri="{FF2B5EF4-FFF2-40B4-BE49-F238E27FC236}">
                    <a16:creationId xmlns:a16="http://schemas.microsoft.com/office/drawing/2014/main" xmlns="" id="{5EDF9007-2B5C-1E4B-91D5-D21A19E22C0F}"/>
                  </a:ext>
                </a:extLst>
              </p:cNvPr>
              <p:cNvSpPr/>
              <p:nvPr/>
            </p:nvSpPr>
            <p:spPr>
              <a:xfrm>
                <a:off x="2992883" y="1461337"/>
                <a:ext cx="681054" cy="529183"/>
              </a:xfrm>
              <a:prstGeom prst="roundRect">
                <a:avLst>
                  <a:gd name="adj" fmla="val 4380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>
                <a:extLst>
                  <a:ext uri="{FF2B5EF4-FFF2-40B4-BE49-F238E27FC236}">
                    <a16:creationId xmlns:a16="http://schemas.microsoft.com/office/drawing/2014/main" xmlns="" id="{79EF80A1-98E2-6F4C-8380-33DAB13EEDCE}"/>
                  </a:ext>
                </a:extLst>
              </p:cNvPr>
              <p:cNvSpPr/>
              <p:nvPr/>
            </p:nvSpPr>
            <p:spPr>
              <a:xfrm>
                <a:off x="3124230" y="1636592"/>
                <a:ext cx="418359" cy="57095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角丸四角形 300">
                <a:extLst>
                  <a:ext uri="{FF2B5EF4-FFF2-40B4-BE49-F238E27FC236}">
                    <a16:creationId xmlns:a16="http://schemas.microsoft.com/office/drawing/2014/main" xmlns="" id="{190A97A1-2D9C-BF4A-ADA3-6DDB24BBE425}"/>
                  </a:ext>
                </a:extLst>
              </p:cNvPr>
              <p:cNvSpPr/>
              <p:nvPr/>
            </p:nvSpPr>
            <p:spPr>
              <a:xfrm>
                <a:off x="3124230" y="1744998"/>
                <a:ext cx="418359" cy="57095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07" name="テキスト ボックス 306">
            <a:extLst>
              <a:ext uri="{FF2B5EF4-FFF2-40B4-BE49-F238E27FC236}">
                <a16:creationId xmlns:a16="http://schemas.microsoft.com/office/drawing/2014/main" xmlns="" id="{B1E43A0D-C998-3443-ACD6-ADA4C3365292}"/>
              </a:ext>
            </a:extLst>
          </p:cNvPr>
          <p:cNvSpPr txBox="1"/>
          <p:nvPr/>
        </p:nvSpPr>
        <p:spPr>
          <a:xfrm>
            <a:off x="3239985" y="4327723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62.1%</a:t>
            </a:r>
            <a:endParaRPr kumimoji="1" lang="ja-JP" altLang="en-US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xmlns="" id="{204A47AD-833C-3243-941B-8724715F9DD5}"/>
              </a:ext>
            </a:extLst>
          </p:cNvPr>
          <p:cNvSpPr txBox="1"/>
          <p:nvPr/>
        </p:nvSpPr>
        <p:spPr>
          <a:xfrm>
            <a:off x="3763064" y="4324926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86.4%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xmlns="" id="{934A8CDD-5EDD-7042-B9D2-784374B77D61}"/>
              </a:ext>
            </a:extLst>
          </p:cNvPr>
          <p:cNvSpPr txBox="1"/>
          <p:nvPr/>
        </p:nvSpPr>
        <p:spPr>
          <a:xfrm>
            <a:off x="4333798" y="4323615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69.5%</a:t>
            </a:r>
            <a:endParaRPr kumimoji="1" lang="ja-JP" altLang="en-US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xmlns="" id="{4A28FDFF-5939-1F4E-8B3F-00C9C969A666}"/>
              </a:ext>
            </a:extLst>
          </p:cNvPr>
          <p:cNvSpPr txBox="1"/>
          <p:nvPr/>
        </p:nvSpPr>
        <p:spPr>
          <a:xfrm>
            <a:off x="4871543" y="4327723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89.1%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xmlns="" id="{35365DD0-19F4-6A4D-A9E0-3616859436AB}"/>
              </a:ext>
            </a:extLst>
          </p:cNvPr>
          <p:cNvSpPr txBox="1"/>
          <p:nvPr/>
        </p:nvSpPr>
        <p:spPr>
          <a:xfrm>
            <a:off x="3800136" y="6274876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72.9%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テキスト ボックス 311">
            <a:extLst>
              <a:ext uri="{FF2B5EF4-FFF2-40B4-BE49-F238E27FC236}">
                <a16:creationId xmlns:a16="http://schemas.microsoft.com/office/drawing/2014/main" xmlns="" id="{4E8DCDC2-07D0-C548-90CD-8BA69D615169}"/>
              </a:ext>
            </a:extLst>
          </p:cNvPr>
          <p:cNvSpPr txBox="1"/>
          <p:nvPr/>
        </p:nvSpPr>
        <p:spPr>
          <a:xfrm>
            <a:off x="4829397" y="6265120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78.2%</a:t>
            </a:r>
            <a:endParaRPr kumimoji="1" lang="ja-JP" altLang="en-US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左中かっこ 312">
            <a:extLst>
              <a:ext uri="{FF2B5EF4-FFF2-40B4-BE49-F238E27FC236}">
                <a16:creationId xmlns:a16="http://schemas.microsoft.com/office/drawing/2014/main" xmlns="" id="{C3CEDC26-0942-EE45-83E5-7A179B53B447}"/>
              </a:ext>
            </a:extLst>
          </p:cNvPr>
          <p:cNvSpPr/>
          <p:nvPr/>
        </p:nvSpPr>
        <p:spPr>
          <a:xfrm rot="10800000">
            <a:off x="4377367" y="7011941"/>
            <a:ext cx="181298" cy="709257"/>
          </a:xfrm>
          <a:prstGeom prst="leftBrace">
            <a:avLst>
              <a:gd name="adj1" fmla="val 56881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テキスト ボックス 313">
            <a:extLst>
              <a:ext uri="{FF2B5EF4-FFF2-40B4-BE49-F238E27FC236}">
                <a16:creationId xmlns:a16="http://schemas.microsoft.com/office/drawing/2014/main" xmlns="" id="{A688AF18-A958-334B-8359-9BB8F8AC8A8B}"/>
              </a:ext>
            </a:extLst>
          </p:cNvPr>
          <p:cNvSpPr txBox="1"/>
          <p:nvPr/>
        </p:nvSpPr>
        <p:spPr>
          <a:xfrm>
            <a:off x="4558665" y="7084629"/>
            <a:ext cx="17150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Calculated tumor content with VAF of </a:t>
            </a:r>
            <a:r>
              <a:rPr kumimoji="1"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H3F3A K27M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64.6%</a:t>
            </a:r>
          </a:p>
        </p:txBody>
      </p:sp>
      <p:sp>
        <p:nvSpPr>
          <p:cNvPr id="317" name="角丸四角形 316">
            <a:extLst>
              <a:ext uri="{FF2B5EF4-FFF2-40B4-BE49-F238E27FC236}">
                <a16:creationId xmlns:a16="http://schemas.microsoft.com/office/drawing/2014/main" xmlns="" id="{8266FD70-12DB-034F-B46D-02BB0148F015}"/>
              </a:ext>
            </a:extLst>
          </p:cNvPr>
          <p:cNvSpPr/>
          <p:nvPr/>
        </p:nvSpPr>
        <p:spPr>
          <a:xfrm>
            <a:off x="3746898" y="3070573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角丸四角形 317">
            <a:extLst>
              <a:ext uri="{FF2B5EF4-FFF2-40B4-BE49-F238E27FC236}">
                <a16:creationId xmlns:a16="http://schemas.microsoft.com/office/drawing/2014/main" xmlns="" id="{E96A363A-4E5E-674A-BEED-5E62D2B57F24}"/>
              </a:ext>
            </a:extLst>
          </p:cNvPr>
          <p:cNvSpPr/>
          <p:nvPr/>
        </p:nvSpPr>
        <p:spPr>
          <a:xfrm>
            <a:off x="3845580" y="3155522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xmlns="" id="{D9955A0A-8741-5149-86AA-A542F4C83E45}"/>
              </a:ext>
            </a:extLst>
          </p:cNvPr>
          <p:cNvGrpSpPr/>
          <p:nvPr/>
        </p:nvGrpSpPr>
        <p:grpSpPr>
          <a:xfrm>
            <a:off x="3746898" y="3447892"/>
            <a:ext cx="511679" cy="381778"/>
            <a:chOff x="1666509" y="1482594"/>
            <a:chExt cx="681054" cy="529183"/>
          </a:xfrm>
        </p:grpSpPr>
        <p:sp>
          <p:nvSpPr>
            <p:cNvPr id="322" name="角丸四角形 321">
              <a:extLst>
                <a:ext uri="{FF2B5EF4-FFF2-40B4-BE49-F238E27FC236}">
                  <a16:creationId xmlns:a16="http://schemas.microsoft.com/office/drawing/2014/main" xmlns="" id="{48C8FF9C-EA87-F049-A1F3-8128C5F3078C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角丸四角形 322">
              <a:extLst>
                <a:ext uri="{FF2B5EF4-FFF2-40B4-BE49-F238E27FC236}">
                  <a16:creationId xmlns:a16="http://schemas.microsoft.com/office/drawing/2014/main" xmlns="" id="{7E0BEA19-BA45-C348-AF12-DF696FE394E0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角丸四角形 323">
              <a:extLst>
                <a:ext uri="{FF2B5EF4-FFF2-40B4-BE49-F238E27FC236}">
                  <a16:creationId xmlns:a16="http://schemas.microsoft.com/office/drawing/2014/main" xmlns="" id="{CABBED17-1136-684B-B494-BDAB97E7147D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5" name="角丸四角形 324">
            <a:extLst>
              <a:ext uri="{FF2B5EF4-FFF2-40B4-BE49-F238E27FC236}">
                <a16:creationId xmlns:a16="http://schemas.microsoft.com/office/drawing/2014/main" xmlns="" id="{EA8132AB-B6EA-E64E-8F25-F8E04AC97CE4}"/>
              </a:ext>
            </a:extLst>
          </p:cNvPr>
          <p:cNvSpPr/>
          <p:nvPr/>
        </p:nvSpPr>
        <p:spPr>
          <a:xfrm>
            <a:off x="4032704" y="3155522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6" name="角丸四角形 325">
            <a:extLst>
              <a:ext uri="{FF2B5EF4-FFF2-40B4-BE49-F238E27FC236}">
                <a16:creationId xmlns:a16="http://schemas.microsoft.com/office/drawing/2014/main" xmlns="" id="{62574558-6EEF-4945-A901-E3C951F59A95}"/>
              </a:ext>
            </a:extLst>
          </p:cNvPr>
          <p:cNvSpPr/>
          <p:nvPr/>
        </p:nvSpPr>
        <p:spPr>
          <a:xfrm>
            <a:off x="3930455" y="3155522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角丸四角形 326">
            <a:extLst>
              <a:ext uri="{FF2B5EF4-FFF2-40B4-BE49-F238E27FC236}">
                <a16:creationId xmlns:a16="http://schemas.microsoft.com/office/drawing/2014/main" xmlns="" id="{0D113B5F-1B56-1544-AD0E-B2DBE396DB7D}"/>
              </a:ext>
            </a:extLst>
          </p:cNvPr>
          <p:cNvSpPr/>
          <p:nvPr/>
        </p:nvSpPr>
        <p:spPr>
          <a:xfrm>
            <a:off x="3930455" y="3574760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角丸四角形 327">
            <a:extLst>
              <a:ext uri="{FF2B5EF4-FFF2-40B4-BE49-F238E27FC236}">
                <a16:creationId xmlns:a16="http://schemas.microsoft.com/office/drawing/2014/main" xmlns="" id="{60AC22B8-4C3E-B24B-8270-54A2E896769E}"/>
              </a:ext>
            </a:extLst>
          </p:cNvPr>
          <p:cNvSpPr/>
          <p:nvPr/>
        </p:nvSpPr>
        <p:spPr>
          <a:xfrm>
            <a:off x="3845580" y="3238731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角丸四角形 328">
            <a:extLst>
              <a:ext uri="{FF2B5EF4-FFF2-40B4-BE49-F238E27FC236}">
                <a16:creationId xmlns:a16="http://schemas.microsoft.com/office/drawing/2014/main" xmlns="" id="{B2DB9D38-2CED-394A-A63B-777E1BD92BAB}"/>
              </a:ext>
            </a:extLst>
          </p:cNvPr>
          <p:cNvSpPr/>
          <p:nvPr/>
        </p:nvSpPr>
        <p:spPr>
          <a:xfrm>
            <a:off x="4032704" y="3238731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角丸四角形 329">
            <a:extLst>
              <a:ext uri="{FF2B5EF4-FFF2-40B4-BE49-F238E27FC236}">
                <a16:creationId xmlns:a16="http://schemas.microsoft.com/office/drawing/2014/main" xmlns="" id="{18F28625-7600-064B-95F5-943534586691}"/>
              </a:ext>
            </a:extLst>
          </p:cNvPr>
          <p:cNvSpPr/>
          <p:nvPr/>
        </p:nvSpPr>
        <p:spPr>
          <a:xfrm>
            <a:off x="3930455" y="3238731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角丸四角形 330">
            <a:extLst>
              <a:ext uri="{FF2B5EF4-FFF2-40B4-BE49-F238E27FC236}">
                <a16:creationId xmlns:a16="http://schemas.microsoft.com/office/drawing/2014/main" xmlns="" id="{2130F018-9054-ED44-BCBB-FB4983B6B9ED}"/>
              </a:ext>
            </a:extLst>
          </p:cNvPr>
          <p:cNvSpPr/>
          <p:nvPr/>
        </p:nvSpPr>
        <p:spPr>
          <a:xfrm>
            <a:off x="3848755" y="3317447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角丸四角形 331">
            <a:extLst>
              <a:ext uri="{FF2B5EF4-FFF2-40B4-BE49-F238E27FC236}">
                <a16:creationId xmlns:a16="http://schemas.microsoft.com/office/drawing/2014/main" xmlns="" id="{B521D788-2C64-1B4D-AB45-9030F8A026E4}"/>
              </a:ext>
            </a:extLst>
          </p:cNvPr>
          <p:cNvSpPr/>
          <p:nvPr/>
        </p:nvSpPr>
        <p:spPr>
          <a:xfrm>
            <a:off x="4035879" y="3317447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角丸四角形 332">
            <a:extLst>
              <a:ext uri="{FF2B5EF4-FFF2-40B4-BE49-F238E27FC236}">
                <a16:creationId xmlns:a16="http://schemas.microsoft.com/office/drawing/2014/main" xmlns="" id="{E9E18950-189B-174C-800F-50082E878D30}"/>
              </a:ext>
            </a:extLst>
          </p:cNvPr>
          <p:cNvSpPr/>
          <p:nvPr/>
        </p:nvSpPr>
        <p:spPr>
          <a:xfrm>
            <a:off x="3933630" y="3317447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角丸四角形 333">
            <a:extLst>
              <a:ext uri="{FF2B5EF4-FFF2-40B4-BE49-F238E27FC236}">
                <a16:creationId xmlns:a16="http://schemas.microsoft.com/office/drawing/2014/main" xmlns="" id="{BBF3E5C3-176E-4C49-8602-0DF293BEDE5E}"/>
              </a:ext>
            </a:extLst>
          </p:cNvPr>
          <p:cNvSpPr/>
          <p:nvPr/>
        </p:nvSpPr>
        <p:spPr>
          <a:xfrm>
            <a:off x="4838084" y="3068547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角丸四角形 334">
            <a:extLst>
              <a:ext uri="{FF2B5EF4-FFF2-40B4-BE49-F238E27FC236}">
                <a16:creationId xmlns:a16="http://schemas.microsoft.com/office/drawing/2014/main" xmlns="" id="{D53B820C-94F4-434B-9A34-8053565D5A37}"/>
              </a:ext>
            </a:extLst>
          </p:cNvPr>
          <p:cNvSpPr/>
          <p:nvPr/>
        </p:nvSpPr>
        <p:spPr>
          <a:xfrm>
            <a:off x="4936766" y="3118571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xmlns="" id="{AC235CF9-0461-2B4D-8602-6CEFFB3D6D8F}"/>
              </a:ext>
            </a:extLst>
          </p:cNvPr>
          <p:cNvGrpSpPr/>
          <p:nvPr/>
        </p:nvGrpSpPr>
        <p:grpSpPr>
          <a:xfrm>
            <a:off x="4838084" y="3445866"/>
            <a:ext cx="511679" cy="381778"/>
            <a:chOff x="1666509" y="1482594"/>
            <a:chExt cx="681054" cy="529183"/>
          </a:xfrm>
        </p:grpSpPr>
        <p:sp>
          <p:nvSpPr>
            <p:cNvPr id="337" name="角丸四角形 336">
              <a:extLst>
                <a:ext uri="{FF2B5EF4-FFF2-40B4-BE49-F238E27FC236}">
                  <a16:creationId xmlns:a16="http://schemas.microsoft.com/office/drawing/2014/main" xmlns="" id="{C5B8BB30-8120-F14B-8893-EA8DCD4A6B22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角丸四角形 339">
              <a:extLst>
                <a:ext uri="{FF2B5EF4-FFF2-40B4-BE49-F238E27FC236}">
                  <a16:creationId xmlns:a16="http://schemas.microsoft.com/office/drawing/2014/main" xmlns="" id="{A1DC8BF4-E66D-A74B-81B4-CB6C93595BFA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角丸四角形 340">
              <a:extLst>
                <a:ext uri="{FF2B5EF4-FFF2-40B4-BE49-F238E27FC236}">
                  <a16:creationId xmlns:a16="http://schemas.microsoft.com/office/drawing/2014/main" xmlns="" id="{DC3B600A-F762-BF44-AC9F-A36BF00CAD35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2" name="角丸四角形 341">
            <a:extLst>
              <a:ext uri="{FF2B5EF4-FFF2-40B4-BE49-F238E27FC236}">
                <a16:creationId xmlns:a16="http://schemas.microsoft.com/office/drawing/2014/main" xmlns="" id="{68F198D5-B302-A243-8888-022650EB7439}"/>
              </a:ext>
            </a:extLst>
          </p:cNvPr>
          <p:cNvSpPr/>
          <p:nvPr/>
        </p:nvSpPr>
        <p:spPr>
          <a:xfrm>
            <a:off x="5123890" y="3118571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角丸四角形 342">
            <a:extLst>
              <a:ext uri="{FF2B5EF4-FFF2-40B4-BE49-F238E27FC236}">
                <a16:creationId xmlns:a16="http://schemas.microsoft.com/office/drawing/2014/main" xmlns="" id="{2E2360FB-1FCC-DB43-BCF8-0B0CF7F623D2}"/>
              </a:ext>
            </a:extLst>
          </p:cNvPr>
          <p:cNvSpPr/>
          <p:nvPr/>
        </p:nvSpPr>
        <p:spPr>
          <a:xfrm>
            <a:off x="5021641" y="3118571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角丸四角形 343">
            <a:extLst>
              <a:ext uri="{FF2B5EF4-FFF2-40B4-BE49-F238E27FC236}">
                <a16:creationId xmlns:a16="http://schemas.microsoft.com/office/drawing/2014/main" xmlns="" id="{54FE7AF0-19E2-4944-AA18-426C2CB73067}"/>
              </a:ext>
            </a:extLst>
          </p:cNvPr>
          <p:cNvSpPr/>
          <p:nvPr/>
        </p:nvSpPr>
        <p:spPr>
          <a:xfrm>
            <a:off x="5021641" y="3572734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角丸四角形 344">
            <a:extLst>
              <a:ext uri="{FF2B5EF4-FFF2-40B4-BE49-F238E27FC236}">
                <a16:creationId xmlns:a16="http://schemas.microsoft.com/office/drawing/2014/main" xmlns="" id="{44524053-834F-294F-8B2E-B9DB0F6E6E2A}"/>
              </a:ext>
            </a:extLst>
          </p:cNvPr>
          <p:cNvSpPr/>
          <p:nvPr/>
        </p:nvSpPr>
        <p:spPr>
          <a:xfrm>
            <a:off x="4936766" y="3201780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角丸四角形 345">
            <a:extLst>
              <a:ext uri="{FF2B5EF4-FFF2-40B4-BE49-F238E27FC236}">
                <a16:creationId xmlns:a16="http://schemas.microsoft.com/office/drawing/2014/main" xmlns="" id="{62460C55-1195-7641-960D-16A34D2B860E}"/>
              </a:ext>
            </a:extLst>
          </p:cNvPr>
          <p:cNvSpPr/>
          <p:nvPr/>
        </p:nvSpPr>
        <p:spPr>
          <a:xfrm>
            <a:off x="5123890" y="3201780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角丸四角形 346">
            <a:extLst>
              <a:ext uri="{FF2B5EF4-FFF2-40B4-BE49-F238E27FC236}">
                <a16:creationId xmlns:a16="http://schemas.microsoft.com/office/drawing/2014/main" xmlns="" id="{9076EFEF-D21D-F242-89FE-0C92A18BBCB7}"/>
              </a:ext>
            </a:extLst>
          </p:cNvPr>
          <p:cNvSpPr/>
          <p:nvPr/>
        </p:nvSpPr>
        <p:spPr>
          <a:xfrm>
            <a:off x="5021641" y="3201780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角丸四角形 347">
            <a:extLst>
              <a:ext uri="{FF2B5EF4-FFF2-40B4-BE49-F238E27FC236}">
                <a16:creationId xmlns:a16="http://schemas.microsoft.com/office/drawing/2014/main" xmlns="" id="{CD08E7FC-9B3F-9F43-82AE-F353A073068E}"/>
              </a:ext>
            </a:extLst>
          </p:cNvPr>
          <p:cNvSpPr/>
          <p:nvPr/>
        </p:nvSpPr>
        <p:spPr>
          <a:xfrm>
            <a:off x="4939941" y="328049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9" name="角丸四角形 348">
            <a:extLst>
              <a:ext uri="{FF2B5EF4-FFF2-40B4-BE49-F238E27FC236}">
                <a16:creationId xmlns:a16="http://schemas.microsoft.com/office/drawing/2014/main" xmlns="" id="{5F3D6731-2163-E64E-B1C4-4FABA68292A9}"/>
              </a:ext>
            </a:extLst>
          </p:cNvPr>
          <p:cNvSpPr/>
          <p:nvPr/>
        </p:nvSpPr>
        <p:spPr>
          <a:xfrm>
            <a:off x="5127065" y="328049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角丸四角形 349">
            <a:extLst>
              <a:ext uri="{FF2B5EF4-FFF2-40B4-BE49-F238E27FC236}">
                <a16:creationId xmlns:a16="http://schemas.microsoft.com/office/drawing/2014/main" xmlns="" id="{B0EE53D9-CE55-AE4D-803E-071176A30625}"/>
              </a:ext>
            </a:extLst>
          </p:cNvPr>
          <p:cNvSpPr/>
          <p:nvPr/>
        </p:nvSpPr>
        <p:spPr>
          <a:xfrm>
            <a:off x="5024816" y="328049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1" name="角丸四角形 350">
            <a:extLst>
              <a:ext uri="{FF2B5EF4-FFF2-40B4-BE49-F238E27FC236}">
                <a16:creationId xmlns:a16="http://schemas.microsoft.com/office/drawing/2014/main" xmlns="" id="{AE8AB7D9-36DF-0E4B-8656-17015DC323A5}"/>
              </a:ext>
            </a:extLst>
          </p:cNvPr>
          <p:cNvSpPr/>
          <p:nvPr/>
        </p:nvSpPr>
        <p:spPr>
          <a:xfrm>
            <a:off x="4939941" y="335669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2" name="角丸四角形 351">
            <a:extLst>
              <a:ext uri="{FF2B5EF4-FFF2-40B4-BE49-F238E27FC236}">
                <a16:creationId xmlns:a16="http://schemas.microsoft.com/office/drawing/2014/main" xmlns="" id="{067942FB-DC3F-BD48-BFC9-BD06B7EFC09B}"/>
              </a:ext>
            </a:extLst>
          </p:cNvPr>
          <p:cNvSpPr/>
          <p:nvPr/>
        </p:nvSpPr>
        <p:spPr>
          <a:xfrm>
            <a:off x="5127065" y="335669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3" name="角丸四角形 352">
            <a:extLst>
              <a:ext uri="{FF2B5EF4-FFF2-40B4-BE49-F238E27FC236}">
                <a16:creationId xmlns:a16="http://schemas.microsoft.com/office/drawing/2014/main" xmlns="" id="{8D29A0AD-DA65-3344-A5D9-14EE50EBE080}"/>
              </a:ext>
            </a:extLst>
          </p:cNvPr>
          <p:cNvSpPr/>
          <p:nvPr/>
        </p:nvSpPr>
        <p:spPr>
          <a:xfrm>
            <a:off x="5024816" y="335669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4" name="角丸四角形 353">
            <a:extLst>
              <a:ext uri="{FF2B5EF4-FFF2-40B4-BE49-F238E27FC236}">
                <a16:creationId xmlns:a16="http://schemas.microsoft.com/office/drawing/2014/main" xmlns="" id="{DCFCDBF6-4212-8744-B652-1AB88FD794A1}"/>
              </a:ext>
            </a:extLst>
          </p:cNvPr>
          <p:cNvSpPr/>
          <p:nvPr/>
        </p:nvSpPr>
        <p:spPr>
          <a:xfrm>
            <a:off x="3226850" y="3075269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5" name="角丸四角形 354">
            <a:extLst>
              <a:ext uri="{FF2B5EF4-FFF2-40B4-BE49-F238E27FC236}">
                <a16:creationId xmlns:a16="http://schemas.microsoft.com/office/drawing/2014/main" xmlns="" id="{BB37FA2E-175F-2844-9566-45E9E7080E5F}"/>
              </a:ext>
            </a:extLst>
          </p:cNvPr>
          <p:cNvSpPr/>
          <p:nvPr/>
        </p:nvSpPr>
        <p:spPr>
          <a:xfrm>
            <a:off x="3325532" y="3160218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xmlns="" id="{ABFEF08C-CA20-A84E-A7C5-61877408F2CA}"/>
              </a:ext>
            </a:extLst>
          </p:cNvPr>
          <p:cNvGrpSpPr/>
          <p:nvPr/>
        </p:nvGrpSpPr>
        <p:grpSpPr>
          <a:xfrm>
            <a:off x="3226850" y="3452588"/>
            <a:ext cx="511679" cy="381778"/>
            <a:chOff x="1666509" y="1482594"/>
            <a:chExt cx="681054" cy="529183"/>
          </a:xfrm>
        </p:grpSpPr>
        <p:sp>
          <p:nvSpPr>
            <p:cNvPr id="357" name="角丸四角形 356">
              <a:extLst>
                <a:ext uri="{FF2B5EF4-FFF2-40B4-BE49-F238E27FC236}">
                  <a16:creationId xmlns:a16="http://schemas.microsoft.com/office/drawing/2014/main" xmlns="" id="{C16A442A-0E0E-994C-B1F9-F8CBC5B4AD5C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>
              <a:extLst>
                <a:ext uri="{FF2B5EF4-FFF2-40B4-BE49-F238E27FC236}">
                  <a16:creationId xmlns:a16="http://schemas.microsoft.com/office/drawing/2014/main" xmlns="" id="{497A87DA-98E6-FA44-AD8C-80E3D9884E97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角丸四角形 358">
              <a:extLst>
                <a:ext uri="{FF2B5EF4-FFF2-40B4-BE49-F238E27FC236}">
                  <a16:creationId xmlns:a16="http://schemas.microsoft.com/office/drawing/2014/main" xmlns="" id="{A25CE5CB-0DE0-1845-9A55-BF5694BEDBB2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0" name="角丸四角形 359">
            <a:extLst>
              <a:ext uri="{FF2B5EF4-FFF2-40B4-BE49-F238E27FC236}">
                <a16:creationId xmlns:a16="http://schemas.microsoft.com/office/drawing/2014/main" xmlns="" id="{FD5AAD9B-BD66-2B48-91CE-D28E5E63E219}"/>
              </a:ext>
            </a:extLst>
          </p:cNvPr>
          <p:cNvSpPr/>
          <p:nvPr/>
        </p:nvSpPr>
        <p:spPr>
          <a:xfrm>
            <a:off x="3512656" y="3160218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角丸四角形 360">
            <a:extLst>
              <a:ext uri="{FF2B5EF4-FFF2-40B4-BE49-F238E27FC236}">
                <a16:creationId xmlns:a16="http://schemas.microsoft.com/office/drawing/2014/main" xmlns="" id="{722E579A-81F3-5C4A-BA83-555668427A1B}"/>
              </a:ext>
            </a:extLst>
          </p:cNvPr>
          <p:cNvSpPr/>
          <p:nvPr/>
        </p:nvSpPr>
        <p:spPr>
          <a:xfrm>
            <a:off x="3410407" y="3160218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角丸四角形 361">
            <a:extLst>
              <a:ext uri="{FF2B5EF4-FFF2-40B4-BE49-F238E27FC236}">
                <a16:creationId xmlns:a16="http://schemas.microsoft.com/office/drawing/2014/main" xmlns="" id="{B3E4649F-F6E7-394F-A108-291D6401AA30}"/>
              </a:ext>
            </a:extLst>
          </p:cNvPr>
          <p:cNvSpPr/>
          <p:nvPr/>
        </p:nvSpPr>
        <p:spPr>
          <a:xfrm>
            <a:off x="3410407" y="357945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角丸四角形 362">
            <a:extLst>
              <a:ext uri="{FF2B5EF4-FFF2-40B4-BE49-F238E27FC236}">
                <a16:creationId xmlns:a16="http://schemas.microsoft.com/office/drawing/2014/main" xmlns="" id="{F21BEC9E-A111-4A41-8769-F2CDBF73A1A2}"/>
              </a:ext>
            </a:extLst>
          </p:cNvPr>
          <p:cNvSpPr/>
          <p:nvPr/>
        </p:nvSpPr>
        <p:spPr>
          <a:xfrm>
            <a:off x="3325532" y="3243427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角丸四角形 363">
            <a:extLst>
              <a:ext uri="{FF2B5EF4-FFF2-40B4-BE49-F238E27FC236}">
                <a16:creationId xmlns:a16="http://schemas.microsoft.com/office/drawing/2014/main" xmlns="" id="{191D930A-95D8-124E-A331-571D08D394A6}"/>
              </a:ext>
            </a:extLst>
          </p:cNvPr>
          <p:cNvSpPr/>
          <p:nvPr/>
        </p:nvSpPr>
        <p:spPr>
          <a:xfrm>
            <a:off x="3512656" y="3243427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角丸四角形 364">
            <a:extLst>
              <a:ext uri="{FF2B5EF4-FFF2-40B4-BE49-F238E27FC236}">
                <a16:creationId xmlns:a16="http://schemas.microsoft.com/office/drawing/2014/main" xmlns="" id="{075C78F4-B7C3-6949-9E9D-C4459E0286AE}"/>
              </a:ext>
            </a:extLst>
          </p:cNvPr>
          <p:cNvSpPr/>
          <p:nvPr/>
        </p:nvSpPr>
        <p:spPr>
          <a:xfrm>
            <a:off x="3410407" y="3243427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角丸四角形 365">
            <a:extLst>
              <a:ext uri="{FF2B5EF4-FFF2-40B4-BE49-F238E27FC236}">
                <a16:creationId xmlns:a16="http://schemas.microsoft.com/office/drawing/2014/main" xmlns="" id="{A3D28520-4F1D-FB44-BB40-9209D10F951E}"/>
              </a:ext>
            </a:extLst>
          </p:cNvPr>
          <p:cNvSpPr/>
          <p:nvPr/>
        </p:nvSpPr>
        <p:spPr>
          <a:xfrm>
            <a:off x="3328707" y="3322143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角丸四角形 366">
            <a:extLst>
              <a:ext uri="{FF2B5EF4-FFF2-40B4-BE49-F238E27FC236}">
                <a16:creationId xmlns:a16="http://schemas.microsoft.com/office/drawing/2014/main" xmlns="" id="{73262763-7748-3C48-991F-547BC1937C68}"/>
              </a:ext>
            </a:extLst>
          </p:cNvPr>
          <p:cNvSpPr/>
          <p:nvPr/>
        </p:nvSpPr>
        <p:spPr>
          <a:xfrm>
            <a:off x="4317718" y="3074296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角丸四角形 367">
            <a:extLst>
              <a:ext uri="{FF2B5EF4-FFF2-40B4-BE49-F238E27FC236}">
                <a16:creationId xmlns:a16="http://schemas.microsoft.com/office/drawing/2014/main" xmlns="" id="{8C6011A4-0E81-C345-A893-363F72D6A2F2}"/>
              </a:ext>
            </a:extLst>
          </p:cNvPr>
          <p:cNvSpPr/>
          <p:nvPr/>
        </p:nvSpPr>
        <p:spPr>
          <a:xfrm>
            <a:off x="4416400" y="3124320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xmlns="" id="{B38C1187-F3A8-8643-93AE-8F6786F34AE4}"/>
              </a:ext>
            </a:extLst>
          </p:cNvPr>
          <p:cNvGrpSpPr/>
          <p:nvPr/>
        </p:nvGrpSpPr>
        <p:grpSpPr>
          <a:xfrm>
            <a:off x="4317718" y="3451615"/>
            <a:ext cx="511679" cy="381778"/>
            <a:chOff x="1666509" y="1482594"/>
            <a:chExt cx="681054" cy="529183"/>
          </a:xfrm>
        </p:grpSpPr>
        <p:sp>
          <p:nvSpPr>
            <p:cNvPr id="370" name="角丸四角形 369">
              <a:extLst>
                <a:ext uri="{FF2B5EF4-FFF2-40B4-BE49-F238E27FC236}">
                  <a16:creationId xmlns:a16="http://schemas.microsoft.com/office/drawing/2014/main" xmlns="" id="{67E6CDCD-2453-7E4C-A507-CDA484879418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角丸四角形 370">
              <a:extLst>
                <a:ext uri="{FF2B5EF4-FFF2-40B4-BE49-F238E27FC236}">
                  <a16:creationId xmlns:a16="http://schemas.microsoft.com/office/drawing/2014/main" xmlns="" id="{6488F50C-A757-7A44-8E22-CAF6F0B985D2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角丸四角形 371">
              <a:extLst>
                <a:ext uri="{FF2B5EF4-FFF2-40B4-BE49-F238E27FC236}">
                  <a16:creationId xmlns:a16="http://schemas.microsoft.com/office/drawing/2014/main" xmlns="" id="{BA9FCE1A-CA5F-9A43-9CBE-DE8D66438660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3" name="角丸四角形 372">
            <a:extLst>
              <a:ext uri="{FF2B5EF4-FFF2-40B4-BE49-F238E27FC236}">
                <a16:creationId xmlns:a16="http://schemas.microsoft.com/office/drawing/2014/main" xmlns="" id="{955E7F68-31DF-CD4E-84DE-DF649B3390DF}"/>
              </a:ext>
            </a:extLst>
          </p:cNvPr>
          <p:cNvSpPr/>
          <p:nvPr/>
        </p:nvSpPr>
        <p:spPr>
          <a:xfrm>
            <a:off x="4603524" y="3124320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4" name="角丸四角形 373">
            <a:extLst>
              <a:ext uri="{FF2B5EF4-FFF2-40B4-BE49-F238E27FC236}">
                <a16:creationId xmlns:a16="http://schemas.microsoft.com/office/drawing/2014/main" xmlns="" id="{8AACFE91-B9A9-3C4B-8A16-7AA882E7C637}"/>
              </a:ext>
            </a:extLst>
          </p:cNvPr>
          <p:cNvSpPr/>
          <p:nvPr/>
        </p:nvSpPr>
        <p:spPr>
          <a:xfrm>
            <a:off x="4501275" y="3124320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5" name="角丸四角形 374">
            <a:extLst>
              <a:ext uri="{FF2B5EF4-FFF2-40B4-BE49-F238E27FC236}">
                <a16:creationId xmlns:a16="http://schemas.microsoft.com/office/drawing/2014/main" xmlns="" id="{8183B4D1-C156-A645-943A-5504BD4DD27A}"/>
              </a:ext>
            </a:extLst>
          </p:cNvPr>
          <p:cNvSpPr/>
          <p:nvPr/>
        </p:nvSpPr>
        <p:spPr>
          <a:xfrm>
            <a:off x="4501275" y="3578483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6" name="角丸四角形 375">
            <a:extLst>
              <a:ext uri="{FF2B5EF4-FFF2-40B4-BE49-F238E27FC236}">
                <a16:creationId xmlns:a16="http://schemas.microsoft.com/office/drawing/2014/main" xmlns="" id="{9BC7047B-57D2-754D-B488-5ED9C8A9B71B}"/>
              </a:ext>
            </a:extLst>
          </p:cNvPr>
          <p:cNvSpPr/>
          <p:nvPr/>
        </p:nvSpPr>
        <p:spPr>
          <a:xfrm>
            <a:off x="4416400" y="3207529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7" name="角丸四角形 376">
            <a:extLst>
              <a:ext uri="{FF2B5EF4-FFF2-40B4-BE49-F238E27FC236}">
                <a16:creationId xmlns:a16="http://schemas.microsoft.com/office/drawing/2014/main" xmlns="" id="{2FAAA957-89A7-BE48-B3F6-FC461D0BCDE3}"/>
              </a:ext>
            </a:extLst>
          </p:cNvPr>
          <p:cNvSpPr/>
          <p:nvPr/>
        </p:nvSpPr>
        <p:spPr>
          <a:xfrm>
            <a:off x="4603524" y="3207529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角丸四角形 377">
            <a:extLst>
              <a:ext uri="{FF2B5EF4-FFF2-40B4-BE49-F238E27FC236}">
                <a16:creationId xmlns:a16="http://schemas.microsoft.com/office/drawing/2014/main" xmlns="" id="{CB4DDFC6-F77F-0843-853F-B8D1B0438390}"/>
              </a:ext>
            </a:extLst>
          </p:cNvPr>
          <p:cNvSpPr/>
          <p:nvPr/>
        </p:nvSpPr>
        <p:spPr>
          <a:xfrm>
            <a:off x="4501275" y="3207529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9" name="角丸四角形 378">
            <a:extLst>
              <a:ext uri="{FF2B5EF4-FFF2-40B4-BE49-F238E27FC236}">
                <a16:creationId xmlns:a16="http://schemas.microsoft.com/office/drawing/2014/main" xmlns="" id="{CE76A860-E886-B140-923C-000CF4BFCCBA}"/>
              </a:ext>
            </a:extLst>
          </p:cNvPr>
          <p:cNvSpPr/>
          <p:nvPr/>
        </p:nvSpPr>
        <p:spPr>
          <a:xfrm>
            <a:off x="4419575" y="3286245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0" name="角丸四角形 379">
            <a:extLst>
              <a:ext uri="{FF2B5EF4-FFF2-40B4-BE49-F238E27FC236}">
                <a16:creationId xmlns:a16="http://schemas.microsoft.com/office/drawing/2014/main" xmlns="" id="{7360D334-31AF-EA41-8322-2592709A6584}"/>
              </a:ext>
            </a:extLst>
          </p:cNvPr>
          <p:cNvSpPr/>
          <p:nvPr/>
        </p:nvSpPr>
        <p:spPr>
          <a:xfrm>
            <a:off x="4606699" y="3286245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1" name="角丸四角形 380">
            <a:extLst>
              <a:ext uri="{FF2B5EF4-FFF2-40B4-BE49-F238E27FC236}">
                <a16:creationId xmlns:a16="http://schemas.microsoft.com/office/drawing/2014/main" xmlns="" id="{9340686E-A3F5-494F-9CE0-F08338DEB525}"/>
              </a:ext>
            </a:extLst>
          </p:cNvPr>
          <p:cNvSpPr/>
          <p:nvPr/>
        </p:nvSpPr>
        <p:spPr>
          <a:xfrm>
            <a:off x="4504450" y="3286245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2" name="角丸四角形 381">
            <a:extLst>
              <a:ext uri="{FF2B5EF4-FFF2-40B4-BE49-F238E27FC236}">
                <a16:creationId xmlns:a16="http://schemas.microsoft.com/office/drawing/2014/main" xmlns="" id="{4354F4F7-8F84-E849-8ADD-8A97689A586C}"/>
              </a:ext>
            </a:extLst>
          </p:cNvPr>
          <p:cNvSpPr/>
          <p:nvPr/>
        </p:nvSpPr>
        <p:spPr>
          <a:xfrm>
            <a:off x="4419575" y="3362445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3" name="角丸四角形 382">
            <a:extLst>
              <a:ext uri="{FF2B5EF4-FFF2-40B4-BE49-F238E27FC236}">
                <a16:creationId xmlns:a16="http://schemas.microsoft.com/office/drawing/2014/main" xmlns="" id="{81734830-3EE0-EE48-878D-393A5FC96B28}"/>
              </a:ext>
            </a:extLst>
          </p:cNvPr>
          <p:cNvSpPr/>
          <p:nvPr/>
        </p:nvSpPr>
        <p:spPr>
          <a:xfrm>
            <a:off x="4839989" y="5041887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4" name="角丸四角形 383">
            <a:extLst>
              <a:ext uri="{FF2B5EF4-FFF2-40B4-BE49-F238E27FC236}">
                <a16:creationId xmlns:a16="http://schemas.microsoft.com/office/drawing/2014/main" xmlns="" id="{997E3C65-ECF4-D44E-973E-7C3690673F9C}"/>
              </a:ext>
            </a:extLst>
          </p:cNvPr>
          <p:cNvSpPr/>
          <p:nvPr/>
        </p:nvSpPr>
        <p:spPr>
          <a:xfrm>
            <a:off x="4938671" y="5091911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xmlns="" id="{358680A5-AE31-2C4F-86FE-D2FFF4CFC67C}"/>
              </a:ext>
            </a:extLst>
          </p:cNvPr>
          <p:cNvGrpSpPr/>
          <p:nvPr/>
        </p:nvGrpSpPr>
        <p:grpSpPr>
          <a:xfrm>
            <a:off x="4839989" y="5419206"/>
            <a:ext cx="511679" cy="381778"/>
            <a:chOff x="1666509" y="1482594"/>
            <a:chExt cx="681054" cy="529183"/>
          </a:xfrm>
        </p:grpSpPr>
        <p:sp>
          <p:nvSpPr>
            <p:cNvPr id="386" name="角丸四角形 385">
              <a:extLst>
                <a:ext uri="{FF2B5EF4-FFF2-40B4-BE49-F238E27FC236}">
                  <a16:creationId xmlns:a16="http://schemas.microsoft.com/office/drawing/2014/main" xmlns="" id="{B3AB79B8-FD05-FE42-99A7-1ABDBDF0D7C2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角丸四角形 386">
              <a:extLst>
                <a:ext uri="{FF2B5EF4-FFF2-40B4-BE49-F238E27FC236}">
                  <a16:creationId xmlns:a16="http://schemas.microsoft.com/office/drawing/2014/main" xmlns="" id="{D3F46BAB-E0F3-094A-A82D-0DE7E23268D9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角丸四角形 392">
              <a:extLst>
                <a:ext uri="{FF2B5EF4-FFF2-40B4-BE49-F238E27FC236}">
                  <a16:creationId xmlns:a16="http://schemas.microsoft.com/office/drawing/2014/main" xmlns="" id="{740C5CB1-D46B-9D4E-A7C8-A9775B374852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4" name="角丸四角形 393">
            <a:extLst>
              <a:ext uri="{FF2B5EF4-FFF2-40B4-BE49-F238E27FC236}">
                <a16:creationId xmlns:a16="http://schemas.microsoft.com/office/drawing/2014/main" xmlns="" id="{133AB7C4-6728-AB4E-9988-4C5367D1BBDB}"/>
              </a:ext>
            </a:extLst>
          </p:cNvPr>
          <p:cNvSpPr/>
          <p:nvPr/>
        </p:nvSpPr>
        <p:spPr>
          <a:xfrm>
            <a:off x="5125795" y="5091911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5" name="角丸四角形 394">
            <a:extLst>
              <a:ext uri="{FF2B5EF4-FFF2-40B4-BE49-F238E27FC236}">
                <a16:creationId xmlns:a16="http://schemas.microsoft.com/office/drawing/2014/main" xmlns="" id="{6AC818EE-D093-FA43-8463-E482BD1D539A}"/>
              </a:ext>
            </a:extLst>
          </p:cNvPr>
          <p:cNvSpPr/>
          <p:nvPr/>
        </p:nvSpPr>
        <p:spPr>
          <a:xfrm>
            <a:off x="5023546" y="5091911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6" name="角丸四角形 395">
            <a:extLst>
              <a:ext uri="{FF2B5EF4-FFF2-40B4-BE49-F238E27FC236}">
                <a16:creationId xmlns:a16="http://schemas.microsoft.com/office/drawing/2014/main" xmlns="" id="{39454863-2063-1F4F-B217-709C3F103C5E}"/>
              </a:ext>
            </a:extLst>
          </p:cNvPr>
          <p:cNvSpPr/>
          <p:nvPr/>
        </p:nvSpPr>
        <p:spPr>
          <a:xfrm>
            <a:off x="5023546" y="5546074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7" name="角丸四角形 396">
            <a:extLst>
              <a:ext uri="{FF2B5EF4-FFF2-40B4-BE49-F238E27FC236}">
                <a16:creationId xmlns:a16="http://schemas.microsoft.com/office/drawing/2014/main" xmlns="" id="{12264303-F9A7-2F4F-A901-89F6B7AFA1D3}"/>
              </a:ext>
            </a:extLst>
          </p:cNvPr>
          <p:cNvSpPr/>
          <p:nvPr/>
        </p:nvSpPr>
        <p:spPr>
          <a:xfrm>
            <a:off x="4938671" y="5175120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8" name="角丸四角形 397">
            <a:extLst>
              <a:ext uri="{FF2B5EF4-FFF2-40B4-BE49-F238E27FC236}">
                <a16:creationId xmlns:a16="http://schemas.microsoft.com/office/drawing/2014/main" xmlns="" id="{B2BB9135-AF3A-814A-8883-43B48D8A316F}"/>
              </a:ext>
            </a:extLst>
          </p:cNvPr>
          <p:cNvSpPr/>
          <p:nvPr/>
        </p:nvSpPr>
        <p:spPr>
          <a:xfrm>
            <a:off x="5125795" y="5175120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9" name="角丸四角形 398">
            <a:extLst>
              <a:ext uri="{FF2B5EF4-FFF2-40B4-BE49-F238E27FC236}">
                <a16:creationId xmlns:a16="http://schemas.microsoft.com/office/drawing/2014/main" xmlns="" id="{2FF74005-E77F-8F4B-AADE-8580011654D9}"/>
              </a:ext>
            </a:extLst>
          </p:cNvPr>
          <p:cNvSpPr/>
          <p:nvPr/>
        </p:nvSpPr>
        <p:spPr>
          <a:xfrm>
            <a:off x="5023546" y="5175120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1" name="角丸四角形 510">
            <a:extLst>
              <a:ext uri="{FF2B5EF4-FFF2-40B4-BE49-F238E27FC236}">
                <a16:creationId xmlns:a16="http://schemas.microsoft.com/office/drawing/2014/main" xmlns="" id="{F8933410-8E20-F64B-9B84-2AC7AB49856A}"/>
              </a:ext>
            </a:extLst>
          </p:cNvPr>
          <p:cNvSpPr/>
          <p:nvPr/>
        </p:nvSpPr>
        <p:spPr>
          <a:xfrm>
            <a:off x="4941846" y="525383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2" name="角丸四角形 511">
            <a:extLst>
              <a:ext uri="{FF2B5EF4-FFF2-40B4-BE49-F238E27FC236}">
                <a16:creationId xmlns:a16="http://schemas.microsoft.com/office/drawing/2014/main" xmlns="" id="{653A8869-0890-0B45-AEAB-01DDAB2EC796}"/>
              </a:ext>
            </a:extLst>
          </p:cNvPr>
          <p:cNvSpPr/>
          <p:nvPr/>
        </p:nvSpPr>
        <p:spPr>
          <a:xfrm>
            <a:off x="5128970" y="525383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3" name="角丸四角形 512">
            <a:extLst>
              <a:ext uri="{FF2B5EF4-FFF2-40B4-BE49-F238E27FC236}">
                <a16:creationId xmlns:a16="http://schemas.microsoft.com/office/drawing/2014/main" xmlns="" id="{51C9875C-8FB8-624B-9331-B2659D508BB0}"/>
              </a:ext>
            </a:extLst>
          </p:cNvPr>
          <p:cNvSpPr/>
          <p:nvPr/>
        </p:nvSpPr>
        <p:spPr>
          <a:xfrm>
            <a:off x="5026721" y="525383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4" name="角丸四角形 513">
            <a:extLst>
              <a:ext uri="{FF2B5EF4-FFF2-40B4-BE49-F238E27FC236}">
                <a16:creationId xmlns:a16="http://schemas.microsoft.com/office/drawing/2014/main" xmlns="" id="{FA941FD8-827A-1343-8B8D-9AE4DE2609EE}"/>
              </a:ext>
            </a:extLst>
          </p:cNvPr>
          <p:cNvSpPr/>
          <p:nvPr/>
        </p:nvSpPr>
        <p:spPr>
          <a:xfrm>
            <a:off x="4941846" y="533003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5" name="角丸四角形 514">
            <a:extLst>
              <a:ext uri="{FF2B5EF4-FFF2-40B4-BE49-F238E27FC236}">
                <a16:creationId xmlns:a16="http://schemas.microsoft.com/office/drawing/2014/main" xmlns="" id="{2F914CC5-8B19-F542-91BB-50B34640F9E3}"/>
              </a:ext>
            </a:extLst>
          </p:cNvPr>
          <p:cNvSpPr/>
          <p:nvPr/>
        </p:nvSpPr>
        <p:spPr>
          <a:xfrm>
            <a:off x="5128970" y="533003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6" name="角丸四角形 515">
            <a:extLst>
              <a:ext uri="{FF2B5EF4-FFF2-40B4-BE49-F238E27FC236}">
                <a16:creationId xmlns:a16="http://schemas.microsoft.com/office/drawing/2014/main" xmlns="" id="{CE93D797-7011-AB41-8BA5-46EE3EBE47DB}"/>
              </a:ext>
            </a:extLst>
          </p:cNvPr>
          <p:cNvSpPr/>
          <p:nvPr/>
        </p:nvSpPr>
        <p:spPr>
          <a:xfrm>
            <a:off x="5026721" y="533003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7" name="角丸四角形 516">
            <a:extLst>
              <a:ext uri="{FF2B5EF4-FFF2-40B4-BE49-F238E27FC236}">
                <a16:creationId xmlns:a16="http://schemas.microsoft.com/office/drawing/2014/main" xmlns="" id="{90CED097-CA3D-8E44-9673-DAB7C427F548}"/>
              </a:ext>
            </a:extLst>
          </p:cNvPr>
          <p:cNvSpPr/>
          <p:nvPr/>
        </p:nvSpPr>
        <p:spPr>
          <a:xfrm>
            <a:off x="3771972" y="5044417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8" name="角丸四角形 517">
            <a:extLst>
              <a:ext uri="{FF2B5EF4-FFF2-40B4-BE49-F238E27FC236}">
                <a16:creationId xmlns:a16="http://schemas.microsoft.com/office/drawing/2014/main" xmlns="" id="{03F46283-2E89-5D4F-9DB9-624B5DE5A859}"/>
              </a:ext>
            </a:extLst>
          </p:cNvPr>
          <p:cNvSpPr/>
          <p:nvPr/>
        </p:nvSpPr>
        <p:spPr>
          <a:xfrm>
            <a:off x="3870654" y="512936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xmlns="" id="{1BE833A7-B713-B543-A803-E61130A2F215}"/>
              </a:ext>
            </a:extLst>
          </p:cNvPr>
          <p:cNvGrpSpPr/>
          <p:nvPr/>
        </p:nvGrpSpPr>
        <p:grpSpPr>
          <a:xfrm>
            <a:off x="3771972" y="5421736"/>
            <a:ext cx="511679" cy="381778"/>
            <a:chOff x="1666509" y="1482594"/>
            <a:chExt cx="681054" cy="529183"/>
          </a:xfrm>
        </p:grpSpPr>
        <p:sp>
          <p:nvSpPr>
            <p:cNvPr id="520" name="角丸四角形 519">
              <a:extLst>
                <a:ext uri="{FF2B5EF4-FFF2-40B4-BE49-F238E27FC236}">
                  <a16:creationId xmlns:a16="http://schemas.microsoft.com/office/drawing/2014/main" xmlns="" id="{551D0CD1-CC0D-8B4D-A5F6-82CDBC0A57B6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角丸四角形 520">
              <a:extLst>
                <a:ext uri="{FF2B5EF4-FFF2-40B4-BE49-F238E27FC236}">
                  <a16:creationId xmlns:a16="http://schemas.microsoft.com/office/drawing/2014/main" xmlns="" id="{54E1EE8D-DD20-7640-AB40-87073FDA79C1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角丸四角形 521">
              <a:extLst>
                <a:ext uri="{FF2B5EF4-FFF2-40B4-BE49-F238E27FC236}">
                  <a16:creationId xmlns:a16="http://schemas.microsoft.com/office/drawing/2014/main" xmlns="" id="{4A4B022C-DF06-7F42-AC4E-9C460DC23CD3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3" name="角丸四角形 522">
            <a:extLst>
              <a:ext uri="{FF2B5EF4-FFF2-40B4-BE49-F238E27FC236}">
                <a16:creationId xmlns:a16="http://schemas.microsoft.com/office/drawing/2014/main" xmlns="" id="{34E08C66-788B-B547-9533-CCB06BEF913E}"/>
              </a:ext>
            </a:extLst>
          </p:cNvPr>
          <p:cNvSpPr/>
          <p:nvPr/>
        </p:nvSpPr>
        <p:spPr>
          <a:xfrm>
            <a:off x="4057778" y="512936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4" name="角丸四角形 523">
            <a:extLst>
              <a:ext uri="{FF2B5EF4-FFF2-40B4-BE49-F238E27FC236}">
                <a16:creationId xmlns:a16="http://schemas.microsoft.com/office/drawing/2014/main" xmlns="" id="{A3CE436F-2BCB-D84D-AEA5-FBB43370C424}"/>
              </a:ext>
            </a:extLst>
          </p:cNvPr>
          <p:cNvSpPr/>
          <p:nvPr/>
        </p:nvSpPr>
        <p:spPr>
          <a:xfrm>
            <a:off x="3955529" y="512936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5" name="角丸四角形 524">
            <a:extLst>
              <a:ext uri="{FF2B5EF4-FFF2-40B4-BE49-F238E27FC236}">
                <a16:creationId xmlns:a16="http://schemas.microsoft.com/office/drawing/2014/main" xmlns="" id="{7841783E-45F7-5044-8402-85A9ABE71163}"/>
              </a:ext>
            </a:extLst>
          </p:cNvPr>
          <p:cNvSpPr/>
          <p:nvPr/>
        </p:nvSpPr>
        <p:spPr>
          <a:xfrm>
            <a:off x="3955529" y="5548604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6" name="角丸四角形 525">
            <a:extLst>
              <a:ext uri="{FF2B5EF4-FFF2-40B4-BE49-F238E27FC236}">
                <a16:creationId xmlns:a16="http://schemas.microsoft.com/office/drawing/2014/main" xmlns="" id="{1289B0F9-1CB2-CE4E-B66A-2577791922C2}"/>
              </a:ext>
            </a:extLst>
          </p:cNvPr>
          <p:cNvSpPr/>
          <p:nvPr/>
        </p:nvSpPr>
        <p:spPr>
          <a:xfrm>
            <a:off x="3870654" y="5212575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7" name="角丸四角形 526">
            <a:extLst>
              <a:ext uri="{FF2B5EF4-FFF2-40B4-BE49-F238E27FC236}">
                <a16:creationId xmlns:a16="http://schemas.microsoft.com/office/drawing/2014/main" xmlns="" id="{E7A93882-9D31-3F48-842B-B432A83EA96D}"/>
              </a:ext>
            </a:extLst>
          </p:cNvPr>
          <p:cNvSpPr/>
          <p:nvPr/>
        </p:nvSpPr>
        <p:spPr>
          <a:xfrm>
            <a:off x="4057778" y="5212575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8" name="角丸四角形 527">
            <a:extLst>
              <a:ext uri="{FF2B5EF4-FFF2-40B4-BE49-F238E27FC236}">
                <a16:creationId xmlns:a16="http://schemas.microsoft.com/office/drawing/2014/main" xmlns="" id="{05F0E631-254F-B44B-BDD0-491C29DF4752}"/>
              </a:ext>
            </a:extLst>
          </p:cNvPr>
          <p:cNvSpPr/>
          <p:nvPr/>
        </p:nvSpPr>
        <p:spPr>
          <a:xfrm>
            <a:off x="3955529" y="5212575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9" name="角丸四角形 528">
            <a:extLst>
              <a:ext uri="{FF2B5EF4-FFF2-40B4-BE49-F238E27FC236}">
                <a16:creationId xmlns:a16="http://schemas.microsoft.com/office/drawing/2014/main" xmlns="" id="{D85D90B1-EE3A-7946-8375-274F4086EF52}"/>
              </a:ext>
            </a:extLst>
          </p:cNvPr>
          <p:cNvSpPr/>
          <p:nvPr/>
        </p:nvSpPr>
        <p:spPr>
          <a:xfrm>
            <a:off x="3873829" y="5291291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0" name="角丸四角形 529">
            <a:extLst>
              <a:ext uri="{FF2B5EF4-FFF2-40B4-BE49-F238E27FC236}">
                <a16:creationId xmlns:a16="http://schemas.microsoft.com/office/drawing/2014/main" xmlns="" id="{ED9A15EC-E8CF-0F40-97AE-9FE999C4CDD0}"/>
              </a:ext>
            </a:extLst>
          </p:cNvPr>
          <p:cNvSpPr/>
          <p:nvPr/>
        </p:nvSpPr>
        <p:spPr>
          <a:xfrm>
            <a:off x="4060953" y="5291291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1" name="角丸四角形 530">
            <a:extLst>
              <a:ext uri="{FF2B5EF4-FFF2-40B4-BE49-F238E27FC236}">
                <a16:creationId xmlns:a16="http://schemas.microsoft.com/office/drawing/2014/main" xmlns="" id="{F93C1E72-59E6-E446-846D-5752B33099EE}"/>
              </a:ext>
            </a:extLst>
          </p:cNvPr>
          <p:cNvSpPr/>
          <p:nvPr/>
        </p:nvSpPr>
        <p:spPr>
          <a:xfrm>
            <a:off x="3958704" y="5291291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2" name="角丸四角形 531">
            <a:extLst>
              <a:ext uri="{FF2B5EF4-FFF2-40B4-BE49-F238E27FC236}">
                <a16:creationId xmlns:a16="http://schemas.microsoft.com/office/drawing/2014/main" xmlns="" id="{4209DACA-D7F8-6C43-9EBE-B84194EC9FD9}"/>
              </a:ext>
            </a:extLst>
          </p:cNvPr>
          <p:cNvSpPr/>
          <p:nvPr/>
        </p:nvSpPr>
        <p:spPr>
          <a:xfrm>
            <a:off x="3794116" y="7000107"/>
            <a:ext cx="511679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3" name="角丸四角形 532">
            <a:extLst>
              <a:ext uri="{FF2B5EF4-FFF2-40B4-BE49-F238E27FC236}">
                <a16:creationId xmlns:a16="http://schemas.microsoft.com/office/drawing/2014/main" xmlns="" id="{CF3D82C6-6C7E-E542-963A-1FE3EC509AC8}"/>
              </a:ext>
            </a:extLst>
          </p:cNvPr>
          <p:cNvSpPr/>
          <p:nvPr/>
        </p:nvSpPr>
        <p:spPr>
          <a:xfrm>
            <a:off x="3892798" y="7085056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xmlns="" id="{2038BA8C-72D9-F742-8934-0B1AC2F0B237}"/>
              </a:ext>
            </a:extLst>
          </p:cNvPr>
          <p:cNvGrpSpPr/>
          <p:nvPr/>
        </p:nvGrpSpPr>
        <p:grpSpPr>
          <a:xfrm>
            <a:off x="3794116" y="7377426"/>
            <a:ext cx="511679" cy="381778"/>
            <a:chOff x="1666509" y="1482594"/>
            <a:chExt cx="681054" cy="529183"/>
          </a:xfrm>
        </p:grpSpPr>
        <p:sp>
          <p:nvSpPr>
            <p:cNvPr id="535" name="角丸四角形 534">
              <a:extLst>
                <a:ext uri="{FF2B5EF4-FFF2-40B4-BE49-F238E27FC236}">
                  <a16:creationId xmlns:a16="http://schemas.microsoft.com/office/drawing/2014/main" xmlns="" id="{3F35CF28-162F-5D4A-B649-AAB969A0F663}"/>
                </a:ext>
              </a:extLst>
            </p:cNvPr>
            <p:cNvSpPr/>
            <p:nvPr/>
          </p:nvSpPr>
          <p:spPr>
            <a:xfrm>
              <a:off x="1666509" y="1482594"/>
              <a:ext cx="681054" cy="529183"/>
            </a:xfrm>
            <a:prstGeom prst="roundRect">
              <a:avLst>
                <a:gd name="adj" fmla="val 4380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角丸四角形 535">
              <a:extLst>
                <a:ext uri="{FF2B5EF4-FFF2-40B4-BE49-F238E27FC236}">
                  <a16:creationId xmlns:a16="http://schemas.microsoft.com/office/drawing/2014/main" xmlns="" id="{E8B31650-4F6C-3249-BBD3-38D60D40AAC2}"/>
                </a:ext>
              </a:extLst>
            </p:cNvPr>
            <p:cNvSpPr/>
            <p:nvPr/>
          </p:nvSpPr>
          <p:spPr>
            <a:xfrm>
              <a:off x="1797856" y="1657849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角丸四角形 536">
              <a:extLst>
                <a:ext uri="{FF2B5EF4-FFF2-40B4-BE49-F238E27FC236}">
                  <a16:creationId xmlns:a16="http://schemas.microsoft.com/office/drawing/2014/main" xmlns="" id="{92FF8A9B-E0BD-A545-BC39-82CAB4E9ED20}"/>
                </a:ext>
              </a:extLst>
            </p:cNvPr>
            <p:cNvSpPr/>
            <p:nvPr/>
          </p:nvSpPr>
          <p:spPr>
            <a:xfrm>
              <a:off x="1797856" y="1766255"/>
              <a:ext cx="418359" cy="570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8" name="角丸四角形 537">
            <a:extLst>
              <a:ext uri="{FF2B5EF4-FFF2-40B4-BE49-F238E27FC236}">
                <a16:creationId xmlns:a16="http://schemas.microsoft.com/office/drawing/2014/main" xmlns="" id="{B00E50B4-40E0-5E4E-A1EE-CC0D17B62866}"/>
              </a:ext>
            </a:extLst>
          </p:cNvPr>
          <p:cNvSpPr/>
          <p:nvPr/>
        </p:nvSpPr>
        <p:spPr>
          <a:xfrm>
            <a:off x="4079922" y="7085056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角丸四角形 538">
            <a:extLst>
              <a:ext uri="{FF2B5EF4-FFF2-40B4-BE49-F238E27FC236}">
                <a16:creationId xmlns:a16="http://schemas.microsoft.com/office/drawing/2014/main" xmlns="" id="{E0139483-F5EF-0940-80D4-2B4C66680498}"/>
              </a:ext>
            </a:extLst>
          </p:cNvPr>
          <p:cNvSpPr/>
          <p:nvPr/>
        </p:nvSpPr>
        <p:spPr>
          <a:xfrm>
            <a:off x="3977673" y="7085056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角丸四角形 539">
            <a:extLst>
              <a:ext uri="{FF2B5EF4-FFF2-40B4-BE49-F238E27FC236}">
                <a16:creationId xmlns:a16="http://schemas.microsoft.com/office/drawing/2014/main" xmlns="" id="{9CCB6BE0-0EA4-DE48-85B4-22EB01949149}"/>
              </a:ext>
            </a:extLst>
          </p:cNvPr>
          <p:cNvSpPr/>
          <p:nvPr/>
        </p:nvSpPr>
        <p:spPr>
          <a:xfrm>
            <a:off x="3977673" y="7504294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角丸四角形 540">
            <a:extLst>
              <a:ext uri="{FF2B5EF4-FFF2-40B4-BE49-F238E27FC236}">
                <a16:creationId xmlns:a16="http://schemas.microsoft.com/office/drawing/2014/main" xmlns="" id="{57D8CD7C-7399-594A-BABC-4CE0E54C7504}"/>
              </a:ext>
            </a:extLst>
          </p:cNvPr>
          <p:cNvSpPr/>
          <p:nvPr/>
        </p:nvSpPr>
        <p:spPr>
          <a:xfrm>
            <a:off x="3892798" y="7168265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2" name="角丸四角形 541">
            <a:extLst>
              <a:ext uri="{FF2B5EF4-FFF2-40B4-BE49-F238E27FC236}">
                <a16:creationId xmlns:a16="http://schemas.microsoft.com/office/drawing/2014/main" xmlns="" id="{51CD7665-0D57-D14C-8E32-C10B4A0E3163}"/>
              </a:ext>
            </a:extLst>
          </p:cNvPr>
          <p:cNvSpPr/>
          <p:nvPr/>
        </p:nvSpPr>
        <p:spPr>
          <a:xfrm>
            <a:off x="4079922" y="7168265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3" name="角丸四角形 542">
            <a:extLst>
              <a:ext uri="{FF2B5EF4-FFF2-40B4-BE49-F238E27FC236}">
                <a16:creationId xmlns:a16="http://schemas.microsoft.com/office/drawing/2014/main" xmlns="" id="{5F36C3B6-732B-DD4D-954D-40FC1FB1D257}"/>
              </a:ext>
            </a:extLst>
          </p:cNvPr>
          <p:cNvSpPr/>
          <p:nvPr/>
        </p:nvSpPr>
        <p:spPr>
          <a:xfrm>
            <a:off x="3977673" y="7168265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4" name="角丸四角形 543">
            <a:extLst>
              <a:ext uri="{FF2B5EF4-FFF2-40B4-BE49-F238E27FC236}">
                <a16:creationId xmlns:a16="http://schemas.microsoft.com/office/drawing/2014/main" xmlns="" id="{EF61FCDE-4AE7-9A47-9146-CE809E2EF03B}"/>
              </a:ext>
            </a:extLst>
          </p:cNvPr>
          <p:cNvSpPr/>
          <p:nvPr/>
        </p:nvSpPr>
        <p:spPr>
          <a:xfrm>
            <a:off x="3895973" y="7246981"/>
            <a:ext cx="314315" cy="396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5" name="角丸四角形 544">
            <a:extLst>
              <a:ext uri="{FF2B5EF4-FFF2-40B4-BE49-F238E27FC236}">
                <a16:creationId xmlns:a16="http://schemas.microsoft.com/office/drawing/2014/main" xmlns="" id="{C5D28470-8E03-A947-8164-510F683C9C6C}"/>
              </a:ext>
            </a:extLst>
          </p:cNvPr>
          <p:cNvSpPr/>
          <p:nvPr/>
        </p:nvSpPr>
        <p:spPr>
          <a:xfrm>
            <a:off x="4083097" y="7246981"/>
            <a:ext cx="72000" cy="3966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" name="角丸四角形 545">
            <a:extLst>
              <a:ext uri="{FF2B5EF4-FFF2-40B4-BE49-F238E27FC236}">
                <a16:creationId xmlns:a16="http://schemas.microsoft.com/office/drawing/2014/main" xmlns="" id="{41416350-5AD8-3141-85F1-D269C12A4997}"/>
              </a:ext>
            </a:extLst>
          </p:cNvPr>
          <p:cNvSpPr/>
          <p:nvPr/>
        </p:nvSpPr>
        <p:spPr>
          <a:xfrm>
            <a:off x="3980848" y="7246981"/>
            <a:ext cx="36000" cy="396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下矢印 554">
            <a:extLst>
              <a:ext uri="{FF2B5EF4-FFF2-40B4-BE49-F238E27FC236}">
                <a16:creationId xmlns:a16="http://schemas.microsoft.com/office/drawing/2014/main" xmlns="" id="{0967F08D-D38C-4143-B943-E5942DCBDD94}"/>
              </a:ext>
            </a:extLst>
          </p:cNvPr>
          <p:cNvSpPr/>
          <p:nvPr/>
        </p:nvSpPr>
        <p:spPr>
          <a:xfrm>
            <a:off x="5046825" y="3851795"/>
            <a:ext cx="111741" cy="47211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下矢印 555">
            <a:extLst>
              <a:ext uri="{FF2B5EF4-FFF2-40B4-BE49-F238E27FC236}">
                <a16:creationId xmlns:a16="http://schemas.microsoft.com/office/drawing/2014/main" xmlns="" id="{CCB6B36A-3BC4-1A44-A125-ABBF5DA96BC3}"/>
              </a:ext>
            </a:extLst>
          </p:cNvPr>
          <p:cNvSpPr/>
          <p:nvPr/>
        </p:nvSpPr>
        <p:spPr>
          <a:xfrm>
            <a:off x="4533267" y="3852229"/>
            <a:ext cx="111741" cy="47211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下矢印 556">
            <a:extLst>
              <a:ext uri="{FF2B5EF4-FFF2-40B4-BE49-F238E27FC236}">
                <a16:creationId xmlns:a16="http://schemas.microsoft.com/office/drawing/2014/main" xmlns="" id="{B9AB0B8F-DC25-EB48-8CFF-8490392ACF19}"/>
              </a:ext>
            </a:extLst>
          </p:cNvPr>
          <p:cNvSpPr/>
          <p:nvPr/>
        </p:nvSpPr>
        <p:spPr>
          <a:xfrm>
            <a:off x="3960602" y="3852229"/>
            <a:ext cx="111741" cy="47211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下矢印 557">
            <a:extLst>
              <a:ext uri="{FF2B5EF4-FFF2-40B4-BE49-F238E27FC236}">
                <a16:creationId xmlns:a16="http://schemas.microsoft.com/office/drawing/2014/main" xmlns="" id="{8FDF428A-1338-EC40-9C62-39BD739D54A6}"/>
              </a:ext>
            </a:extLst>
          </p:cNvPr>
          <p:cNvSpPr/>
          <p:nvPr/>
        </p:nvSpPr>
        <p:spPr>
          <a:xfrm>
            <a:off x="3436970" y="3856925"/>
            <a:ext cx="111741" cy="47211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下矢印 558">
            <a:extLst>
              <a:ext uri="{FF2B5EF4-FFF2-40B4-BE49-F238E27FC236}">
                <a16:creationId xmlns:a16="http://schemas.microsoft.com/office/drawing/2014/main" xmlns="" id="{A64A04FF-BB8F-F549-994D-36FF1BAE9639}"/>
              </a:ext>
            </a:extLst>
          </p:cNvPr>
          <p:cNvSpPr/>
          <p:nvPr/>
        </p:nvSpPr>
        <p:spPr>
          <a:xfrm>
            <a:off x="5056823" y="5835399"/>
            <a:ext cx="111741" cy="43478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下矢印 559">
            <a:extLst>
              <a:ext uri="{FF2B5EF4-FFF2-40B4-BE49-F238E27FC236}">
                <a16:creationId xmlns:a16="http://schemas.microsoft.com/office/drawing/2014/main" xmlns="" id="{108A9D1C-D123-A747-A1B6-99C4F55C0FBC}"/>
              </a:ext>
            </a:extLst>
          </p:cNvPr>
          <p:cNvSpPr/>
          <p:nvPr/>
        </p:nvSpPr>
        <p:spPr>
          <a:xfrm>
            <a:off x="3983822" y="5840095"/>
            <a:ext cx="111741" cy="43478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テキスト ボックス 560">
            <a:extLst>
              <a:ext uri="{FF2B5EF4-FFF2-40B4-BE49-F238E27FC236}">
                <a16:creationId xmlns:a16="http://schemas.microsoft.com/office/drawing/2014/main" xmlns="" id="{D8A2536E-AAD7-3A4C-BE9F-B1B54FB4FEA5}"/>
              </a:ext>
            </a:extLst>
          </p:cNvPr>
          <p:cNvSpPr txBox="1"/>
          <p:nvPr/>
        </p:nvSpPr>
        <p:spPr>
          <a:xfrm>
            <a:off x="400940" y="42524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u="sng" dirty="0"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en-US" altLang="ja-JP" sz="1000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000" u="sng">
              <a:highlight>
                <a:srgbClr val="FF00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xmlns="" id="{A1573C0A-4855-8C44-8CBC-F7056E85612F}"/>
              </a:ext>
            </a:extLst>
          </p:cNvPr>
          <p:cNvGrpSpPr/>
          <p:nvPr/>
        </p:nvGrpSpPr>
        <p:grpSpPr>
          <a:xfrm>
            <a:off x="4693140" y="2542617"/>
            <a:ext cx="219786" cy="505679"/>
            <a:chOff x="5841663" y="2230215"/>
            <a:chExt cx="219786" cy="533804"/>
          </a:xfrm>
        </p:grpSpPr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xmlns="" id="{512EAD77-AD83-F940-8113-00C201039F27}"/>
                </a:ext>
              </a:extLst>
            </p:cNvPr>
            <p:cNvSpPr/>
            <p:nvPr/>
          </p:nvSpPr>
          <p:spPr>
            <a:xfrm>
              <a:off x="5921016" y="2230215"/>
              <a:ext cx="57600" cy="369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右矢印 568">
              <a:extLst>
                <a:ext uri="{FF2B5EF4-FFF2-40B4-BE49-F238E27FC236}">
                  <a16:creationId xmlns:a16="http://schemas.microsoft.com/office/drawing/2014/main" xmlns="" id="{AD33C886-2B5B-8D48-B3FD-FE22F6D6F2B0}"/>
                </a:ext>
              </a:extLst>
            </p:cNvPr>
            <p:cNvSpPr/>
            <p:nvPr/>
          </p:nvSpPr>
          <p:spPr>
            <a:xfrm rot="7593228">
              <a:off x="5797233" y="2619414"/>
              <a:ext cx="189035" cy="1001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右矢印 569">
              <a:extLst>
                <a:ext uri="{FF2B5EF4-FFF2-40B4-BE49-F238E27FC236}">
                  <a16:creationId xmlns:a16="http://schemas.microsoft.com/office/drawing/2014/main" xmlns="" id="{1AC5363C-118B-FB49-8F00-4CDBE78E70E6}"/>
                </a:ext>
              </a:extLst>
            </p:cNvPr>
            <p:cNvSpPr/>
            <p:nvPr/>
          </p:nvSpPr>
          <p:spPr>
            <a:xfrm rot="14006772" flipH="1">
              <a:off x="5916843" y="2619414"/>
              <a:ext cx="189035" cy="1001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xmlns="" id="{D9651C9E-C3EC-154B-8128-1BB44BEAFE5E}"/>
              </a:ext>
            </a:extLst>
          </p:cNvPr>
          <p:cNvGrpSpPr/>
          <p:nvPr/>
        </p:nvGrpSpPr>
        <p:grpSpPr>
          <a:xfrm>
            <a:off x="3622961" y="2541174"/>
            <a:ext cx="219786" cy="505679"/>
            <a:chOff x="5841663" y="2230215"/>
            <a:chExt cx="219786" cy="533804"/>
          </a:xfrm>
        </p:grpSpPr>
        <p:sp>
          <p:nvSpPr>
            <p:cNvPr id="572" name="正方形/長方形 571">
              <a:extLst>
                <a:ext uri="{FF2B5EF4-FFF2-40B4-BE49-F238E27FC236}">
                  <a16:creationId xmlns:a16="http://schemas.microsoft.com/office/drawing/2014/main" xmlns="" id="{09EE917A-D03E-7D45-84BE-FAB0FAD5D1DD}"/>
                </a:ext>
              </a:extLst>
            </p:cNvPr>
            <p:cNvSpPr/>
            <p:nvPr/>
          </p:nvSpPr>
          <p:spPr>
            <a:xfrm>
              <a:off x="5921016" y="2230215"/>
              <a:ext cx="57600" cy="369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右矢印 572">
              <a:extLst>
                <a:ext uri="{FF2B5EF4-FFF2-40B4-BE49-F238E27FC236}">
                  <a16:creationId xmlns:a16="http://schemas.microsoft.com/office/drawing/2014/main" xmlns="" id="{89F39F15-108A-744F-8CE5-EE756D057E1F}"/>
                </a:ext>
              </a:extLst>
            </p:cNvPr>
            <p:cNvSpPr/>
            <p:nvPr/>
          </p:nvSpPr>
          <p:spPr>
            <a:xfrm rot="7593228">
              <a:off x="5797233" y="2619414"/>
              <a:ext cx="189035" cy="1001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右矢印 573">
              <a:extLst>
                <a:ext uri="{FF2B5EF4-FFF2-40B4-BE49-F238E27FC236}">
                  <a16:creationId xmlns:a16="http://schemas.microsoft.com/office/drawing/2014/main" xmlns="" id="{75CB3E9F-D49C-AB48-A6D5-D3060B2EA46D}"/>
                </a:ext>
              </a:extLst>
            </p:cNvPr>
            <p:cNvSpPr/>
            <p:nvPr/>
          </p:nvSpPr>
          <p:spPr>
            <a:xfrm rot="14006772" flipH="1">
              <a:off x="5916843" y="2619414"/>
              <a:ext cx="189035" cy="1001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xmlns="" id="{8E3B410E-6DBB-CA46-99BD-37CFE5CFC0D3}"/>
              </a:ext>
            </a:extLst>
          </p:cNvPr>
          <p:cNvGrpSpPr/>
          <p:nvPr/>
        </p:nvGrpSpPr>
        <p:grpSpPr>
          <a:xfrm>
            <a:off x="1435462" y="4332740"/>
            <a:ext cx="1764465" cy="247894"/>
            <a:chOff x="222673" y="4757277"/>
            <a:chExt cx="1764465" cy="247894"/>
          </a:xfrm>
        </p:grpSpPr>
        <p:sp>
          <p:nvSpPr>
            <p:cNvPr id="585" name="角丸四角形 584">
              <a:extLst>
                <a:ext uri="{FF2B5EF4-FFF2-40B4-BE49-F238E27FC236}">
                  <a16:creationId xmlns:a16="http://schemas.microsoft.com/office/drawing/2014/main" xmlns="" id="{88ADB85E-BD7C-1944-8AC1-25E9A8B1E3FA}"/>
                </a:ext>
              </a:extLst>
            </p:cNvPr>
            <p:cNvSpPr/>
            <p:nvPr/>
          </p:nvSpPr>
          <p:spPr>
            <a:xfrm>
              <a:off x="232575" y="4757277"/>
              <a:ext cx="1754563" cy="24612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 algn="ctr">
                <a:buFont typeface="Wingdings" pitchFamily="2" charset="2"/>
                <a:buChar char="Ø"/>
              </a:pP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テキスト ボックス 585">
              <a:extLst>
                <a:ext uri="{FF2B5EF4-FFF2-40B4-BE49-F238E27FC236}">
                  <a16:creationId xmlns:a16="http://schemas.microsoft.com/office/drawing/2014/main" xmlns="" id="{DB5D6AB0-7FA0-9241-8200-5BEFB47042B5}"/>
                </a:ext>
              </a:extLst>
            </p:cNvPr>
            <p:cNvSpPr txBox="1"/>
            <p:nvPr/>
          </p:nvSpPr>
          <p:spPr>
            <a:xfrm>
              <a:off x="222673" y="4758950"/>
              <a:ext cx="17614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ctr">
                <a:buFont typeface="Wingdings" pitchFamily="2" charset="2"/>
                <a:buChar char="Ø"/>
              </a:pPr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Calculated BAF of SNPs</a:t>
              </a: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xmlns="" id="{F6026D9D-2092-BE4A-8E8D-C9C8EF679D43}"/>
              </a:ext>
            </a:extLst>
          </p:cNvPr>
          <p:cNvGrpSpPr/>
          <p:nvPr/>
        </p:nvGrpSpPr>
        <p:grpSpPr>
          <a:xfrm>
            <a:off x="1575329" y="6240177"/>
            <a:ext cx="2187735" cy="272571"/>
            <a:chOff x="571085" y="6254822"/>
            <a:chExt cx="2187735" cy="272571"/>
          </a:xfrm>
        </p:grpSpPr>
        <p:sp>
          <p:nvSpPr>
            <p:cNvPr id="597" name="角丸四角形 596">
              <a:extLst>
                <a:ext uri="{FF2B5EF4-FFF2-40B4-BE49-F238E27FC236}">
                  <a16:creationId xmlns:a16="http://schemas.microsoft.com/office/drawing/2014/main" xmlns="" id="{248DA921-ED10-CF4A-AA22-7D5F065D82A7}"/>
                </a:ext>
              </a:extLst>
            </p:cNvPr>
            <p:cNvSpPr/>
            <p:nvPr/>
          </p:nvSpPr>
          <p:spPr>
            <a:xfrm>
              <a:off x="629405" y="6254822"/>
              <a:ext cx="2092382" cy="2725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 algn="ctr">
                <a:buFont typeface="Wingdings" pitchFamily="2" charset="2"/>
                <a:buChar char="Ø"/>
              </a:pP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テキスト ボックス 597">
              <a:extLst>
                <a:ext uri="{FF2B5EF4-FFF2-40B4-BE49-F238E27FC236}">
                  <a16:creationId xmlns:a16="http://schemas.microsoft.com/office/drawing/2014/main" xmlns="" id="{D47E2F66-2073-2248-883C-A93935BBA004}"/>
                </a:ext>
              </a:extLst>
            </p:cNvPr>
            <p:cNvSpPr txBox="1"/>
            <p:nvPr/>
          </p:nvSpPr>
          <p:spPr>
            <a:xfrm>
              <a:off x="571085" y="6273023"/>
              <a:ext cx="2187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ctr">
                <a:buFont typeface="Wingdings" pitchFamily="2" charset="2"/>
                <a:buChar char="Ø"/>
              </a:pPr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Calculated VAF of </a:t>
              </a:r>
              <a:r>
                <a:rPr kumimoji="1" lang="en-US" altLang="ja-JP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H3F3A K27M</a:t>
              </a:r>
            </a:p>
          </p:txBody>
        </p:sp>
      </p:grpSp>
      <p:sp>
        <p:nvSpPr>
          <p:cNvPr id="215" name="角丸四角形 214">
            <a:extLst>
              <a:ext uri="{FF2B5EF4-FFF2-40B4-BE49-F238E27FC236}">
                <a16:creationId xmlns:a16="http://schemas.microsoft.com/office/drawing/2014/main" xmlns="" id="{2C79DD14-F3F9-1F47-A6B6-7773628FD529}"/>
              </a:ext>
            </a:extLst>
          </p:cNvPr>
          <p:cNvSpPr/>
          <p:nvPr/>
        </p:nvSpPr>
        <p:spPr>
          <a:xfrm>
            <a:off x="81292" y="1901212"/>
            <a:ext cx="2514231" cy="37740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Wingdings" pitchFamily="2" charset="2"/>
              <a:buChar char="Ø"/>
            </a:pPr>
            <a:endParaRPr kumimoji="1" lang="en-US" altLang="ja-JP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角丸四角形 215">
            <a:extLst>
              <a:ext uri="{FF2B5EF4-FFF2-40B4-BE49-F238E27FC236}">
                <a16:creationId xmlns:a16="http://schemas.microsoft.com/office/drawing/2014/main" xmlns="" id="{72968BF3-A7AE-374B-8DD4-0A5FBDC915C0}"/>
              </a:ext>
            </a:extLst>
          </p:cNvPr>
          <p:cNvSpPr/>
          <p:nvPr/>
        </p:nvSpPr>
        <p:spPr>
          <a:xfrm>
            <a:off x="0" y="1912208"/>
            <a:ext cx="2734080" cy="351435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Determined candidate copy number models of chromosome 1q in tumor cells</a:t>
            </a:r>
            <a:endParaRPr kumimoji="1" lang="ja-JP" alt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角丸四角形 235">
            <a:extLst>
              <a:ext uri="{FF2B5EF4-FFF2-40B4-BE49-F238E27FC236}">
                <a16:creationId xmlns:a16="http://schemas.microsoft.com/office/drawing/2014/main" xmlns="" id="{7CF1DAC2-7334-3E43-AE50-1A67BE58894E}"/>
              </a:ext>
            </a:extLst>
          </p:cNvPr>
          <p:cNvSpPr/>
          <p:nvPr/>
        </p:nvSpPr>
        <p:spPr>
          <a:xfrm>
            <a:off x="5351849" y="1814496"/>
            <a:ext cx="164550" cy="45719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角丸四角形 239">
            <a:extLst>
              <a:ext uri="{FF2B5EF4-FFF2-40B4-BE49-F238E27FC236}">
                <a16:creationId xmlns:a16="http://schemas.microsoft.com/office/drawing/2014/main" xmlns="" id="{CA651134-7828-7640-BC0C-AE9115FCCCA9}"/>
              </a:ext>
            </a:extLst>
          </p:cNvPr>
          <p:cNvSpPr/>
          <p:nvPr/>
        </p:nvSpPr>
        <p:spPr>
          <a:xfrm>
            <a:off x="5351848" y="1945537"/>
            <a:ext cx="164550" cy="457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xmlns="" id="{F51BC135-B4AA-A841-BA2C-A516C2AE51E8}"/>
              </a:ext>
            </a:extLst>
          </p:cNvPr>
          <p:cNvSpPr txBox="1"/>
          <p:nvPr/>
        </p:nvSpPr>
        <p:spPr>
          <a:xfrm>
            <a:off x="5453240" y="1706314"/>
            <a:ext cx="13773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1q arm of tumor cells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xmlns="" id="{D9EAFAC9-FDEB-8444-8B2A-873E0B757741}"/>
              </a:ext>
            </a:extLst>
          </p:cNvPr>
          <p:cNvSpPr txBox="1"/>
          <p:nvPr/>
        </p:nvSpPr>
        <p:spPr>
          <a:xfrm>
            <a:off x="5453240" y="1850663"/>
            <a:ext cx="1441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1q arm of normal cells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下矢印 242">
            <a:extLst>
              <a:ext uri="{FF2B5EF4-FFF2-40B4-BE49-F238E27FC236}">
                <a16:creationId xmlns:a16="http://schemas.microsoft.com/office/drawing/2014/main" xmlns="" id="{4F58F18B-98E6-B747-B0F7-886CDE575E4A}"/>
              </a:ext>
            </a:extLst>
          </p:cNvPr>
          <p:cNvSpPr/>
          <p:nvPr/>
        </p:nvSpPr>
        <p:spPr>
          <a:xfrm>
            <a:off x="4210102" y="1273508"/>
            <a:ext cx="128314" cy="20281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右大かっこ 243">
            <a:extLst>
              <a:ext uri="{FF2B5EF4-FFF2-40B4-BE49-F238E27FC236}">
                <a16:creationId xmlns:a16="http://schemas.microsoft.com/office/drawing/2014/main" xmlns="" id="{134E8538-34E0-FF4C-ADBD-5AB8B12394CC}"/>
              </a:ext>
            </a:extLst>
          </p:cNvPr>
          <p:cNvSpPr/>
          <p:nvPr/>
        </p:nvSpPr>
        <p:spPr>
          <a:xfrm rot="16200000">
            <a:off x="4185759" y="744202"/>
            <a:ext cx="152911" cy="1650790"/>
          </a:xfrm>
          <a:prstGeom prst="rightBracket">
            <a:avLst>
              <a:gd name="adj" fmla="val 2741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六角形 244">
            <a:extLst>
              <a:ext uri="{FF2B5EF4-FFF2-40B4-BE49-F238E27FC236}">
                <a16:creationId xmlns:a16="http://schemas.microsoft.com/office/drawing/2014/main" xmlns="" id="{5A8D284C-DA54-464A-A4CC-48594480C2EA}"/>
              </a:ext>
            </a:extLst>
          </p:cNvPr>
          <p:cNvSpPr/>
          <p:nvPr/>
        </p:nvSpPr>
        <p:spPr>
          <a:xfrm>
            <a:off x="3098986" y="965960"/>
            <a:ext cx="2357102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xmlns="" id="{B593332D-BCA7-0B43-A3A6-E67982780D6D}"/>
              </a:ext>
            </a:extLst>
          </p:cNvPr>
          <p:cNvSpPr txBox="1"/>
          <p:nvPr/>
        </p:nvSpPr>
        <p:spPr>
          <a:xfrm>
            <a:off x="3083817" y="975610"/>
            <a:ext cx="2387130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Estimated copy number by WGS: </a:t>
            </a:r>
            <a:r>
              <a:rPr kumimoji="1" lang="en-US" altLang="ja-JP" sz="10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3 </a:t>
            </a:r>
            <a:r>
              <a:rPr lang="en-US" altLang="ja-JP" sz="1000" dirty="0">
                <a:latin typeface="Cambria Math" panose="02040503050406030204" pitchFamily="18" charset="0"/>
                <a:ea typeface="游明朝" panose="02020400000000000000" pitchFamily="18" charset="-128"/>
                <a:cs typeface="Cambria Math" panose="02040503050406030204" pitchFamily="18" charset="0"/>
              </a:rPr>
              <a:t>≦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角丸四角形 246">
            <a:extLst>
              <a:ext uri="{FF2B5EF4-FFF2-40B4-BE49-F238E27FC236}">
                <a16:creationId xmlns:a16="http://schemas.microsoft.com/office/drawing/2014/main" xmlns="" id="{3AEC6481-6C89-0C43-BC9D-7967E26489D1}"/>
              </a:ext>
            </a:extLst>
          </p:cNvPr>
          <p:cNvSpPr/>
          <p:nvPr/>
        </p:nvSpPr>
        <p:spPr>
          <a:xfrm>
            <a:off x="2649498" y="1708054"/>
            <a:ext cx="718946" cy="367661"/>
          </a:xfrm>
          <a:prstGeom prst="roundRect">
            <a:avLst>
              <a:gd name="adj" fmla="val 4380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cells</a:t>
            </a:r>
            <a:endParaRPr kumimoji="1" lang="ja-JP" alt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角丸四角形 247">
            <a:extLst>
              <a:ext uri="{FF2B5EF4-FFF2-40B4-BE49-F238E27FC236}">
                <a16:creationId xmlns:a16="http://schemas.microsoft.com/office/drawing/2014/main" xmlns="" id="{2141BD8A-4CA9-3C41-8F40-A5E4461EC57D}"/>
              </a:ext>
            </a:extLst>
          </p:cNvPr>
          <p:cNvSpPr/>
          <p:nvPr/>
        </p:nvSpPr>
        <p:spPr>
          <a:xfrm>
            <a:off x="2659643" y="2090752"/>
            <a:ext cx="718579" cy="381778"/>
          </a:xfrm>
          <a:prstGeom prst="roundRect">
            <a:avLst>
              <a:gd name="adj" fmla="val 4380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cells</a:t>
            </a:r>
            <a:endParaRPr kumimoji="1" lang="ja-JP" alt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六角形 248">
            <a:extLst>
              <a:ext uri="{FF2B5EF4-FFF2-40B4-BE49-F238E27FC236}">
                <a16:creationId xmlns:a16="http://schemas.microsoft.com/office/drawing/2014/main" xmlns="" id="{1E5146F7-6E0F-B048-ADFD-4F3EBC9CAAC9}"/>
              </a:ext>
            </a:extLst>
          </p:cNvPr>
          <p:cNvSpPr/>
          <p:nvPr/>
        </p:nvSpPr>
        <p:spPr>
          <a:xfrm>
            <a:off x="2897935" y="2627191"/>
            <a:ext cx="2575343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xmlns="" id="{3BA82580-30BF-454B-BEC0-5B2A9AF7016C}"/>
              </a:ext>
            </a:extLst>
          </p:cNvPr>
          <p:cNvSpPr txBox="1"/>
          <p:nvPr/>
        </p:nvSpPr>
        <p:spPr>
          <a:xfrm>
            <a:off x="2995979" y="2647619"/>
            <a:ext cx="25753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VAF of </a:t>
            </a:r>
            <a:r>
              <a:rPr kumimoji="1"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H3F3A K27M 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ddPCR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: 50% </a:t>
            </a:r>
            <a:r>
              <a:rPr lang="en-US" altLang="ja-JP" sz="1000" dirty="0">
                <a:latin typeface="Cambria Math" panose="02040503050406030204" pitchFamily="18" charset="0"/>
                <a:ea typeface="游明朝" panose="02020400000000000000" pitchFamily="18" charset="-128"/>
                <a:cs typeface="Cambria Math" panose="02040503050406030204" pitchFamily="18" charset="0"/>
              </a:rPr>
              <a:t>≦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六角形 250">
            <a:extLst>
              <a:ext uri="{FF2B5EF4-FFF2-40B4-BE49-F238E27FC236}">
                <a16:creationId xmlns:a16="http://schemas.microsoft.com/office/drawing/2014/main" xmlns="" id="{A2576683-7BAF-E548-8BFC-CB8722AFB15F}"/>
              </a:ext>
            </a:extLst>
          </p:cNvPr>
          <p:cNvSpPr/>
          <p:nvPr/>
        </p:nvSpPr>
        <p:spPr>
          <a:xfrm>
            <a:off x="3213360" y="3928385"/>
            <a:ext cx="2136403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xmlns="" id="{624A3321-00BF-4D45-ABFC-A888290E52C0}"/>
              </a:ext>
            </a:extLst>
          </p:cNvPr>
          <p:cNvSpPr txBox="1"/>
          <p:nvPr/>
        </p:nvSpPr>
        <p:spPr>
          <a:xfrm>
            <a:off x="3593706" y="3948781"/>
            <a:ext cx="1462765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Tumor content: 64.2%</a:t>
            </a:r>
          </a:p>
        </p:txBody>
      </p:sp>
      <p:sp>
        <p:nvSpPr>
          <p:cNvPr id="253" name="六角形 252">
            <a:extLst>
              <a:ext uri="{FF2B5EF4-FFF2-40B4-BE49-F238E27FC236}">
                <a16:creationId xmlns:a16="http://schemas.microsoft.com/office/drawing/2014/main" xmlns="" id="{33543B39-80C1-9B46-A20C-BC3808433513}"/>
              </a:ext>
            </a:extLst>
          </p:cNvPr>
          <p:cNvSpPr/>
          <p:nvPr/>
        </p:nvSpPr>
        <p:spPr>
          <a:xfrm>
            <a:off x="3549116" y="4662069"/>
            <a:ext cx="1961015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xmlns="" id="{C62C4675-EBEB-B541-AA4A-A6284A88B54C}"/>
              </a:ext>
            </a:extLst>
          </p:cNvPr>
          <p:cNvSpPr txBox="1"/>
          <p:nvPr/>
        </p:nvSpPr>
        <p:spPr>
          <a:xfrm>
            <a:off x="3624382" y="4675050"/>
            <a:ext cx="187904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BAF of SNPs by WGS: 91.0%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六角形 258">
            <a:extLst>
              <a:ext uri="{FF2B5EF4-FFF2-40B4-BE49-F238E27FC236}">
                <a16:creationId xmlns:a16="http://schemas.microsoft.com/office/drawing/2014/main" xmlns="" id="{FA1F1DA6-76E4-104C-BA66-46E1907805A9}"/>
              </a:ext>
            </a:extLst>
          </p:cNvPr>
          <p:cNvSpPr/>
          <p:nvPr/>
        </p:nvSpPr>
        <p:spPr>
          <a:xfrm>
            <a:off x="3726275" y="5900731"/>
            <a:ext cx="1661136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xmlns="" id="{A318C3CD-80A2-4D49-8ED2-5E04797F8639}"/>
              </a:ext>
            </a:extLst>
          </p:cNvPr>
          <p:cNvSpPr txBox="1"/>
          <p:nvPr/>
        </p:nvSpPr>
        <p:spPr>
          <a:xfrm>
            <a:off x="3836338" y="5917397"/>
            <a:ext cx="1462765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Tumor content: 64.2%</a:t>
            </a:r>
          </a:p>
        </p:txBody>
      </p:sp>
      <p:sp>
        <p:nvSpPr>
          <p:cNvPr id="263" name="六角形 262">
            <a:extLst>
              <a:ext uri="{FF2B5EF4-FFF2-40B4-BE49-F238E27FC236}">
                <a16:creationId xmlns:a16="http://schemas.microsoft.com/office/drawing/2014/main" xmlns="" id="{01E9B3F8-6F95-C540-907D-7C455F54EC01}"/>
              </a:ext>
            </a:extLst>
          </p:cNvPr>
          <p:cNvSpPr/>
          <p:nvPr/>
        </p:nvSpPr>
        <p:spPr>
          <a:xfrm>
            <a:off x="3331497" y="6589478"/>
            <a:ext cx="2504840" cy="273550"/>
          </a:xfrm>
          <a:prstGeom prst="hexagon">
            <a:avLst>
              <a:gd name="adj" fmla="val 48213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xmlns="" id="{74D889C7-BFA4-0342-8C9D-2984CF3EB826}"/>
              </a:ext>
            </a:extLst>
          </p:cNvPr>
          <p:cNvSpPr txBox="1"/>
          <p:nvPr/>
        </p:nvSpPr>
        <p:spPr>
          <a:xfrm>
            <a:off x="3378222" y="6609306"/>
            <a:ext cx="24640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VAF of </a:t>
            </a:r>
            <a:r>
              <a:rPr kumimoji="1"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H3F3A K27M 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ddPCR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: 73.2%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角丸四角形 274">
            <a:extLst>
              <a:ext uri="{FF2B5EF4-FFF2-40B4-BE49-F238E27FC236}">
                <a16:creationId xmlns:a16="http://schemas.microsoft.com/office/drawing/2014/main" xmlns="" id="{52C65C94-A563-4442-B980-DE4443B2C44E}"/>
              </a:ext>
            </a:extLst>
          </p:cNvPr>
          <p:cNvSpPr/>
          <p:nvPr/>
        </p:nvSpPr>
        <p:spPr>
          <a:xfrm>
            <a:off x="5507917" y="3140813"/>
            <a:ext cx="81778" cy="68541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角丸四角形 275">
            <a:extLst>
              <a:ext uri="{FF2B5EF4-FFF2-40B4-BE49-F238E27FC236}">
                <a16:creationId xmlns:a16="http://schemas.microsoft.com/office/drawing/2014/main" xmlns="" id="{30BF2521-CF74-8146-9C0A-7999A6E2353F}"/>
              </a:ext>
            </a:extLst>
          </p:cNvPr>
          <p:cNvSpPr/>
          <p:nvPr/>
        </p:nvSpPr>
        <p:spPr>
          <a:xfrm>
            <a:off x="5507927" y="3274421"/>
            <a:ext cx="81768" cy="685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xmlns="" id="{40B9F9AC-CD10-FF4D-802D-E51A65C8D96A}"/>
              </a:ext>
            </a:extLst>
          </p:cNvPr>
          <p:cNvSpPr txBox="1"/>
          <p:nvPr/>
        </p:nvSpPr>
        <p:spPr>
          <a:xfrm>
            <a:off x="5548806" y="3051972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H3F3A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K27M</a:t>
            </a:r>
            <a:endParaRPr kumimoji="1" lang="ja-JP" altLang="en-US" sz="10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xmlns="" id="{253D05A3-1580-CA4E-9E24-8467BCD98ED7}"/>
              </a:ext>
            </a:extLst>
          </p:cNvPr>
          <p:cNvSpPr txBox="1"/>
          <p:nvPr/>
        </p:nvSpPr>
        <p:spPr>
          <a:xfrm>
            <a:off x="5548805" y="3191218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SNPs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068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11113</TotalTime>
  <Words>116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Maeda</dc:creator>
  <cp:lastModifiedBy>JOLANO</cp:lastModifiedBy>
  <cp:revision>437</cp:revision>
  <cp:lastPrinted>2019-11-22T07:48:55Z</cp:lastPrinted>
  <dcterms:created xsi:type="dcterms:W3CDTF">2019-10-13T04:59:10Z</dcterms:created>
  <dcterms:modified xsi:type="dcterms:W3CDTF">2020-01-18T13:19:54Z</dcterms:modified>
</cp:coreProperties>
</file>