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70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71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809"/>
    <p:restoredTop sz="96715"/>
  </p:normalViewPr>
  <p:slideViewPr>
    <p:cSldViewPr snapToGrid="0" snapToObjects="1" showGuides="1">
      <p:cViewPr varScale="1">
        <p:scale>
          <a:sx n="55" d="100"/>
          <a:sy n="55" d="100"/>
        </p:scale>
        <p:origin x="-2244" y="-96"/>
      </p:cViewPr>
      <p:guideLst>
        <p:guide orient="horz" pos="287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E83A1-E11D-CD45-A0F6-D99F03B66D5C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A76D1-0A05-3748-8685-08512738BD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304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6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91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320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802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148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11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21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346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7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23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88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A840A-5485-2B41-A2BC-DA98A5B2CC33}" type="datetimeFigureOut">
              <a:rPr kumimoji="1" lang="ja-JP" altLang="en-US" smtClean="0"/>
              <a:t>2020/1/18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7944-DFC8-B847-9311-ABAAE7AC3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42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xmlns="" id="{B502322E-5063-264D-9B11-6861A3C796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614" t="74256" r="51710" b="21757"/>
          <a:stretch/>
        </p:blipFill>
        <p:spPr>
          <a:xfrm>
            <a:off x="2607979" y="2925255"/>
            <a:ext cx="1994440" cy="2614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3236BE41-ED84-2E46-A859-40BAF97AFA00}"/>
              </a:ext>
            </a:extLst>
          </p:cNvPr>
          <p:cNvSpPr txBox="1"/>
          <p:nvPr/>
        </p:nvSpPr>
        <p:spPr>
          <a:xfrm>
            <a:off x="4046340" y="697564"/>
            <a:ext cx="5132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MASI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1308BC73-D42F-284A-8984-C43257DDBABE}"/>
              </a:ext>
            </a:extLst>
          </p:cNvPr>
          <p:cNvSpPr txBox="1"/>
          <p:nvPr/>
        </p:nvSpPr>
        <p:spPr>
          <a:xfrm>
            <a:off x="0" y="833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Figure S6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86B29B1B-7333-C341-AD3D-9FCB7BBC283F}"/>
              </a:ext>
            </a:extLst>
          </p:cNvPr>
          <p:cNvSpPr txBox="1"/>
          <p:nvPr/>
        </p:nvSpPr>
        <p:spPr>
          <a:xfrm>
            <a:off x="1866160" y="1116831"/>
            <a:ext cx="7168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H3 K27M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xmlns="" id="{8961538D-66D2-354D-BECE-49DEF2FBD8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058" t="22676" b="20246"/>
          <a:stretch/>
        </p:blipFill>
        <p:spPr>
          <a:xfrm>
            <a:off x="3386612" y="1132482"/>
            <a:ext cx="1298990" cy="2135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xmlns="" id="{7AEFD15E-5D80-3745-A95C-61B0BC86D8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396" t="76744" r="19315" b="19046"/>
          <a:stretch/>
        </p:blipFill>
        <p:spPr>
          <a:xfrm>
            <a:off x="3386612" y="1576193"/>
            <a:ext cx="1298990" cy="2503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433F503E-83A5-054C-99D6-8FB45A0C1654}"/>
              </a:ext>
            </a:extLst>
          </p:cNvPr>
          <p:cNvSpPr txBox="1"/>
          <p:nvPr/>
        </p:nvSpPr>
        <p:spPr>
          <a:xfrm>
            <a:off x="1771522" y="1578236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Histone H3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70FB0307-3A53-BD4D-8FF6-60C6D2A0A4CB}"/>
              </a:ext>
            </a:extLst>
          </p:cNvPr>
          <p:cNvSpPr txBox="1"/>
          <p:nvPr/>
        </p:nvSpPr>
        <p:spPr>
          <a:xfrm>
            <a:off x="2748179" y="1339644"/>
            <a:ext cx="447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0.00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380CC111-3CBE-BC4B-922F-DADE29AB6103}"/>
              </a:ext>
            </a:extLst>
          </p:cNvPr>
          <p:cNvSpPr txBox="1"/>
          <p:nvPr/>
        </p:nvSpPr>
        <p:spPr>
          <a:xfrm>
            <a:off x="3453852" y="1336968"/>
            <a:ext cx="447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1.00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4C2DE8F9-D050-E44A-8E2D-51C5D22466EF}"/>
              </a:ext>
            </a:extLst>
          </p:cNvPr>
          <p:cNvSpPr txBox="1"/>
          <p:nvPr/>
        </p:nvSpPr>
        <p:spPr>
          <a:xfrm>
            <a:off x="4074699" y="1337167"/>
            <a:ext cx="447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3.23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8211E661-116C-0645-BE19-12A2087FE164}"/>
              </a:ext>
            </a:extLst>
          </p:cNvPr>
          <p:cNvSpPr txBox="1"/>
          <p:nvPr/>
        </p:nvSpPr>
        <p:spPr>
          <a:xfrm>
            <a:off x="2789049" y="917623"/>
            <a:ext cx="380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64544946-3063-614A-81A3-7991C01D8D12}"/>
              </a:ext>
            </a:extLst>
          </p:cNvPr>
          <p:cNvSpPr txBox="1"/>
          <p:nvPr/>
        </p:nvSpPr>
        <p:spPr>
          <a:xfrm>
            <a:off x="3386612" y="921470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Case 6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xmlns="" id="{F3D9E817-7584-CD44-9920-E77DA6E1AA22}"/>
              </a:ext>
            </a:extLst>
          </p:cNvPr>
          <p:cNvSpPr txBox="1"/>
          <p:nvPr/>
        </p:nvSpPr>
        <p:spPr>
          <a:xfrm>
            <a:off x="3975235" y="921470"/>
            <a:ext cx="6591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Case 10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xmlns="" id="{1A674EB9-B7B3-D24E-9922-4F76F6E94A99}"/>
              </a:ext>
            </a:extLst>
          </p:cNvPr>
          <p:cNvSpPr txBox="1"/>
          <p:nvPr/>
        </p:nvSpPr>
        <p:spPr>
          <a:xfrm>
            <a:off x="2764675" y="2686497"/>
            <a:ext cx="447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1.00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9CDF9675-A821-3242-96AA-BA2266D488E7}"/>
              </a:ext>
            </a:extLst>
          </p:cNvPr>
          <p:cNvSpPr txBox="1"/>
          <p:nvPr/>
        </p:nvSpPr>
        <p:spPr>
          <a:xfrm>
            <a:off x="3389446" y="2686497"/>
            <a:ext cx="447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0.31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xmlns="" id="{15E96774-46FB-B745-8971-36AE6CFB9CE6}"/>
              </a:ext>
            </a:extLst>
          </p:cNvPr>
          <p:cNvSpPr txBox="1"/>
          <p:nvPr/>
        </p:nvSpPr>
        <p:spPr>
          <a:xfrm>
            <a:off x="4031413" y="2686497"/>
            <a:ext cx="447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xmlns="" id="{5A8D5B20-887C-F94A-9455-583C1262D237}"/>
              </a:ext>
            </a:extLst>
          </p:cNvPr>
          <p:cNvSpPr txBox="1"/>
          <p:nvPr/>
        </p:nvSpPr>
        <p:spPr>
          <a:xfrm>
            <a:off x="1780782" y="2932868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Histone H3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xmlns="" id="{E19361F8-A5FD-9F43-9D7F-887E019EA95C}"/>
              </a:ext>
            </a:extLst>
          </p:cNvPr>
          <p:cNvSpPr txBox="1"/>
          <p:nvPr/>
        </p:nvSpPr>
        <p:spPr>
          <a:xfrm>
            <a:off x="1780782" y="2440276"/>
            <a:ext cx="8226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H3K27me3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xmlns="" id="{3EE5E55F-859C-E24C-A8B4-A0BDDDEED0B0}"/>
              </a:ext>
            </a:extLst>
          </p:cNvPr>
          <p:cNvSpPr txBox="1"/>
          <p:nvPr/>
        </p:nvSpPr>
        <p:spPr>
          <a:xfrm>
            <a:off x="2787102" y="2222196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xmlns="" id="{66279A9E-6CE8-F645-8FDF-799503508AA2}"/>
              </a:ext>
            </a:extLst>
          </p:cNvPr>
          <p:cNvSpPr txBox="1"/>
          <p:nvPr/>
        </p:nvSpPr>
        <p:spPr>
          <a:xfrm>
            <a:off x="3310887" y="2221783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Case 6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xmlns="" id="{53EF5C9B-C7DD-444F-8187-429EB957B6DF}"/>
              </a:ext>
            </a:extLst>
          </p:cNvPr>
          <p:cNvSpPr txBox="1"/>
          <p:nvPr/>
        </p:nvSpPr>
        <p:spPr>
          <a:xfrm>
            <a:off x="3899510" y="2221783"/>
            <a:ext cx="6591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Case 10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xmlns="" id="{60F85067-74A5-0D47-B6DD-E32F68079F84}"/>
              </a:ext>
            </a:extLst>
          </p:cNvPr>
          <p:cNvSpPr txBox="1"/>
          <p:nvPr/>
        </p:nvSpPr>
        <p:spPr>
          <a:xfrm>
            <a:off x="3402298" y="553661"/>
            <a:ext cx="55335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</a:p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VAF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xmlns="" id="{5DDEFBAF-A1ED-5947-8A85-DC6DEF845C0A}"/>
              </a:ext>
            </a:extLst>
          </p:cNvPr>
          <p:cNvCxnSpPr>
            <a:cxnSpLocks/>
          </p:cNvCxnSpPr>
          <p:nvPr/>
        </p:nvCxnSpPr>
        <p:spPr>
          <a:xfrm>
            <a:off x="4026916" y="934316"/>
            <a:ext cx="55213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図 26">
            <a:extLst>
              <a:ext uri="{FF2B5EF4-FFF2-40B4-BE49-F238E27FC236}">
                <a16:creationId xmlns:a16="http://schemas.microsoft.com/office/drawing/2014/main" xmlns="" id="{AC488FAC-EE5A-4E44-9F5D-88E70AD2C2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676" r="71005" b="20246"/>
          <a:stretch/>
        </p:blipFill>
        <p:spPr>
          <a:xfrm>
            <a:off x="2592813" y="1133356"/>
            <a:ext cx="739368" cy="2135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xmlns="" id="{1D62AA4C-9E10-7247-ABEB-D7061C1EE8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795" t="76744" r="42108" b="19046"/>
          <a:stretch/>
        </p:blipFill>
        <p:spPr>
          <a:xfrm>
            <a:off x="2592813" y="1573795"/>
            <a:ext cx="739368" cy="255107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xmlns="" id="{AA3EC6D8-FB67-664E-90EE-124EB0F9DEFC}"/>
              </a:ext>
            </a:extLst>
          </p:cNvPr>
          <p:cNvCxnSpPr>
            <a:cxnSpLocks/>
          </p:cNvCxnSpPr>
          <p:nvPr/>
        </p:nvCxnSpPr>
        <p:spPr>
          <a:xfrm>
            <a:off x="3442381" y="934316"/>
            <a:ext cx="465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図 29">
            <a:extLst>
              <a:ext uri="{FF2B5EF4-FFF2-40B4-BE49-F238E27FC236}">
                <a16:creationId xmlns:a16="http://schemas.microsoft.com/office/drawing/2014/main" xmlns="" id="{7A3446A0-D968-8C4C-8A0D-AF47E1CEB52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952" t="74865" r="19139" b="21484"/>
          <a:stretch/>
        </p:blipFill>
        <p:spPr>
          <a:xfrm>
            <a:off x="2607979" y="2438325"/>
            <a:ext cx="1994440" cy="2596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04570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11113</TotalTime>
  <Words>28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Maeda</dc:creator>
  <cp:lastModifiedBy>JOLANO</cp:lastModifiedBy>
  <cp:revision>437</cp:revision>
  <cp:lastPrinted>2019-11-22T07:48:55Z</cp:lastPrinted>
  <dcterms:created xsi:type="dcterms:W3CDTF">2019-10-13T04:59:10Z</dcterms:created>
  <dcterms:modified xsi:type="dcterms:W3CDTF">2020-01-18T13:21:32Z</dcterms:modified>
</cp:coreProperties>
</file>