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-3091" y="-456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F9BBC-71A4-4832-AF4F-4F513EC26431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7319E-50E2-4C85-93F1-B7C590C3D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58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50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4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4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87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39535"/>
            <a:ext cx="5915025" cy="50715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159048"/>
            <a:ext cx="5915025" cy="2666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78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8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8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34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8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3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99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1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215" y="1099904"/>
            <a:ext cx="2611619" cy="20236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7898" y="64839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47898" y="373358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48" y="4754689"/>
            <a:ext cx="5544785" cy="1727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9961" y="168048"/>
            <a:ext cx="2332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</a:t>
            </a:r>
            <a:r>
              <a:rPr lang="en-US" b="1" dirty="0" smtClean="0"/>
              <a:t>Figure 1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375788" y="7117770"/>
            <a:ext cx="6007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S.1.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Chemical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selectivity heat map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for compound 22. 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POC= point of comparison.</a:t>
            </a:r>
          </a:p>
        </p:txBody>
      </p:sp>
    </p:spTree>
    <p:extLst>
      <p:ext uri="{BB962C8B-B14F-4D97-AF65-F5344CB8AC3E}">
        <p14:creationId xmlns:p14="http://schemas.microsoft.com/office/powerpoint/2010/main" val="1456722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Orillion</dc:creator>
  <cp:lastModifiedBy>Pili, Roberto</cp:lastModifiedBy>
  <cp:revision>51</cp:revision>
  <dcterms:created xsi:type="dcterms:W3CDTF">2017-04-17T20:49:32Z</dcterms:created>
  <dcterms:modified xsi:type="dcterms:W3CDTF">2019-09-09T15:49:38Z</dcterms:modified>
</cp:coreProperties>
</file>