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40" d="100"/>
          <a:sy n="40" d="100"/>
        </p:scale>
        <p:origin x="-2515" y="-413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F9BBC-71A4-4832-AF4F-4F513EC26431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7319E-50E2-4C85-93F1-B7C590C3D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58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995312"/>
            <a:ext cx="5143500" cy="424462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50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40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44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87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3039535"/>
            <a:ext cx="5915025" cy="507153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8159048"/>
            <a:ext cx="5915025" cy="26669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4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778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2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988734"/>
            <a:ext cx="2901255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4453468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988734"/>
            <a:ext cx="2915543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4453468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34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08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812800"/>
            <a:ext cx="2211883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755423"/>
            <a:ext cx="3471863" cy="86642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3657600"/>
            <a:ext cx="2211883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432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812800"/>
            <a:ext cx="2211883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4" y="1755423"/>
            <a:ext cx="3471863" cy="866422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3657600"/>
            <a:ext cx="2211883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99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649112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1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9961" y="86982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Supplemental </a:t>
            </a:r>
            <a:r>
              <a:rPr lang="en-US" b="1" dirty="0" smtClean="0"/>
              <a:t>Figure 3</a:t>
            </a:r>
            <a:endParaRPr lang="en-US" b="1" dirty="0"/>
          </a:p>
        </p:txBody>
      </p:sp>
      <p:pic>
        <p:nvPicPr>
          <p:cNvPr id="1268" name="Picture 2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51" y="456314"/>
            <a:ext cx="5053479" cy="9944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27600" y="10123766"/>
            <a:ext cx="623216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S.3.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Tumor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growth curve and endpoint tumor weight of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sunitinib sensitive RP-R-01 mice in the combination cohort showed a significant reduction in growth compared to single agent trebananib alone, while the trebananib cohort had an increase in tumor growth.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RP-R-01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mice treated first with sunitinib until the time of resistance – defined as the point which the tumor doubled the size at the start of sunitinib treatment – showed no growth inhibition in either single agent or combination treatments.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RP-R-02 parental tumors in SCID mice showed no significant difference in primary tumor growth across the cohorts.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RENCA mice in the trebananib treated cohort show significant reduction in growth compared to vehicle control, while combination cohort did not show significant reduction. Results are given as mean + SEM. *p-value = &lt;0.05, **p-value = &lt;0.005, ***p-value = &lt;0.001, ****p-value = &lt;0.0001.</a:t>
            </a:r>
          </a:p>
        </p:txBody>
      </p:sp>
    </p:spTree>
    <p:extLst>
      <p:ext uri="{BB962C8B-B14F-4D97-AF65-F5344CB8AC3E}">
        <p14:creationId xmlns:p14="http://schemas.microsoft.com/office/powerpoint/2010/main" val="915727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2373</TotalTime>
  <Words>174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Orillion</dc:creator>
  <cp:lastModifiedBy>Pili, Roberto</cp:lastModifiedBy>
  <cp:revision>51</cp:revision>
  <dcterms:created xsi:type="dcterms:W3CDTF">2017-04-17T20:49:32Z</dcterms:created>
  <dcterms:modified xsi:type="dcterms:W3CDTF">2019-09-09T15:54:21Z</dcterms:modified>
</cp:coreProperties>
</file>