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-2515" y="-413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F9BBC-71A4-4832-AF4F-4F513EC26431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7319E-50E2-4C85-93F1-B7C590C3D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58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50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4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4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87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39535"/>
            <a:ext cx="5915025" cy="50715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159048"/>
            <a:ext cx="5915025" cy="2666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78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8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8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34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8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3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99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1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jpe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:\MCT-ASHLEY\POST-REVIEW\lung mets cou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366" y="6537379"/>
            <a:ext cx="3666024" cy="372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:\Dr. Pili's Lab\Ashley Orillion\Company Collaborations\Amgen\Amgen Study\RP-R-02LM End of study\AMGEN_SC_LUNGS\v\3-1-1-c.jpg"/>
          <p:cNvPicPr>
            <a:picLocks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48" y="942955"/>
            <a:ext cx="2743200" cy="22860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S:\Dr. Pili's Lab\Ashley Orillion\Company Collaborations\Amgen\Amgen Study\RP-R-02LM End of study\AMGEN_SC_LUNGS\amg\Amg2-lungs3-1b.jpg"/>
          <p:cNvPicPr>
            <a:picLocks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199" y="935805"/>
            <a:ext cx="2743200" cy="22860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S:\Dr. Pili's Lab\Ashley Orillion\Company Collaborations\Amgen\Amgen Study\RP-R-02LM End of study\AMGEN_SC_LUNGS\amg\CA1-lungs3-1n.jpg"/>
          <p:cNvPicPr>
            <a:picLocks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99" y="3793064"/>
            <a:ext cx="2743200" cy="22860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S:\Dr. Pili's Lab\Ashley Orillion\Company Collaborations\Amgen\Amgen Study\RP-R-02LM End of study\AMGEN_SC_LUNGS\c\C1-lungs2-a.jpg"/>
          <p:cNvPicPr>
            <a:picLocks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737" y="3793063"/>
            <a:ext cx="2743200" cy="22860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900949" y="1155478"/>
            <a:ext cx="254834" cy="1430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69111" y="1897917"/>
            <a:ext cx="215216" cy="1913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37061" y="1905097"/>
            <a:ext cx="261881" cy="22114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797884" y="4052699"/>
            <a:ext cx="315005" cy="18214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398354" y="4965985"/>
            <a:ext cx="416809" cy="1455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122543" y="1270034"/>
            <a:ext cx="348673" cy="16512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279501" y="1997808"/>
            <a:ext cx="432092" cy="11198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08155" y="4209671"/>
            <a:ext cx="362511" cy="1393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-127602" y="1920099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Vehicle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729515" y="4734545"/>
            <a:ext cx="217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MET Kinase Inhibitor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932643" y="1891473"/>
            <a:ext cx="1277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Trebananib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708084" y="4650308"/>
            <a:ext cx="1707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Combination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14034" y="72777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38013" y="655966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9961" y="86982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</a:t>
            </a:r>
            <a:r>
              <a:rPr lang="en-US" b="1" dirty="0" smtClean="0"/>
              <a:t>Figure 4</a:t>
            </a:r>
            <a:endParaRPr lang="en-US" b="1" dirty="0"/>
          </a:p>
        </p:txBody>
      </p:sp>
      <p:sp>
        <p:nvSpPr>
          <p:cNvPr id="24" name="Rectangle 23"/>
          <p:cNvSpPr/>
          <p:nvPr/>
        </p:nvSpPr>
        <p:spPr>
          <a:xfrm>
            <a:off x="263471" y="10259707"/>
            <a:ext cx="61464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S.4.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Representative H&amp;E staining of the lungs of mice in the subcutaneous survival study show a striking reduction in the presence of lung metastases in the trebananib and combination groups.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Similar to analysis done in figures 1D, E, analysis of the average number of lung metastases in each group (6 mice/group) showed a significant reduction in the presence of metastases in the combination group as compared to all other groups. Analysis is based the mean of the measurements per mouse.</a:t>
            </a:r>
          </a:p>
        </p:txBody>
      </p:sp>
    </p:spTree>
    <p:extLst>
      <p:ext uri="{BB962C8B-B14F-4D97-AF65-F5344CB8AC3E}">
        <p14:creationId xmlns:p14="http://schemas.microsoft.com/office/powerpoint/2010/main" val="2810205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</TotalTime>
  <Words>105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Orillion</dc:creator>
  <cp:lastModifiedBy>Pili, Roberto</cp:lastModifiedBy>
  <cp:revision>51</cp:revision>
  <dcterms:created xsi:type="dcterms:W3CDTF">2017-04-17T20:49:32Z</dcterms:created>
  <dcterms:modified xsi:type="dcterms:W3CDTF">2019-09-09T15:54:55Z</dcterms:modified>
</cp:coreProperties>
</file>