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-2515" y="-41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F9BBC-71A4-4832-AF4F-4F513EC26431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319E-50E2-4C85-93F1-B7C590C3D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5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DFB0B-99C1-4B10-9373-5B0230E15F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1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4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4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7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5"/>
            <a:ext cx="5915025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48"/>
            <a:ext cx="5915025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7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3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1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" name="Picture 22" descr="J:\MCT-ASHLEY\POST-REVIEW\E cadherin densitometry\SC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150" y="4663194"/>
            <a:ext cx="4445769" cy="435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853" b="13866"/>
          <a:stretch/>
        </p:blipFill>
        <p:spPr bwMode="auto">
          <a:xfrm>
            <a:off x="1004815" y="2921969"/>
            <a:ext cx="2457450" cy="237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502" b="15735"/>
          <a:stretch/>
        </p:blipFill>
        <p:spPr bwMode="auto">
          <a:xfrm>
            <a:off x="3827728" y="2921968"/>
            <a:ext cx="2658809" cy="2656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26" b="11739"/>
          <a:stretch/>
        </p:blipFill>
        <p:spPr bwMode="auto">
          <a:xfrm>
            <a:off x="997338" y="2194749"/>
            <a:ext cx="2457450" cy="407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218" t="50000"/>
          <a:stretch/>
        </p:blipFill>
        <p:spPr bwMode="auto">
          <a:xfrm>
            <a:off x="3813459" y="2194749"/>
            <a:ext cx="2658809" cy="3792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H="1">
            <a:off x="1004816" y="3369754"/>
            <a:ext cx="9715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226063" y="3369754"/>
            <a:ext cx="11747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95112" y="3369754"/>
            <a:ext cx="11199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07128" y="3369754"/>
            <a:ext cx="11508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01948" y="3369754"/>
            <a:ext cx="825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Vehicle</a:t>
            </a:r>
            <a:endParaRPr lang="en-US" sz="16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2384708" y="3384564"/>
            <a:ext cx="1155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Trebananib</a:t>
            </a:r>
            <a:endParaRPr lang="en-US" sz="16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3864242" y="3384565"/>
            <a:ext cx="11721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MET Kinase</a:t>
            </a:r>
          </a:p>
          <a:p>
            <a:pPr algn="ctr"/>
            <a:r>
              <a:rPr lang="en-US" sz="1600" b="1" dirty="0" smtClean="0"/>
              <a:t>Inhibitor</a:t>
            </a:r>
            <a:endParaRPr lang="en-US" sz="16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123294" y="3369754"/>
            <a:ext cx="1284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Combination</a:t>
            </a:r>
            <a:endParaRPr lang="en-US" sz="1600" b="1" dirty="0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2140462" y="5142610"/>
            <a:ext cx="3025011" cy="285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310514" y="4671697"/>
            <a:ext cx="494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ns</a:t>
            </a:r>
            <a:endParaRPr lang="en-US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5737" y="2227111"/>
            <a:ext cx="983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 Cadherin</a:t>
            </a:r>
            <a:endParaRPr lang="en-US" sz="1400" b="1" dirty="0"/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2085987" y="1960382"/>
            <a:ext cx="11668" cy="149332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5000637" y="1960382"/>
            <a:ext cx="7878" cy="149332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08799" y="2921970"/>
            <a:ext cx="72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GAPDH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9961" y="86982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</a:t>
            </a:r>
            <a:r>
              <a:rPr lang="en-US" b="1" dirty="0" smtClean="0"/>
              <a:t>Figure 6</a:t>
            </a:r>
            <a:endParaRPr lang="en-US" b="1" dirty="0"/>
          </a:p>
        </p:txBody>
      </p:sp>
      <p:sp>
        <p:nvSpPr>
          <p:cNvPr id="2" name="Rectangle 1"/>
          <p:cNvSpPr/>
          <p:nvPr/>
        </p:nvSpPr>
        <p:spPr>
          <a:xfrm>
            <a:off x="458974" y="9437145"/>
            <a:ext cx="54529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S.6.  Western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blot analysis of epithelial marker E-cadherin in tumor lysates derived from mice in the subcutaneous implantation study in each treatment group (n = 4-5 mice per group). Western blot densitometry analysis of E-cadherin in all treatment groups.</a:t>
            </a:r>
          </a:p>
        </p:txBody>
      </p:sp>
    </p:spTree>
    <p:extLst>
      <p:ext uri="{BB962C8B-B14F-4D97-AF65-F5344CB8AC3E}">
        <p14:creationId xmlns:p14="http://schemas.microsoft.com/office/powerpoint/2010/main" val="3640141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</TotalTime>
  <Words>57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Orillion</dc:creator>
  <cp:lastModifiedBy>Pili, Roberto</cp:lastModifiedBy>
  <cp:revision>51</cp:revision>
  <dcterms:created xsi:type="dcterms:W3CDTF">2017-04-17T20:49:32Z</dcterms:created>
  <dcterms:modified xsi:type="dcterms:W3CDTF">2019-09-09T15:55:49Z</dcterms:modified>
</cp:coreProperties>
</file>