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40" d="100"/>
          <a:sy n="40" d="100"/>
        </p:scale>
        <p:origin x="-2515" y="-413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F9BBC-71A4-4832-AF4F-4F513EC26431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7319E-50E2-4C85-93F1-B7C590C3D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58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995312"/>
            <a:ext cx="5143500" cy="424462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950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640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644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87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3039535"/>
            <a:ext cx="5915025" cy="507153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8159048"/>
            <a:ext cx="5915025" cy="266699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4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778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2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988734"/>
            <a:ext cx="2901255" cy="14647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4453468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988734"/>
            <a:ext cx="2915543" cy="14647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4453468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834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082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74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812800"/>
            <a:ext cx="2211883" cy="2844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755423"/>
            <a:ext cx="3471863" cy="866422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2" y="3657600"/>
            <a:ext cx="2211883" cy="6776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432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812800"/>
            <a:ext cx="2211883" cy="2844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4" y="1755423"/>
            <a:ext cx="3471863" cy="866422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2" y="3657600"/>
            <a:ext cx="2211883" cy="6776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99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649112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11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" y="0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Supplemental Figure 8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37" y="1056026"/>
            <a:ext cx="5923601" cy="3537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38150" y="5080338"/>
            <a:ext cx="58483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S.8. 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Western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blot results for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pTie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β-actin in tumors from mice in the four treatment groups. Tie phosphorylation is upregulated in all treatment groups compared to vehicle control. </a:t>
            </a:r>
          </a:p>
        </p:txBody>
      </p:sp>
    </p:spTree>
    <p:extLst>
      <p:ext uri="{BB962C8B-B14F-4D97-AF65-F5344CB8AC3E}">
        <p14:creationId xmlns:p14="http://schemas.microsoft.com/office/powerpoint/2010/main" val="938426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2373</TotalTime>
  <Words>35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Ashley Orillion</dc:creator>
  <cp:lastModifiedBy>Pili, Roberto</cp:lastModifiedBy>
  <cp:revision>51</cp:revision>
  <dcterms:created xsi:type="dcterms:W3CDTF">2017-04-17T20:49:32Z</dcterms:created>
  <dcterms:modified xsi:type="dcterms:W3CDTF">2019-09-09T15:56:55Z</dcterms:modified>
</cp:coreProperties>
</file>