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4" r:id="rId2"/>
  </p:sldIdLst>
  <p:sldSz cx="6858000" cy="12192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40" d="100"/>
          <a:sy n="40" d="100"/>
        </p:scale>
        <p:origin x="-2515" y="-413"/>
      </p:cViewPr>
      <p:guideLst>
        <p:guide orient="horz" pos="384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AF9BBC-71A4-4832-AF4F-4F513EC26431}" type="datetimeFigureOut">
              <a:rPr lang="en-US" smtClean="0"/>
              <a:t>9/9/2019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685800"/>
            <a:ext cx="1930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27319E-50E2-4C85-93F1-B7C590C3D6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5585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50" y="1995312"/>
            <a:ext cx="5143500" cy="4244622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A121E-4E65-46A9-BC79-18CED3CB9EE5}" type="datetimeFigureOut">
              <a:rPr lang="en-US" smtClean="0"/>
              <a:t>9/9/2019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FAC9-07B0-4329-9B78-5170ECFD2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9501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A121E-4E65-46A9-BC79-18CED3CB9EE5}" type="datetimeFigureOut">
              <a:rPr lang="en-US" smtClean="0"/>
              <a:t>9/9/2019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FAC9-07B0-4329-9B78-5170ECFD2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6403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6" y="649111"/>
            <a:ext cx="1478756" cy="10332156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7" y="649111"/>
            <a:ext cx="4350544" cy="10332156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A121E-4E65-46A9-BC79-18CED3CB9EE5}" type="datetimeFigureOut">
              <a:rPr lang="en-US" smtClean="0"/>
              <a:t>9/9/2019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FAC9-07B0-4329-9B78-5170ECFD2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6442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A121E-4E65-46A9-BC79-18CED3CB9EE5}" type="datetimeFigureOut">
              <a:rPr lang="en-US" smtClean="0"/>
              <a:t>9/9/2019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FAC9-07B0-4329-9B78-5170ECFD2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873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7" y="3039535"/>
            <a:ext cx="5915025" cy="5071532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7" y="8159048"/>
            <a:ext cx="5915025" cy="2666999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A121E-4E65-46A9-BC79-18CED3CB9EE5}" type="datetimeFigureOut">
              <a:rPr lang="en-US" smtClean="0"/>
              <a:t>9/9/2019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FAC9-07B0-4329-9B78-5170ECFD2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4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A121E-4E65-46A9-BC79-18CED3CB9EE5}" type="datetimeFigureOut">
              <a:rPr lang="en-US" smtClean="0"/>
              <a:t>9/9/2019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FAC9-07B0-4329-9B78-5170ECFD2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7788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2"/>
            <a:ext cx="5915025" cy="235655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2" y="2988734"/>
            <a:ext cx="2901255" cy="146473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2" y="4453468"/>
            <a:ext cx="2901255" cy="65503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4" y="2988734"/>
            <a:ext cx="2915543" cy="146473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4" y="4453468"/>
            <a:ext cx="2915543" cy="65503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A121E-4E65-46A9-BC79-18CED3CB9EE5}" type="datetimeFigureOut">
              <a:rPr lang="en-US" smtClean="0"/>
              <a:t>9/9/2019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FAC9-07B0-4329-9B78-5170ECFD2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834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A121E-4E65-46A9-BC79-18CED3CB9EE5}" type="datetimeFigureOut">
              <a:rPr lang="en-US" smtClean="0"/>
              <a:t>9/9/2019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FAC9-07B0-4329-9B78-5170ECFD2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082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A121E-4E65-46A9-BC79-18CED3CB9EE5}" type="datetimeFigureOut">
              <a:rPr lang="en-US" smtClean="0"/>
              <a:t>9/9/2019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FAC9-07B0-4329-9B78-5170ECFD2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742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2" y="812800"/>
            <a:ext cx="2211883" cy="28448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4" y="1755423"/>
            <a:ext cx="3471863" cy="866422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2" y="3657600"/>
            <a:ext cx="2211883" cy="6776156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A121E-4E65-46A9-BC79-18CED3CB9EE5}" type="datetimeFigureOut">
              <a:rPr lang="en-US" smtClean="0"/>
              <a:t>9/9/2019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FAC9-07B0-4329-9B78-5170ECFD2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432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2" y="812800"/>
            <a:ext cx="2211883" cy="28448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15544" y="1755423"/>
            <a:ext cx="3471863" cy="866422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2" y="3657600"/>
            <a:ext cx="2211883" cy="6776156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A121E-4E65-46A9-BC79-18CED3CB9EE5}" type="datetimeFigureOut">
              <a:rPr lang="en-US" smtClean="0"/>
              <a:t>9/9/2019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FFAC9-07B0-4329-9B78-5170ECFD2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991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9" y="649112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9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7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6A121E-4E65-46A9-BC79-18CED3CB9EE5}" type="datetimeFigureOut">
              <a:rPr lang="en-US" smtClean="0"/>
              <a:t>9/9/2019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4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4FFAC9-07B0-4329-9B78-5170ECFD2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114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71121" y="164346"/>
            <a:ext cx="23193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Supplemental Figure </a:t>
            </a:r>
            <a:r>
              <a:rPr lang="en-US" b="1" dirty="0" smtClean="0"/>
              <a:t>9</a:t>
            </a:r>
            <a:endParaRPr lang="en-US" b="1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448" y="933450"/>
            <a:ext cx="4379415" cy="8724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285750" y="10243394"/>
            <a:ext cx="61341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S.9. 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Representative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images of immunofluorescence staining of (A,D) TIE2 staining adjusted to green in ImageJ and (B,E) F4/80 and CD206 staining adjusted to red in ImageJ respectively and the overlap between these two channels in (C,F) where yellow areas represent complete overlap between TIE2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F4/80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CD206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areas respectively. Areas of overlap (yellow) are representative of areas where perivascular macrophages are present, while TIE2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only areas (green) are representative of blood vessels. </a:t>
            </a:r>
          </a:p>
        </p:txBody>
      </p:sp>
    </p:spTree>
    <p:extLst>
      <p:ext uri="{BB962C8B-B14F-4D97-AF65-F5344CB8AC3E}">
        <p14:creationId xmlns:p14="http://schemas.microsoft.com/office/powerpoint/2010/main" val="9476219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2373</TotalTime>
  <Words>93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Ashley Orillion</dc:creator>
  <cp:lastModifiedBy>Pili, Roberto</cp:lastModifiedBy>
  <cp:revision>51</cp:revision>
  <dcterms:created xsi:type="dcterms:W3CDTF">2017-04-17T20:49:32Z</dcterms:created>
  <dcterms:modified xsi:type="dcterms:W3CDTF">2019-09-09T15:57:19Z</dcterms:modified>
</cp:coreProperties>
</file>