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100" d="100"/>
          <a:sy n="100" d="100"/>
        </p:scale>
        <p:origin x="11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18/12/2019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498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717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393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18/12/2019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Mason et al (2020) Diabetologia DOI 10.1007/s00125-019-05059-6 </a:t>
            </a:r>
          </a:p>
          <a:p>
            <a:r>
              <a:rPr lang="en-GB" sz="1200" dirty="0"/>
              <a:t>© Springer-Verlag GmbH Germany, part of Springer Nature 2019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42396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Circadian timekeeping and the alignment between environmental/behavioural rhythms and central/peripheral clocks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2C16BF-9630-435E-94BA-34954B13B9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60" y="845059"/>
            <a:ext cx="8892480" cy="516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pt-BR" dirty="0"/>
              <a:t>Mason et al (2020) Diabetologia DOI 10.1007/s00125-019-05059-6 </a:t>
            </a:r>
          </a:p>
          <a:p>
            <a:r>
              <a:rPr lang="en-GB" sz="1200" dirty="0"/>
              <a:t>© Springer-Verlag GmbH Germany, part of Springer Nature 2019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42396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Comparison of the alignment of environmental, circadian and behavioural rhythms in a modern diurnal lifestyle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A244F9-EB33-47AF-9C09-36990E62D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86" y="1988840"/>
            <a:ext cx="8810462" cy="264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74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pt-BR" dirty="0"/>
              <a:t>Mason et al (2020) Diabetologia DOI 10.1007/s00125-019-05059-6 </a:t>
            </a:r>
            <a:r>
              <a:rPr lang="en-GB" dirty="0"/>
              <a:t> </a:t>
            </a:r>
          </a:p>
          <a:p>
            <a:r>
              <a:rPr lang="en-GB" sz="1200" dirty="0"/>
              <a:t>© (</a:t>
            </a:r>
            <a:r>
              <a:rPr lang="en-GB" sz="1200" b="1" dirty="0"/>
              <a:t>a</a:t>
            </a:r>
            <a:r>
              <a:rPr lang="en-GB" sz="1200" dirty="0"/>
              <a:t>) Springer-Verlag GmbH Germany, part of Springer Nature 2019; (</a:t>
            </a:r>
            <a:r>
              <a:rPr lang="en-GB" sz="1200" b="1" dirty="0"/>
              <a:t>b</a:t>
            </a:r>
            <a:r>
              <a:rPr lang="en-GB" sz="1200" dirty="0"/>
              <a:t>, </a:t>
            </a:r>
            <a:r>
              <a:rPr lang="en-GB" sz="1200" b="1" dirty="0"/>
              <a:t>c</a:t>
            </a:r>
            <a:r>
              <a:rPr lang="en-GB" sz="1200" dirty="0"/>
              <a:t>) Adapted from Scheer et al (2009) and Morris et al (2015), distributed under the terms of the CC BY 4.0 Attribution License (</a:t>
            </a:r>
            <a:r>
              <a:rPr lang="en-GB" sz="1200" dirty="0">
                <a:hlinkClick r:id="rId3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239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Effect of misalignment between the central clock and the behavioural/environmental cycle on glucose tolerance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0FD3DA-7E32-49FA-A012-4D2B83AC0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958592"/>
            <a:ext cx="8820472" cy="4940816"/>
          </a:xfrm>
          <a:prstGeom prst="rect">
            <a:avLst/>
          </a:prstGeom>
        </p:spPr>
      </p:pic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2052" y="5834511"/>
            <a:ext cx="1675152" cy="47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38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pt-BR" dirty="0"/>
              <a:t>Mason et al (2020) Diabetologia DOI 10.1007/s00125-019-05059-6 </a:t>
            </a:r>
            <a:r>
              <a:rPr lang="en-GB" dirty="0"/>
              <a:t> </a:t>
            </a:r>
          </a:p>
          <a:p>
            <a:r>
              <a:rPr lang="en-GB" sz="1200" dirty="0"/>
              <a:t>© Springer-Verlag GmbH Germany, part of Springer Nature 2019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42396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Diagram illustrating the impact of circadian and behavioural influences on glycaemic control and the potential transition to diabetes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B2DDC0A-43F0-4FAF-9137-EE3C7BAB27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8"/>
          <a:stretch/>
        </p:blipFill>
        <p:spPr>
          <a:xfrm>
            <a:off x="384690" y="908720"/>
            <a:ext cx="8374620" cy="48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79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201</Words>
  <Application>Microsoft Office PowerPoint</Application>
  <PresentationFormat>On-screen Show (4:3)</PresentationFormat>
  <Paragraphs>20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40</cp:revision>
  <dcterms:created xsi:type="dcterms:W3CDTF">2016-06-15T12:53:43Z</dcterms:created>
  <dcterms:modified xsi:type="dcterms:W3CDTF">2019-12-18T11:29:43Z</dcterms:modified>
</cp:coreProperties>
</file>