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1" r:id="rId2"/>
    <p:sldId id="276" r:id="rId3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77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1879"/>
    <p:restoredTop sz="50000" autoAdjust="0"/>
  </p:normalViewPr>
  <p:slideViewPr>
    <p:cSldViewPr snapToGrid="0" snapToObjects="1" showGuides="1">
      <p:cViewPr varScale="1">
        <p:scale>
          <a:sx n="99" d="100"/>
          <a:sy n="99" d="100"/>
        </p:scale>
        <p:origin x="2224" y="192"/>
      </p:cViewPr>
      <p:guideLst>
        <p:guide orient="horz" pos="2877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D789-7C60-4747-9C46-ACAAFFCF83E9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BE4AC-4856-6849-B93B-FFEF71558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463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D789-7C60-4747-9C46-ACAAFFCF83E9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BE4AC-4856-6849-B93B-FFEF71558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177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D789-7C60-4747-9C46-ACAAFFCF83E9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BE4AC-4856-6849-B93B-FFEF71558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1135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D789-7C60-4747-9C46-ACAAFFCF83E9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BE4AC-4856-6849-B93B-FFEF71558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896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D789-7C60-4747-9C46-ACAAFFCF83E9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BE4AC-4856-6849-B93B-FFEF71558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8452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D789-7C60-4747-9C46-ACAAFFCF83E9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BE4AC-4856-6849-B93B-FFEF71558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6060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D789-7C60-4747-9C46-ACAAFFCF83E9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BE4AC-4856-6849-B93B-FFEF71558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115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D789-7C60-4747-9C46-ACAAFFCF83E9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BE4AC-4856-6849-B93B-FFEF71558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3022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D789-7C60-4747-9C46-ACAAFFCF83E9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BE4AC-4856-6849-B93B-FFEF71558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079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D789-7C60-4747-9C46-ACAAFFCF83E9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BE4AC-4856-6849-B93B-FFEF71558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77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D789-7C60-4747-9C46-ACAAFFCF83E9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BE4AC-4856-6849-B93B-FFEF71558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2942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0D789-7C60-4747-9C46-ACAAFFCF83E9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BE4AC-4856-6849-B93B-FFEF71558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56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98">
            <a:extLst>
              <a:ext uri="{FF2B5EF4-FFF2-40B4-BE49-F238E27FC236}">
                <a16:creationId xmlns:a16="http://schemas.microsoft.com/office/drawing/2014/main" id="{180834D0-ACC6-B048-80AD-CF1BA70DA6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710" y="179088"/>
            <a:ext cx="192386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400" b="1" dirty="0">
                <a:latin typeface="Times New Roman"/>
                <a:cs typeface="Times New Roman"/>
              </a:rPr>
              <a:t>Supplemental Figure 1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83D6D38-91AB-8845-9CBC-D20FF2CDFFCA}"/>
              </a:ext>
            </a:extLst>
          </p:cNvPr>
          <p:cNvGrpSpPr/>
          <p:nvPr/>
        </p:nvGrpSpPr>
        <p:grpSpPr>
          <a:xfrm>
            <a:off x="155608" y="1209813"/>
            <a:ext cx="6378427" cy="6146234"/>
            <a:chOff x="155608" y="1209813"/>
            <a:chExt cx="6378427" cy="6146234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5F7632FB-DDD4-D44B-99AA-C7C0D884EA59}"/>
                </a:ext>
              </a:extLst>
            </p:cNvPr>
            <p:cNvSpPr/>
            <p:nvPr/>
          </p:nvSpPr>
          <p:spPr>
            <a:xfrm>
              <a:off x="530591" y="1209813"/>
              <a:ext cx="5687330" cy="61462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>
                <a:lnSpc>
                  <a:spcPts val="2840"/>
                </a:lnSpc>
              </a:pPr>
              <a:r>
                <a:rPr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ea typeface="游明朝" panose="02020400000000000000" pitchFamily="18" charset="-128"/>
                </a:rPr>
                <a:t>ACCCGCGAGGAAAACCGGGGATGCGCTGCGA</a:t>
              </a:r>
              <a:r>
                <a:rPr lang="en-US" altLang="ja-JP" sz="1200" u="sng" dirty="0">
                  <a:solidFill>
                    <a:srgbClr val="000000"/>
                  </a:solidFill>
                  <a:latin typeface="Arial" panose="020B0604020202020204" pitchFamily="34" charset="0"/>
                  <a:ea typeface="游明朝" panose="02020400000000000000" pitchFamily="18" charset="-128"/>
                </a:rPr>
                <a:t>TGACCGGCAGTAACC</a:t>
              </a:r>
              <a:r>
                <a:rPr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ea typeface="游明朝" panose="02020400000000000000" pitchFamily="18" charset="-128"/>
                </a:rPr>
                <a:t>CCGGCCGGGGCGCCCGCGGCCGGGGTCAACGCCCGCACTTGCGCCGCGGCCCGCGAGGCATCCGGGACCGCCCCGCCGCCCGCCCATCACCCTATCGCCTAGCAACGCCCACCCGCGCGCCGCCATTGGGCCGGTGCGAACACCCCTGGCGCCCGATTGGTTGCTGCTGCCGCCGCGCCGCGCAACGCCGCGCCCTCAGCCAGCTCCGCGCGGGCAGCGACGGCGGCGTGGAGTCGGCGGCCGAAGTGCGGGCACGCGGGTCCGTCCGTCCTTCCGCGCGCCTGTGGGTCCGAGCGCCCCGCCGCAGCCGGCTGGACCCCCGGTGTGGCCACGGGGTAGTCCCCAGTGTGGCCCAAGCATTCCCATCCCGCA</a:t>
              </a:r>
              <a:r>
                <a:rPr lang="en-US" altLang="ja-JP" sz="1200" u="sng" dirty="0">
                  <a:solidFill>
                    <a:srgbClr val="000000"/>
                  </a:solidFill>
                  <a:latin typeface="Arial" panose="020B0604020202020204" pitchFamily="34" charset="0"/>
                  <a:ea typeface="游明朝" panose="02020400000000000000" pitchFamily="18" charset="-128"/>
                </a:rPr>
                <a:t>CACGTG</a:t>
              </a:r>
              <a:r>
                <a:rPr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ea typeface="游明朝" panose="02020400000000000000" pitchFamily="18" charset="-128"/>
                </a:rPr>
                <a:t>GCCCCGGCGGACACGGGGGTCGGGGATGGCTCGGGAGGCGCGCCGCGGGCTCGGTCGCAGCCGCGTGCGCGTCGGGGCCCGCG</a:t>
              </a:r>
              <a:r>
                <a:rPr lang="en-US" altLang="ja-JP" sz="1200" u="sng" dirty="0">
                  <a:solidFill>
                    <a:srgbClr val="000000"/>
                  </a:solidFill>
                  <a:latin typeface="Arial" panose="020B0604020202020204" pitchFamily="34" charset="0"/>
                  <a:ea typeface="游明朝" panose="02020400000000000000" pitchFamily="18" charset="-128"/>
                </a:rPr>
                <a:t>GGGCGG</a:t>
              </a:r>
              <a:r>
                <a:rPr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ea typeface="游明朝" panose="02020400000000000000" pitchFamily="18" charset="-128"/>
                </a:rPr>
                <a:t>GAGGCGGAAGTCGGGGGGCGGTGGTTTCCCGCCCGCCCCGCCCCCGGCGCTCCTCAGTCCCAGCCCCACCCCCCCAGGCGCGTTCCCGCGCAGGGTCCCGGCTCGGGCGGCGGCGCGCACGAG</a:t>
              </a:r>
              <a:r>
                <a:rPr lang="en-US" altLang="ja-JP" sz="1200" u="sng" dirty="0">
                  <a:solidFill>
                    <a:srgbClr val="000000"/>
                  </a:solidFill>
                  <a:latin typeface="Arial" panose="020B0604020202020204" pitchFamily="34" charset="0"/>
                  <a:ea typeface="游明朝" panose="02020400000000000000" pitchFamily="18" charset="-128"/>
                </a:rPr>
                <a:t>CATCACCCCAC</a:t>
              </a:r>
              <a:r>
                <a:rPr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ea typeface="游明朝" panose="02020400000000000000" pitchFamily="18" charset="-128"/>
                </a:rPr>
                <a:t>CGGCGGCGGCGCGCCGGGTCCCGGGGCGCAGCCCCGACGCTCATTGGCCTGGGCGGCGCAGCCAAGCTG</a:t>
              </a:r>
              <a:r>
                <a:rPr lang="en-US" altLang="ja-JP" sz="1200" u="sng" dirty="0">
                  <a:latin typeface="Arial" panose="020B0604020202020204" pitchFamily="34" charset="0"/>
                  <a:ea typeface="游明朝" panose="02020400000000000000" pitchFamily="18" charset="-128"/>
                </a:rPr>
                <a:t>TCAGCCCAT</a:t>
              </a:r>
              <a:r>
                <a:rPr lang="en-US" altLang="ja-JP" sz="1200" dirty="0">
                  <a:latin typeface="Arial" panose="020B0604020202020204" pitchFamily="34" charset="0"/>
                  <a:ea typeface="游明朝" panose="02020400000000000000" pitchFamily="18" charset="-128"/>
                </a:rPr>
                <a:t>G</a:t>
              </a:r>
              <a:r>
                <a:rPr lang="en-US" altLang="ja-JP" sz="1200" u="sng" dirty="0">
                  <a:latin typeface="Arial" panose="020B0604020202020204" pitchFamily="34" charset="0"/>
                  <a:ea typeface="游明朝" panose="02020400000000000000" pitchFamily="18" charset="-128"/>
                </a:rPr>
                <a:t>TGGCGTGGC</a:t>
              </a:r>
              <a:r>
                <a:rPr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ea typeface="游明朝" panose="02020400000000000000" pitchFamily="18" charset="-128"/>
                </a:rPr>
                <a:t>CGCCCGGGGATGGCCGCGGT</a:t>
              </a:r>
              <a:r>
                <a:rPr lang="en-US" altLang="ja-JP" sz="1200" u="sng" dirty="0">
                  <a:solidFill>
                    <a:srgbClr val="000000"/>
                  </a:solidFill>
                  <a:latin typeface="Arial" panose="020B0604020202020204" pitchFamily="34" charset="0"/>
                  <a:ea typeface="游明朝" panose="02020400000000000000" pitchFamily="18" charset="-128"/>
                </a:rPr>
                <a:t>TTAAATA</a:t>
              </a:r>
              <a:r>
                <a:rPr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ea typeface="游明朝" panose="02020400000000000000" pitchFamily="18" charset="-128"/>
                </a:rPr>
                <a:t>GCGTCGGCGCCGGCCTAGAGGGAGCCAGAGAGACGGCAGCGGCCCCGGCCTCCCTCTCCGCCGCGCTTCAGCCTCCCGCT</a:t>
              </a:r>
              <a:r>
                <a:rPr lang="ja-JP" altLang="ja-JP" sz="1200"/>
                <a:t> </a:t>
              </a:r>
              <a:endParaRPr lang="ja-JP" altLang="en-US" sz="1200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308FD08A-B13D-E84A-8CAA-FB1CA53D1A17}"/>
                </a:ext>
              </a:extLst>
            </p:cNvPr>
            <p:cNvSpPr txBox="1"/>
            <p:nvPr/>
          </p:nvSpPr>
          <p:spPr>
            <a:xfrm>
              <a:off x="4512457" y="1517961"/>
              <a:ext cx="5950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LXRE</a:t>
              </a:r>
              <a:endParaRPr kumimoji="1" lang="ja-JP" altLang="en-US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17F1A236-E405-2A49-BE71-6996F561A9A2}"/>
                </a:ext>
              </a:extLst>
            </p:cNvPr>
            <p:cNvSpPr txBox="1"/>
            <p:nvPr/>
          </p:nvSpPr>
          <p:spPr>
            <a:xfrm>
              <a:off x="2770847" y="4340523"/>
              <a:ext cx="6126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E-box</a:t>
              </a:r>
              <a:endParaRPr kumimoji="1" lang="ja-JP" altLang="en-US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0E137F49-2368-5146-96F5-44A2B91C1B91}"/>
                </a:ext>
              </a:extLst>
            </p:cNvPr>
            <p:cNvSpPr txBox="1"/>
            <p:nvPr/>
          </p:nvSpPr>
          <p:spPr>
            <a:xfrm>
              <a:off x="1808700" y="5061474"/>
              <a:ext cx="7409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GC-box</a:t>
              </a:r>
              <a:endParaRPr kumimoji="1" lang="ja-JP" altLang="en-US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FDF7C708-36FE-7549-98C9-C3640BBD27EE}"/>
                </a:ext>
              </a:extLst>
            </p:cNvPr>
            <p:cNvSpPr/>
            <p:nvPr/>
          </p:nvSpPr>
          <p:spPr>
            <a:xfrm>
              <a:off x="6143425" y="5591175"/>
              <a:ext cx="72000" cy="288000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DDF7E5F8-752D-AC49-A07E-860A6B9973A6}"/>
                </a:ext>
              </a:extLst>
            </p:cNvPr>
            <p:cNvSpPr/>
            <p:nvPr/>
          </p:nvSpPr>
          <p:spPr>
            <a:xfrm>
              <a:off x="523675" y="5934075"/>
              <a:ext cx="72000" cy="288000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35D64E95-78A1-7A42-A9FD-7CD039380C81}"/>
                </a:ext>
              </a:extLst>
            </p:cNvPr>
            <p:cNvSpPr txBox="1"/>
            <p:nvPr/>
          </p:nvSpPr>
          <p:spPr>
            <a:xfrm>
              <a:off x="5417891" y="5760508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SRE</a:t>
              </a:r>
              <a:endParaRPr kumimoji="1" lang="ja-JP" altLang="en-US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900E219A-6E0C-CD45-AE73-4798E43C13F5}"/>
                </a:ext>
              </a:extLst>
            </p:cNvPr>
            <p:cNvSpPr txBox="1"/>
            <p:nvPr/>
          </p:nvSpPr>
          <p:spPr>
            <a:xfrm>
              <a:off x="1984408" y="6827308"/>
              <a:ext cx="8862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TATA-box</a:t>
              </a:r>
              <a:endParaRPr kumimoji="1" lang="ja-JP" altLang="en-US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49E671A5-BE8D-4442-84A8-94692C13F315}"/>
                </a:ext>
              </a:extLst>
            </p:cNvPr>
            <p:cNvSpPr txBox="1"/>
            <p:nvPr/>
          </p:nvSpPr>
          <p:spPr>
            <a:xfrm>
              <a:off x="155608" y="1325780"/>
              <a:ext cx="4908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-789</a:t>
              </a:r>
              <a:endParaRPr kumimoji="1"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0503B862-CF4D-CD47-841D-0602F927014A}"/>
                </a:ext>
              </a:extLst>
            </p:cNvPr>
            <p:cNvSpPr txBox="1"/>
            <p:nvPr/>
          </p:nvSpPr>
          <p:spPr>
            <a:xfrm>
              <a:off x="6089683" y="7021730"/>
              <a:ext cx="4443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+54</a:t>
              </a:r>
              <a:endParaRPr kumimoji="1"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9D78ED36-AFEF-E744-BE85-0B6E988A68C7}"/>
                </a:ext>
              </a:extLst>
            </p:cNvPr>
            <p:cNvSpPr txBox="1"/>
            <p:nvPr/>
          </p:nvSpPr>
          <p:spPr>
            <a:xfrm>
              <a:off x="3884926" y="6477685"/>
              <a:ext cx="7136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SREBP</a:t>
              </a:r>
              <a:endParaRPr kumimoji="1" lang="ja-JP" altLang="en-US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6709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98">
            <a:extLst>
              <a:ext uri="{FF2B5EF4-FFF2-40B4-BE49-F238E27FC236}">
                <a16:creationId xmlns:a16="http://schemas.microsoft.com/office/drawing/2014/main" id="{180834D0-ACC6-B048-80AD-CF1BA70DA6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710" y="179088"/>
            <a:ext cx="192386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400" b="1" dirty="0">
                <a:latin typeface="Times New Roman"/>
                <a:cs typeface="Times New Roman"/>
              </a:rPr>
              <a:t>Supplemental Figure 2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5444846-3D01-1041-9145-270EBD7C67CA}"/>
              </a:ext>
            </a:extLst>
          </p:cNvPr>
          <p:cNvGrpSpPr/>
          <p:nvPr/>
        </p:nvGrpSpPr>
        <p:grpSpPr>
          <a:xfrm>
            <a:off x="155608" y="1296269"/>
            <a:ext cx="6397872" cy="7006509"/>
            <a:chOff x="155608" y="1296269"/>
            <a:chExt cx="6397872" cy="7006509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8ACF7F07-A80C-7543-ACF0-0A5ECFBCDF24}"/>
                </a:ext>
              </a:extLst>
            </p:cNvPr>
            <p:cNvSpPr/>
            <p:nvPr/>
          </p:nvSpPr>
          <p:spPr>
            <a:xfrm>
              <a:off x="552450" y="1353978"/>
              <a:ext cx="5760000" cy="68278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dist">
                <a:lnSpc>
                  <a:spcPts val="3840"/>
                </a:lnSpc>
              </a:pPr>
              <a:r>
                <a:rPr lang="en-US" altLang="ja-JP" sz="1200" dirty="0">
                  <a:latin typeface="Arial" panose="020B0604020202020204" pitchFamily="34" charset="0"/>
                  <a:ea typeface="游明朝" panose="02020400000000000000" pitchFamily="18" charset="-128"/>
                  <a:cs typeface="Arial" panose="020B0604020202020204" pitchFamily="34" charset="0"/>
                </a:rPr>
                <a:t>GCCACAGAAAGGGTGGGTGTCTGAGAAAGCTGGGCCACGA</a:t>
              </a:r>
              <a:r>
                <a:rPr lang="en-US" altLang="ja-JP" sz="1200" u="sng" dirty="0">
                  <a:latin typeface="Arial" panose="020B0604020202020204" pitchFamily="34" charset="0"/>
                  <a:ea typeface="游明朝" panose="02020400000000000000" pitchFamily="18" charset="-128"/>
                  <a:cs typeface="Arial" panose="020B0604020202020204" pitchFamily="34" charset="0"/>
                </a:rPr>
                <a:t>TGACCGGTAGTAACCC</a:t>
              </a:r>
              <a:r>
                <a:rPr lang="en-US" altLang="ja-JP" sz="1200" dirty="0">
                  <a:latin typeface="Arial" panose="020B0604020202020204" pitchFamily="34" charset="0"/>
                  <a:ea typeface="游明朝" panose="02020400000000000000" pitchFamily="18" charset="-128"/>
                  <a:cs typeface="Arial" panose="020B0604020202020204" pitchFamily="34" charset="0"/>
                </a:rPr>
                <a:t>CGCCTGAGGCGCCCTCCGCCAGGGTCAACGACCGCGCTTGCGCGGGGGCCCGAGAAGCGCTTTGCCGCTTTTGCCGGCCCATCACCCTATTGCCTAGCAACGCCCACCCGCGCGCCACCATTGGGCCACCGAGAACGGCCTCGGTGTCCAATTGGTCTCGATGTGGAGCAGGCCACGCCCCTCGGCTCTGCGCGCGCTACGATCACGGCGTGGAATCGCAGCGACACGGACCTGTTCTGTTCCCCCGCGTGGCCCCAGTGTCCTCAGTGCAGTTCCCAGTGTGACCAAGCACGCCCGACCCACACTGCGCGCGCACAGTGCA</a:t>
              </a:r>
              <a:r>
                <a:rPr lang="en-US" altLang="ja-JP" sz="1200" u="sng" dirty="0">
                  <a:latin typeface="Arial" panose="020B0604020202020204" pitchFamily="34" charset="0"/>
                  <a:ea typeface="游明朝" panose="02020400000000000000" pitchFamily="18" charset="-128"/>
                  <a:cs typeface="Arial" panose="020B0604020202020204" pitchFamily="34" charset="0"/>
                </a:rPr>
                <a:t>CACCTG</a:t>
              </a:r>
              <a:r>
                <a:rPr lang="en-US" altLang="ja-JP" sz="1200" dirty="0">
                  <a:latin typeface="Arial" panose="020B0604020202020204" pitchFamily="34" charset="0"/>
                  <a:ea typeface="游明朝" panose="02020400000000000000" pitchFamily="18" charset="-128"/>
                  <a:cs typeface="Arial" panose="020B0604020202020204" pitchFamily="34" charset="0"/>
                </a:rPr>
                <a:t>GCCCCGGCCGCGGGGGTGGGGGGGTGAGAGAAAGGACAGAGATGAGGGCGTCGGGATGAGCCCCGCGTGGCCCGCGGGAGGCCGG</a:t>
              </a:r>
              <a:r>
                <a:rPr lang="en-US" altLang="ja-JP" sz="1200" u="sng" dirty="0">
                  <a:latin typeface="Arial" panose="020B0604020202020204" pitchFamily="34" charset="0"/>
                  <a:ea typeface="游明朝" panose="02020400000000000000" pitchFamily="18" charset="-128"/>
                  <a:cs typeface="Arial" panose="020B0604020202020204" pitchFamily="34" charset="0"/>
                </a:rPr>
                <a:t>GGGCGG</a:t>
              </a:r>
              <a:r>
                <a:rPr lang="en-US" altLang="ja-JP" sz="1200" dirty="0">
                  <a:latin typeface="Arial" panose="020B0604020202020204" pitchFamily="34" charset="0"/>
                  <a:ea typeface="游明朝" panose="02020400000000000000" pitchFamily="18" charset="-128"/>
                  <a:cs typeface="Arial" panose="020B0604020202020204" pitchFamily="34" charset="0"/>
                </a:rPr>
                <a:t>GGACGGAAGCGGGCGGGGGCTGCGCGTTCCTTGTGCTCCAGCGCGCGCCTGTGCAGGGTCCCGGCTGGGGGCGGCGCGCGCGGG</a:t>
              </a:r>
              <a:r>
                <a:rPr lang="en-US" altLang="ja-JP" sz="1200" u="sng" dirty="0">
                  <a:latin typeface="Arial" panose="020B0604020202020204" pitchFamily="34" charset="0"/>
                  <a:ea typeface="游明朝" panose="02020400000000000000" pitchFamily="18" charset="-128"/>
                  <a:cs typeface="Arial" panose="020B0604020202020204" pitchFamily="34" charset="0"/>
                </a:rPr>
                <a:t>CATCACCCCAC</a:t>
              </a:r>
              <a:r>
                <a:rPr lang="en-US" altLang="ja-JP" sz="1200" dirty="0">
                  <a:latin typeface="Arial" panose="020B0604020202020204" pitchFamily="34" charset="0"/>
                  <a:ea typeface="游明朝" panose="02020400000000000000" pitchFamily="18" charset="-128"/>
                  <a:cs typeface="Arial" panose="020B0604020202020204" pitchFamily="34" charset="0"/>
                </a:rPr>
                <a:t>CGACGGCGGCGCGCCGGGTCCCGGGGCGCAGCCCCGACGCTCATTGGCCTGGGCGGCGCAGCCAAGCTG</a:t>
              </a:r>
              <a:r>
                <a:rPr lang="en-US" altLang="ja-JP" sz="1200" u="sng" dirty="0">
                  <a:latin typeface="Arial" panose="020B0604020202020204" pitchFamily="34" charset="0"/>
                  <a:ea typeface="游明朝" panose="02020400000000000000" pitchFamily="18" charset="-128"/>
                  <a:cs typeface="Arial" panose="020B0604020202020204" pitchFamily="34" charset="0"/>
                </a:rPr>
                <a:t>TCAGCCCAT</a:t>
              </a:r>
              <a:r>
                <a:rPr lang="en-US" altLang="ja-JP" sz="1200" dirty="0">
                  <a:latin typeface="Arial" panose="020B0604020202020204" pitchFamily="34" charset="0"/>
                  <a:ea typeface="游明朝" panose="02020400000000000000" pitchFamily="18" charset="-128"/>
                  <a:cs typeface="Arial" panose="020B0604020202020204" pitchFamily="34" charset="0"/>
                </a:rPr>
                <a:t>G</a:t>
              </a:r>
              <a:r>
                <a:rPr lang="en-US" altLang="ja-JP" sz="1200" u="sng" dirty="0">
                  <a:latin typeface="Arial" panose="020B0604020202020204" pitchFamily="34" charset="0"/>
                  <a:ea typeface="游明朝" panose="02020400000000000000" pitchFamily="18" charset="-128"/>
                  <a:cs typeface="Arial" panose="020B0604020202020204" pitchFamily="34" charset="0"/>
                </a:rPr>
                <a:t>TGGCGTGGC</a:t>
              </a:r>
              <a:r>
                <a:rPr lang="en-US" altLang="ja-JP" sz="1200" dirty="0">
                  <a:latin typeface="Arial" panose="020B0604020202020204" pitchFamily="34" charset="0"/>
                  <a:ea typeface="游明朝" panose="02020400000000000000" pitchFamily="18" charset="-128"/>
                  <a:cs typeface="Arial" panose="020B0604020202020204" pitchFamily="34" charset="0"/>
                </a:rPr>
                <a:t>CGCGCGGGGATGGCCGCGGT</a:t>
              </a:r>
              <a:r>
                <a:rPr lang="en-US" altLang="ja-JP" sz="1200" u="sng" dirty="0">
                  <a:latin typeface="Arial" panose="020B0604020202020204" pitchFamily="34" charset="0"/>
                  <a:ea typeface="游明朝" panose="02020400000000000000" pitchFamily="18" charset="-128"/>
                  <a:cs typeface="Arial" panose="020B0604020202020204" pitchFamily="34" charset="0"/>
                </a:rPr>
                <a:t>TTAAATA</a:t>
              </a:r>
              <a:r>
                <a:rPr lang="en-US" altLang="ja-JP" sz="1200" dirty="0">
                  <a:latin typeface="Arial" panose="020B0604020202020204" pitchFamily="34" charset="0"/>
                  <a:ea typeface="游明朝" panose="02020400000000000000" pitchFamily="18" charset="-128"/>
                  <a:cs typeface="Arial" panose="020B0604020202020204" pitchFamily="34" charset="0"/>
                </a:rPr>
                <a:t>GCGCCGGCGCGGCCTAGA</a:t>
              </a:r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9B20315E-57FC-AF44-8AA7-E8558E8077B2}"/>
                </a:ext>
              </a:extLst>
            </p:cNvPr>
            <p:cNvSpPr txBox="1"/>
            <p:nvPr/>
          </p:nvSpPr>
          <p:spPr>
            <a:xfrm>
              <a:off x="4975725" y="1758022"/>
              <a:ext cx="5950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LXRE</a:t>
              </a:r>
              <a:endParaRPr kumimoji="1" lang="ja-JP" altLang="en-US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6638384E-7A59-8346-995B-B690956C2E16}"/>
                </a:ext>
              </a:extLst>
            </p:cNvPr>
            <p:cNvSpPr txBox="1"/>
            <p:nvPr/>
          </p:nvSpPr>
          <p:spPr>
            <a:xfrm>
              <a:off x="1294128" y="7064317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SRE</a:t>
              </a:r>
              <a:endParaRPr kumimoji="1" lang="ja-JP" altLang="en-US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5E4F6835-5CDC-A641-A47E-BFF9AB162571}"/>
                </a:ext>
              </a:extLst>
            </p:cNvPr>
            <p:cNvSpPr txBox="1"/>
            <p:nvPr/>
          </p:nvSpPr>
          <p:spPr>
            <a:xfrm>
              <a:off x="3232183" y="8025779"/>
              <a:ext cx="8862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TATA-box</a:t>
              </a:r>
              <a:endParaRPr kumimoji="1" lang="ja-JP" altLang="en-US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A402F0CA-4673-8F4E-99BC-2D9312048DE8}"/>
                </a:ext>
              </a:extLst>
            </p:cNvPr>
            <p:cNvSpPr txBox="1"/>
            <p:nvPr/>
          </p:nvSpPr>
          <p:spPr>
            <a:xfrm>
              <a:off x="2935577" y="5131099"/>
              <a:ext cx="6126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E-box</a:t>
              </a:r>
              <a:endParaRPr kumimoji="1" lang="ja-JP" altLang="en-US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443619B4-528D-D740-8A08-3A62AA171D66}"/>
                </a:ext>
              </a:extLst>
            </p:cNvPr>
            <p:cNvSpPr txBox="1"/>
            <p:nvPr/>
          </p:nvSpPr>
          <p:spPr>
            <a:xfrm>
              <a:off x="2010408" y="6098580"/>
              <a:ext cx="7409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GC-box</a:t>
              </a:r>
              <a:endParaRPr kumimoji="1" lang="ja-JP" altLang="en-US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7C1FA1EC-800B-4B4E-9D3E-B85D0FF856BE}"/>
                </a:ext>
              </a:extLst>
            </p:cNvPr>
            <p:cNvSpPr txBox="1"/>
            <p:nvPr/>
          </p:nvSpPr>
          <p:spPr>
            <a:xfrm>
              <a:off x="155608" y="1478180"/>
              <a:ext cx="4908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-709</a:t>
              </a:r>
              <a:endParaRPr kumimoji="1"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26F85828-FC4A-7F42-85F5-D9E7E6FF0AD2}"/>
                </a:ext>
              </a:extLst>
            </p:cNvPr>
            <p:cNvSpPr txBox="1"/>
            <p:nvPr/>
          </p:nvSpPr>
          <p:spPr>
            <a:xfrm>
              <a:off x="6232558" y="7831355"/>
              <a:ext cx="3209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-8</a:t>
              </a:r>
              <a:endParaRPr kumimoji="1"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7B10C8A3-199F-144E-B947-00DB34024C71}"/>
                </a:ext>
              </a:extLst>
            </p:cNvPr>
            <p:cNvSpPr txBox="1"/>
            <p:nvPr/>
          </p:nvSpPr>
          <p:spPr>
            <a:xfrm>
              <a:off x="5078739" y="1296269"/>
              <a:ext cx="4683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TTT</a:t>
              </a:r>
              <a:endParaRPr kumimoji="1"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815C7B57-6074-A34F-BA82-5E4FF912F746}"/>
                </a:ext>
              </a:extLst>
            </p:cNvPr>
            <p:cNvSpPr txBox="1"/>
            <p:nvPr/>
          </p:nvSpPr>
          <p:spPr>
            <a:xfrm>
              <a:off x="5060808" y="1394879"/>
              <a:ext cx="636494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650">
                  <a:latin typeface="Arial" panose="020B0604020202020204" pitchFamily="34" charset="0"/>
                  <a:cs typeface="Arial" panose="020B0604020202020204" pitchFamily="34" charset="0"/>
                </a:rPr>
                <a:t>・・・</a:t>
              </a: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F15D03D1-0A07-C84F-9E15-D1DBF4D18874}"/>
                </a:ext>
              </a:extLst>
            </p:cNvPr>
            <p:cNvSpPr txBox="1"/>
            <p:nvPr/>
          </p:nvSpPr>
          <p:spPr>
            <a:xfrm>
              <a:off x="5248836" y="7109016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TC</a:t>
              </a:r>
              <a:endParaRPr kumimoji="1"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13DC7350-4484-6543-9F0F-2C45EA241777}"/>
                </a:ext>
              </a:extLst>
            </p:cNvPr>
            <p:cNvSpPr txBox="1"/>
            <p:nvPr/>
          </p:nvSpPr>
          <p:spPr>
            <a:xfrm>
              <a:off x="5248835" y="7207626"/>
              <a:ext cx="416859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650">
                  <a:latin typeface="Arial" panose="020B0604020202020204" pitchFamily="34" charset="0"/>
                  <a:cs typeface="Arial" panose="020B0604020202020204" pitchFamily="34" charset="0"/>
                </a:rPr>
                <a:t>・・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F8E49E52-A914-E943-A919-3BD6B5BCCC79}"/>
                </a:ext>
              </a:extLst>
            </p:cNvPr>
            <p:cNvSpPr txBox="1"/>
            <p:nvPr/>
          </p:nvSpPr>
          <p:spPr>
            <a:xfrm>
              <a:off x="4823012" y="7109017"/>
              <a:ext cx="4074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GA</a:t>
              </a:r>
              <a:endParaRPr kumimoji="1"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CB4B2D93-02E7-2F4D-BC09-7B1FD86170DB}"/>
                </a:ext>
              </a:extLst>
            </p:cNvPr>
            <p:cNvSpPr txBox="1"/>
            <p:nvPr/>
          </p:nvSpPr>
          <p:spPr>
            <a:xfrm>
              <a:off x="4831976" y="7207627"/>
              <a:ext cx="457200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650">
                  <a:latin typeface="Arial" panose="020B0604020202020204" pitchFamily="34" charset="0"/>
                  <a:cs typeface="Arial" panose="020B0604020202020204" pitchFamily="34" charset="0"/>
                </a:rPr>
                <a:t>・・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877E9678-6D92-CB42-8BA2-58B111DF5D79}"/>
                </a:ext>
              </a:extLst>
            </p:cNvPr>
            <p:cNvSpPr txBox="1"/>
            <p:nvPr/>
          </p:nvSpPr>
          <p:spPr>
            <a:xfrm>
              <a:off x="5032410" y="7539446"/>
              <a:ext cx="7136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SREBP</a:t>
              </a:r>
              <a:endParaRPr kumimoji="1" lang="ja-JP" altLang="en-US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951804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7226</TotalTime>
  <Words>38</Words>
  <Application>Microsoft Macintosh PowerPoint</Application>
  <PresentationFormat>画面に合わせる (4:3)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游明朝</vt:lpstr>
      <vt:lpstr>Arial</vt:lpstr>
      <vt:lpstr>Calibri</vt:lpstr>
      <vt:lpstr>Times New Roman</vt:lpstr>
      <vt:lpstr>ホワイト</vt:lpstr>
      <vt:lpstr>PowerPoint プレゼンテーション</vt:lpstr>
      <vt:lpstr>PowerPoint プレゼンテーション</vt:lpstr>
    </vt:vector>
  </TitlesOfParts>
  <Company>九州大学大学院農学研究院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城内 文吾</dc:creator>
  <cp:lastModifiedBy>SHIROUCHI BUNGO</cp:lastModifiedBy>
  <cp:revision>128</cp:revision>
  <cp:lastPrinted>2019-08-08T06:01:29Z</cp:lastPrinted>
  <dcterms:created xsi:type="dcterms:W3CDTF">2015-12-22T10:18:16Z</dcterms:created>
  <dcterms:modified xsi:type="dcterms:W3CDTF">2019-10-01T12:15:03Z</dcterms:modified>
</cp:coreProperties>
</file>