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0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0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865F2-A712-984B-8BC6-CD9A30722F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C2C4E7-0A0F-2146-88E8-089C310DC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7D487-0EC3-8D49-AB59-D6D85CC13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BC277-5924-5B4F-941A-397B2C36D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F9DDF-9448-6845-A10E-8C3977D8E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909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2BBC8-BA07-5647-9B7A-2D049BC18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8D93CC-32E5-7548-8838-65C31B0CD8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FE932-D6BA-BA48-A294-1FCECA0E6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B1C8D-9893-D043-9F28-ED7B19F83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A9C0F0-78BD-AC4A-A3EE-91091CDF0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98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63794F-2BCD-F64B-B4A7-2F96C8AE71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8ADED2-0284-BC46-BEDF-694A2CBA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4090F-A988-6440-8984-8B35D8F45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194CE-F782-E04E-ABC1-CC579C729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58561-7C37-E14C-9889-809C87886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9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FE668-A22A-7549-9E98-B6429BC0C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BC609-8415-7A4B-96ED-7680140402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39976-6F81-3747-B355-4751B3C17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309F2-90C8-3D4A-91D9-D61A0485A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A1897-1A27-8644-8ACA-321B7B4FF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38D66-19AF-3948-A30C-0B0538564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FEC2A-9EC5-EB44-A991-8653ECD28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D6B07-6D43-7147-B462-4C7BED96D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F62C9-477A-DF49-B06C-25AEE62B6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21A99-DE7B-A34E-B86F-808ABC81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5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1FA8C-C0FC-A74D-AB0B-42EEB6D80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5F9B1-07C7-B245-91E6-D7F95727DE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18E728-14AF-004F-B43C-F67D5B06FD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9397C3-2646-594E-91B6-C2260B52F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0D032-0C30-CF4B-90F0-8E3A09627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0BA0B9-85DE-C643-8C45-68F82D4E6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1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B0E9B-34F7-164C-8070-BDF0D8CFE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BE99F-8FC2-2A46-9ADB-DB5CEA6C5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3D78FE-28B6-7849-BBB5-F0F9F161D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7F84D1-507E-CC4B-9AFC-D1A2A470F4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B467AD-442D-6E4F-9C95-01E91F77E4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D70C43-8D64-7646-B353-1488181AA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3D1D32-CB21-F645-8195-ACF46F936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0B804B-5F8D-F147-B444-4A708265A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3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65FD3-48CB-6F42-83BC-E56058A47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141132-9CB6-1144-BA9B-E9D620410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EE0F72-DF96-4048-95E5-E4DDE0772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379DDF-7FB7-2C42-9BEF-9B4163EA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19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FA2861-B843-F348-A6B8-E4880058F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C50AD7-DDD0-534C-A00E-07C454EBE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ABDE2-8045-9B46-BFC7-87328CEE9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3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2E521-43CC-844A-8554-38779D72B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4D005-4E89-BA4E-9D30-51F6D883E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C9D996-6BB1-B145-8644-414EF2FC4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512DBA-337C-2148-BD31-1EB9E786D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B55C1D-F8B3-E643-B4C5-C06730DD2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52F104-34B3-C64A-86B8-2050E8E34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90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45DA0-820C-2A45-B39F-8CC3B58D1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50E5FE-9324-AA41-82E5-B8E99CDA76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5A8A2-CC33-8B4F-BADA-1B6ABF234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C693A-80EE-D442-85D1-43B71CA62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D5426-3488-3347-B46E-A96D95D1B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E8B9B-C5B3-1E43-A4C6-F41099253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1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7DEC69-D74C-584C-8B1A-8D747BD36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88CDFD-ECCE-EA4C-8915-B40E0D599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AF39B-C2A4-294C-B0E1-5EE0ABF195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DECC0-0632-CD45-ACED-96850BCE5B22}" type="datetimeFigureOut">
              <a:rPr lang="en-US" smtClean="0"/>
              <a:t>3/15/19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5B785-7A13-F443-8902-FE9ECB9449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78260-8047-4246-B3A7-0E3C92250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BD6FA-7461-8244-9D50-02993E2AB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5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23F37853-A7FC-0B4D-AB09-6C2198F26D2D}"/>
              </a:ext>
            </a:extLst>
          </p:cNvPr>
          <p:cNvGrpSpPr/>
          <p:nvPr/>
        </p:nvGrpSpPr>
        <p:grpSpPr>
          <a:xfrm>
            <a:off x="61080" y="2433648"/>
            <a:ext cx="8536060" cy="803152"/>
            <a:chOff x="61080" y="1202255"/>
            <a:chExt cx="8536060" cy="80315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697BED3-48A5-8147-BD6E-7536BBCA0B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80" y="1595760"/>
              <a:ext cx="8536060" cy="1297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F5A319D-D209-1547-BF2D-619F79469718}"/>
                </a:ext>
              </a:extLst>
            </p:cNvPr>
            <p:cNvSpPr/>
            <p:nvPr/>
          </p:nvSpPr>
          <p:spPr>
            <a:xfrm>
              <a:off x="61080" y="1222231"/>
              <a:ext cx="1779294" cy="3790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m/z 375-1200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0CCBD34-619A-064E-A07C-839D8E666FF9}"/>
                </a:ext>
              </a:extLst>
            </p:cNvPr>
            <p:cNvSpPr/>
            <p:nvPr/>
          </p:nvSpPr>
          <p:spPr>
            <a:xfrm>
              <a:off x="2285198" y="1217006"/>
              <a:ext cx="444824" cy="385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AECD50-0A0B-FF43-8441-C62E7311E7B0}"/>
                </a:ext>
              </a:extLst>
            </p:cNvPr>
            <p:cNvSpPr/>
            <p:nvPr/>
          </p:nvSpPr>
          <p:spPr>
            <a:xfrm>
              <a:off x="2730022" y="1612892"/>
              <a:ext cx="444824" cy="3925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346F50D-C656-5D46-97D1-9FA315D93A7E}"/>
                </a:ext>
              </a:extLst>
            </p:cNvPr>
            <p:cNvSpPr/>
            <p:nvPr/>
          </p:nvSpPr>
          <p:spPr>
            <a:xfrm>
              <a:off x="3181196" y="1213828"/>
              <a:ext cx="444824" cy="3851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7A5C5A6-62A3-DB49-AFD7-E471503B52E8}"/>
                </a:ext>
              </a:extLst>
            </p:cNvPr>
            <p:cNvSpPr/>
            <p:nvPr/>
          </p:nvSpPr>
          <p:spPr>
            <a:xfrm>
              <a:off x="3640774" y="1609717"/>
              <a:ext cx="444824" cy="3925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B61CC5-3474-0E4B-8608-580CB806EBA8}"/>
                </a:ext>
              </a:extLst>
            </p:cNvPr>
            <p:cNvSpPr/>
            <p:nvPr/>
          </p:nvSpPr>
          <p:spPr>
            <a:xfrm>
              <a:off x="4095123" y="1213596"/>
              <a:ext cx="444824" cy="38510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C03B937-4D59-0744-BF36-1FBDDFED1908}"/>
                </a:ext>
              </a:extLst>
            </p:cNvPr>
            <p:cNvSpPr/>
            <p:nvPr/>
          </p:nvSpPr>
          <p:spPr>
            <a:xfrm>
              <a:off x="4539947" y="1603367"/>
              <a:ext cx="444824" cy="392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A5ECC38-7C5F-324A-AB5A-CD2E1EB9E0D4}"/>
                </a:ext>
              </a:extLst>
            </p:cNvPr>
            <p:cNvSpPr/>
            <p:nvPr/>
          </p:nvSpPr>
          <p:spPr>
            <a:xfrm>
              <a:off x="4996345" y="1210419"/>
              <a:ext cx="444824" cy="3851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99CA703-ECD7-D543-84D4-D381E828B9ED}"/>
                </a:ext>
              </a:extLst>
            </p:cNvPr>
            <p:cNvSpPr/>
            <p:nvPr/>
          </p:nvSpPr>
          <p:spPr>
            <a:xfrm>
              <a:off x="5441169" y="1606542"/>
              <a:ext cx="444824" cy="3925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B90082E-1EC1-C242-AF78-AC791D99276B}"/>
                </a:ext>
              </a:extLst>
            </p:cNvPr>
            <p:cNvSpPr/>
            <p:nvPr/>
          </p:nvSpPr>
          <p:spPr>
            <a:xfrm>
              <a:off x="5885993" y="1210419"/>
              <a:ext cx="444824" cy="3851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FA22B93-1ABB-2348-BCDA-38E00E0DD955}"/>
                </a:ext>
              </a:extLst>
            </p:cNvPr>
            <p:cNvSpPr/>
            <p:nvPr/>
          </p:nvSpPr>
          <p:spPr>
            <a:xfrm>
              <a:off x="1840374" y="1608730"/>
              <a:ext cx="444824" cy="385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D533097-480D-C04F-A1DB-0DFE26CBF9B8}"/>
                </a:ext>
              </a:extLst>
            </p:cNvPr>
            <p:cNvSpPr/>
            <p:nvPr/>
          </p:nvSpPr>
          <p:spPr>
            <a:xfrm>
              <a:off x="6787215" y="1205433"/>
              <a:ext cx="444824" cy="385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5BCA74D-703F-4446-818D-7D15D15CFDF4}"/>
                </a:ext>
              </a:extLst>
            </p:cNvPr>
            <p:cNvSpPr/>
            <p:nvPr/>
          </p:nvSpPr>
          <p:spPr>
            <a:xfrm>
              <a:off x="7232039" y="1598144"/>
              <a:ext cx="444824" cy="3925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52C1EA5-5570-814F-9491-3BBC72C4E240}"/>
                </a:ext>
              </a:extLst>
            </p:cNvPr>
            <p:cNvSpPr/>
            <p:nvPr/>
          </p:nvSpPr>
          <p:spPr>
            <a:xfrm>
              <a:off x="7676863" y="1202255"/>
              <a:ext cx="444824" cy="3851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E7CC893-A3B6-D046-A978-78CB236BD2F1}"/>
                </a:ext>
              </a:extLst>
            </p:cNvPr>
            <p:cNvSpPr/>
            <p:nvPr/>
          </p:nvSpPr>
          <p:spPr>
            <a:xfrm>
              <a:off x="8145966" y="1598144"/>
              <a:ext cx="444824" cy="3925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8E49006-5549-914F-8D3B-B06D5FAFFFA1}"/>
                </a:ext>
              </a:extLst>
            </p:cNvPr>
            <p:cNvSpPr/>
            <p:nvPr/>
          </p:nvSpPr>
          <p:spPr>
            <a:xfrm>
              <a:off x="6342391" y="1597157"/>
              <a:ext cx="444824" cy="385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23F900B-1C47-7644-AC8E-A710C35D62CF}"/>
              </a:ext>
            </a:extLst>
          </p:cNvPr>
          <p:cNvGrpSpPr/>
          <p:nvPr/>
        </p:nvGrpSpPr>
        <p:grpSpPr>
          <a:xfrm>
            <a:off x="61081" y="5052645"/>
            <a:ext cx="12130920" cy="793959"/>
            <a:chOff x="61080" y="4474298"/>
            <a:chExt cx="12130920" cy="79395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B327706-9F9A-994A-8ECF-4EAF54252C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81" y="4865591"/>
              <a:ext cx="12130919" cy="300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41B6DC1-73DC-E34C-BB61-9992297D1A41}"/>
                </a:ext>
              </a:extLst>
            </p:cNvPr>
            <p:cNvSpPr/>
            <p:nvPr/>
          </p:nvSpPr>
          <p:spPr>
            <a:xfrm>
              <a:off x="61080" y="4477331"/>
              <a:ext cx="1779294" cy="3790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m/z 375-600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D2BBB4-E737-EB45-A09E-BDE5037EAE57}"/>
                </a:ext>
              </a:extLst>
            </p:cNvPr>
            <p:cNvSpPr/>
            <p:nvPr/>
          </p:nvSpPr>
          <p:spPr>
            <a:xfrm>
              <a:off x="4539947" y="4872881"/>
              <a:ext cx="1779294" cy="3790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m/z 600-800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1635D6B-9F98-7947-B9E7-18A9149747F7}"/>
                </a:ext>
              </a:extLst>
            </p:cNvPr>
            <p:cNvSpPr/>
            <p:nvPr/>
          </p:nvSpPr>
          <p:spPr>
            <a:xfrm>
              <a:off x="2285198" y="4475093"/>
              <a:ext cx="444824" cy="385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13AEF2E-05F2-FF48-957B-58AB9D011C77}"/>
                </a:ext>
              </a:extLst>
            </p:cNvPr>
            <p:cNvSpPr/>
            <p:nvPr/>
          </p:nvSpPr>
          <p:spPr>
            <a:xfrm>
              <a:off x="2730022" y="4875742"/>
              <a:ext cx="444824" cy="3925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3AE6A79-1243-544D-806C-A3A83FE03D9E}"/>
                </a:ext>
              </a:extLst>
            </p:cNvPr>
            <p:cNvSpPr/>
            <p:nvPr/>
          </p:nvSpPr>
          <p:spPr>
            <a:xfrm>
              <a:off x="3174846" y="4478265"/>
              <a:ext cx="444824" cy="3851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C87E6F0-BD7F-CD44-8314-8BBBACF5518C}"/>
                </a:ext>
              </a:extLst>
            </p:cNvPr>
            <p:cNvSpPr/>
            <p:nvPr/>
          </p:nvSpPr>
          <p:spPr>
            <a:xfrm>
              <a:off x="3650299" y="4875742"/>
              <a:ext cx="444824" cy="3925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593AAB0-73EF-2444-8FEB-B757FBC1EF6E}"/>
                </a:ext>
              </a:extLst>
            </p:cNvPr>
            <p:cNvSpPr/>
            <p:nvPr/>
          </p:nvSpPr>
          <p:spPr>
            <a:xfrm>
              <a:off x="4095123" y="4474298"/>
              <a:ext cx="444824" cy="38510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6802668-B78F-DF48-BE97-09C3AC485C00}"/>
                </a:ext>
              </a:extLst>
            </p:cNvPr>
            <p:cNvSpPr/>
            <p:nvPr/>
          </p:nvSpPr>
          <p:spPr>
            <a:xfrm>
              <a:off x="1840374" y="4871580"/>
              <a:ext cx="444824" cy="385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01F5561-7D43-F646-BDFA-1BFE2C3612CE}"/>
                </a:ext>
              </a:extLst>
            </p:cNvPr>
            <p:cNvSpPr/>
            <p:nvPr/>
          </p:nvSpPr>
          <p:spPr>
            <a:xfrm>
              <a:off x="6319241" y="4474951"/>
              <a:ext cx="444824" cy="385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0548691-122F-8647-BFE5-7B69462FD33B}"/>
                </a:ext>
              </a:extLst>
            </p:cNvPr>
            <p:cNvSpPr/>
            <p:nvPr/>
          </p:nvSpPr>
          <p:spPr>
            <a:xfrm>
              <a:off x="6764065" y="4872425"/>
              <a:ext cx="444824" cy="3925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ACB7EC4-3690-AC41-8294-A9F993AE5732}"/>
                </a:ext>
              </a:extLst>
            </p:cNvPr>
            <p:cNvSpPr/>
            <p:nvPr/>
          </p:nvSpPr>
          <p:spPr>
            <a:xfrm>
              <a:off x="7208889" y="4474948"/>
              <a:ext cx="444824" cy="3851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7CD385D-2420-6D4F-B8A6-EE71F303B61F}"/>
                </a:ext>
              </a:extLst>
            </p:cNvPr>
            <p:cNvSpPr/>
            <p:nvPr/>
          </p:nvSpPr>
          <p:spPr>
            <a:xfrm>
              <a:off x="7684342" y="4872425"/>
              <a:ext cx="444824" cy="3925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AA6E9B-E518-BF4E-A809-164018C1EC76}"/>
                </a:ext>
              </a:extLst>
            </p:cNvPr>
            <p:cNvSpPr/>
            <p:nvPr/>
          </p:nvSpPr>
          <p:spPr>
            <a:xfrm>
              <a:off x="8129166" y="4476869"/>
              <a:ext cx="444824" cy="38510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01309F4-73A0-BC43-A2A6-DEC771E76C11}"/>
                </a:ext>
              </a:extLst>
            </p:cNvPr>
            <p:cNvSpPr/>
            <p:nvPr/>
          </p:nvSpPr>
          <p:spPr>
            <a:xfrm>
              <a:off x="8573990" y="4869871"/>
              <a:ext cx="444824" cy="38510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78DB10A-5591-2941-BB8E-5BEB01FF363C}"/>
                </a:ext>
              </a:extLst>
            </p:cNvPr>
            <p:cNvSpPr/>
            <p:nvPr/>
          </p:nvSpPr>
          <p:spPr>
            <a:xfrm>
              <a:off x="9018814" y="4479545"/>
              <a:ext cx="1779294" cy="37908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m/z 800-1200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4BA8983-CEA2-AC46-BC25-A644177FA967}"/>
                </a:ext>
              </a:extLst>
            </p:cNvPr>
            <p:cNvSpPr/>
            <p:nvPr/>
          </p:nvSpPr>
          <p:spPr>
            <a:xfrm>
              <a:off x="10804133" y="4873496"/>
              <a:ext cx="444824" cy="3925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DBAE60B-95D6-BF45-9A42-F7570AE8230A}"/>
                </a:ext>
              </a:extLst>
            </p:cNvPr>
            <p:cNvSpPr/>
            <p:nvPr/>
          </p:nvSpPr>
          <p:spPr>
            <a:xfrm>
              <a:off x="11255388" y="4475090"/>
              <a:ext cx="444824" cy="3851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D8C77BE-C5A8-F042-AA8B-51A7A14B19BC}"/>
                </a:ext>
              </a:extLst>
            </p:cNvPr>
            <p:cNvSpPr/>
            <p:nvPr/>
          </p:nvSpPr>
          <p:spPr>
            <a:xfrm>
              <a:off x="11705158" y="4870321"/>
              <a:ext cx="444824" cy="3925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53710AC0-D105-D941-90F4-F5CE240D1A0B}"/>
              </a:ext>
            </a:extLst>
          </p:cNvPr>
          <p:cNvSpPr txBox="1"/>
          <p:nvPr/>
        </p:nvSpPr>
        <p:spPr>
          <a:xfrm>
            <a:off x="61080" y="1709851"/>
            <a:ext cx="2565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Conventional Top 15 DDA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55F34F5-BCEE-C04A-B8EF-97EC9442E536}"/>
              </a:ext>
            </a:extLst>
          </p:cNvPr>
          <p:cNvSpPr txBox="1"/>
          <p:nvPr/>
        </p:nvSpPr>
        <p:spPr>
          <a:xfrm>
            <a:off x="61080" y="4443252"/>
            <a:ext cx="2389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Segmented Top 15 DDA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22670C7-C42F-1D46-9BF5-5E4F985C7D40}"/>
              </a:ext>
            </a:extLst>
          </p:cNvPr>
          <p:cNvSpPr/>
          <p:nvPr/>
        </p:nvSpPr>
        <p:spPr>
          <a:xfrm>
            <a:off x="1044953" y="274774"/>
            <a:ext cx="1779294" cy="3790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95070AE-F2F6-AC4C-A08C-291B69CCA295}"/>
              </a:ext>
            </a:extLst>
          </p:cNvPr>
          <p:cNvSpPr txBox="1"/>
          <p:nvPr/>
        </p:nvSpPr>
        <p:spPr>
          <a:xfrm>
            <a:off x="2987287" y="284527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  70K MS1 (256 </a:t>
            </a:r>
            <a:r>
              <a:rPr lang="en-US" dirty="0" err="1"/>
              <a:t>ms</a:t>
            </a:r>
            <a:r>
              <a:rPr lang="en-US" dirty="0"/>
              <a:t>)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2071275-2A52-7D41-86D9-FB865F173B1B}"/>
              </a:ext>
            </a:extLst>
          </p:cNvPr>
          <p:cNvSpPr/>
          <p:nvPr/>
        </p:nvSpPr>
        <p:spPr>
          <a:xfrm>
            <a:off x="2356614" y="846410"/>
            <a:ext cx="444824" cy="3851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6713271-4490-664B-A8AF-A165C33470DA}"/>
              </a:ext>
            </a:extLst>
          </p:cNvPr>
          <p:cNvSpPr txBox="1"/>
          <p:nvPr/>
        </p:nvSpPr>
        <p:spPr>
          <a:xfrm>
            <a:off x="2987287" y="862183"/>
            <a:ext cx="221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  17.5K MS2 (64 </a:t>
            </a:r>
            <a:r>
              <a:rPr lang="en-US" dirty="0" err="1"/>
              <a:t>ms</a:t>
            </a:r>
            <a:r>
              <a:rPr lang="en-US" dirty="0"/>
              <a:t>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CD135D8-7376-4D4E-AB6B-B30AEF83B558}"/>
              </a:ext>
            </a:extLst>
          </p:cNvPr>
          <p:cNvSpPr txBox="1"/>
          <p:nvPr/>
        </p:nvSpPr>
        <p:spPr>
          <a:xfrm>
            <a:off x="5218757" y="1714351"/>
            <a:ext cx="3338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Minimum cycle time* = 1216 </a:t>
            </a:r>
            <a:r>
              <a:rPr lang="en-US" dirty="0" err="1"/>
              <a:t>ms</a:t>
            </a:r>
            <a:r>
              <a:rPr lang="en-US" dirty="0"/>
              <a:t>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B1EF5F9-B8BA-3449-8AA7-E7859049CF67}"/>
              </a:ext>
            </a:extLst>
          </p:cNvPr>
          <p:cNvSpPr txBox="1"/>
          <p:nvPr/>
        </p:nvSpPr>
        <p:spPr>
          <a:xfrm>
            <a:off x="5218758" y="4440595"/>
            <a:ext cx="3285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Minimum cycle time* = 1728 </a:t>
            </a:r>
            <a:r>
              <a:rPr lang="en-US" dirty="0" err="1"/>
              <a:t>ms</a:t>
            </a:r>
            <a:r>
              <a:rPr lang="en-US" dirty="0"/>
              <a:t>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D12713-84FF-CF44-811A-2DCF37C3464B}"/>
              </a:ext>
            </a:extLst>
          </p:cNvPr>
          <p:cNvSpPr txBox="1"/>
          <p:nvPr/>
        </p:nvSpPr>
        <p:spPr>
          <a:xfrm>
            <a:off x="169662" y="284527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3" name="Right Bracket 2">
            <a:extLst>
              <a:ext uri="{FF2B5EF4-FFF2-40B4-BE49-F238E27FC236}">
                <a16:creationId xmlns:a16="http://schemas.microsoft.com/office/drawing/2014/main" id="{0BEB2199-1AC2-0846-8EDF-B22DC41DAA1F}"/>
              </a:ext>
            </a:extLst>
          </p:cNvPr>
          <p:cNvSpPr/>
          <p:nvPr/>
        </p:nvSpPr>
        <p:spPr>
          <a:xfrm rot="5400000">
            <a:off x="3167301" y="4650491"/>
            <a:ext cx="45719" cy="269957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8AEDB8-1659-4D4E-9E17-42FF7CA880A1}"/>
              </a:ext>
            </a:extLst>
          </p:cNvPr>
          <p:cNvSpPr txBox="1"/>
          <p:nvPr/>
        </p:nvSpPr>
        <p:spPr>
          <a:xfrm>
            <a:off x="2730023" y="6091444"/>
            <a:ext cx="68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6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A48B8A6-30CB-454D-B6CC-2B016AC8E0B4}"/>
              </a:ext>
            </a:extLst>
          </p:cNvPr>
          <p:cNvSpPr txBox="1"/>
          <p:nvPr/>
        </p:nvSpPr>
        <p:spPr>
          <a:xfrm>
            <a:off x="7339377" y="6082335"/>
            <a:ext cx="68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6</a:t>
            </a:r>
          </a:p>
        </p:txBody>
      </p:sp>
      <p:sp>
        <p:nvSpPr>
          <p:cNvPr id="54" name="Right Bracket 53">
            <a:extLst>
              <a:ext uri="{FF2B5EF4-FFF2-40B4-BE49-F238E27FC236}">
                <a16:creationId xmlns:a16="http://schemas.microsoft.com/office/drawing/2014/main" id="{754FB5B1-800A-C647-8E3C-52BB9582EDD6}"/>
              </a:ext>
            </a:extLst>
          </p:cNvPr>
          <p:cNvSpPr/>
          <p:nvPr/>
        </p:nvSpPr>
        <p:spPr>
          <a:xfrm rot="16200000" flipH="1">
            <a:off x="7650086" y="4697487"/>
            <a:ext cx="45719" cy="2691738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Bracket 58">
            <a:extLst>
              <a:ext uri="{FF2B5EF4-FFF2-40B4-BE49-F238E27FC236}">
                <a16:creationId xmlns:a16="http://schemas.microsoft.com/office/drawing/2014/main" id="{D8FF15D2-E544-4E4F-9E8A-51D5FCCD69C0}"/>
              </a:ext>
            </a:extLst>
          </p:cNvPr>
          <p:cNvSpPr/>
          <p:nvPr/>
        </p:nvSpPr>
        <p:spPr>
          <a:xfrm rot="16200000" flipH="1">
            <a:off x="11431149" y="5354677"/>
            <a:ext cx="61839" cy="1345848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B78805F-8DCB-F14D-ACEC-149C3E13F931}"/>
              </a:ext>
            </a:extLst>
          </p:cNvPr>
          <p:cNvSpPr txBox="1"/>
          <p:nvPr/>
        </p:nvSpPr>
        <p:spPr>
          <a:xfrm>
            <a:off x="11117103" y="6102880"/>
            <a:ext cx="689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3</a:t>
            </a:r>
          </a:p>
        </p:txBody>
      </p:sp>
      <p:sp>
        <p:nvSpPr>
          <p:cNvPr id="63" name="Right Bracket 62">
            <a:extLst>
              <a:ext uri="{FF2B5EF4-FFF2-40B4-BE49-F238E27FC236}">
                <a16:creationId xmlns:a16="http://schemas.microsoft.com/office/drawing/2014/main" id="{8BFCE616-FA9E-3049-A69C-AF76EED46D5A}"/>
              </a:ext>
            </a:extLst>
          </p:cNvPr>
          <p:cNvSpPr/>
          <p:nvPr/>
        </p:nvSpPr>
        <p:spPr>
          <a:xfrm rot="5400000">
            <a:off x="5195895" y="32726"/>
            <a:ext cx="45719" cy="6756768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5DD9E73-63EE-194F-A299-01EA867A6148}"/>
              </a:ext>
            </a:extLst>
          </p:cNvPr>
          <p:cNvSpPr txBox="1"/>
          <p:nvPr/>
        </p:nvSpPr>
        <p:spPr>
          <a:xfrm>
            <a:off x="4762359" y="3429798"/>
            <a:ext cx="80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15</a:t>
            </a:r>
          </a:p>
        </p:txBody>
      </p:sp>
    </p:spTree>
    <p:extLst>
      <p:ext uri="{BB962C8B-B14F-4D97-AF65-F5344CB8AC3E}">
        <p14:creationId xmlns:p14="http://schemas.microsoft.com/office/powerpoint/2010/main" val="3202676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Line 17"/>
          <p:cNvSpPr>
            <a:spLocks noChangeShapeType="1"/>
          </p:cNvSpPr>
          <p:nvPr/>
        </p:nvSpPr>
        <p:spPr bwMode="auto">
          <a:xfrm>
            <a:off x="6330950" y="3033713"/>
            <a:ext cx="485457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Line 18"/>
          <p:cNvSpPr>
            <a:spLocks noChangeShapeType="1"/>
          </p:cNvSpPr>
          <p:nvPr/>
        </p:nvSpPr>
        <p:spPr bwMode="auto">
          <a:xfrm>
            <a:off x="63785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Line 19"/>
          <p:cNvSpPr>
            <a:spLocks noChangeShapeType="1"/>
          </p:cNvSpPr>
          <p:nvPr/>
        </p:nvSpPr>
        <p:spPr bwMode="auto">
          <a:xfrm>
            <a:off x="64262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Line 20"/>
          <p:cNvSpPr>
            <a:spLocks noChangeShapeType="1"/>
          </p:cNvSpPr>
          <p:nvPr/>
        </p:nvSpPr>
        <p:spPr bwMode="auto">
          <a:xfrm>
            <a:off x="64738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Line 21"/>
          <p:cNvSpPr>
            <a:spLocks noChangeShapeType="1"/>
          </p:cNvSpPr>
          <p:nvPr/>
        </p:nvSpPr>
        <p:spPr bwMode="auto">
          <a:xfrm>
            <a:off x="65246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Line 22"/>
          <p:cNvSpPr>
            <a:spLocks noChangeShapeType="1"/>
          </p:cNvSpPr>
          <p:nvPr/>
        </p:nvSpPr>
        <p:spPr bwMode="auto">
          <a:xfrm>
            <a:off x="66198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Line 23"/>
          <p:cNvSpPr>
            <a:spLocks noChangeShapeType="1"/>
          </p:cNvSpPr>
          <p:nvPr/>
        </p:nvSpPr>
        <p:spPr bwMode="auto">
          <a:xfrm>
            <a:off x="66706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Line 24"/>
          <p:cNvSpPr>
            <a:spLocks noChangeShapeType="1"/>
          </p:cNvSpPr>
          <p:nvPr/>
        </p:nvSpPr>
        <p:spPr bwMode="auto">
          <a:xfrm>
            <a:off x="67183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Line 25"/>
          <p:cNvSpPr>
            <a:spLocks noChangeShapeType="1"/>
          </p:cNvSpPr>
          <p:nvPr/>
        </p:nvSpPr>
        <p:spPr bwMode="auto">
          <a:xfrm>
            <a:off x="67659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Line 26"/>
          <p:cNvSpPr>
            <a:spLocks noChangeShapeType="1"/>
          </p:cNvSpPr>
          <p:nvPr/>
        </p:nvSpPr>
        <p:spPr bwMode="auto">
          <a:xfrm>
            <a:off x="68643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Line 27"/>
          <p:cNvSpPr>
            <a:spLocks noChangeShapeType="1"/>
          </p:cNvSpPr>
          <p:nvPr/>
        </p:nvSpPr>
        <p:spPr bwMode="auto">
          <a:xfrm>
            <a:off x="69119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Line 28"/>
          <p:cNvSpPr>
            <a:spLocks noChangeShapeType="1"/>
          </p:cNvSpPr>
          <p:nvPr/>
        </p:nvSpPr>
        <p:spPr bwMode="auto">
          <a:xfrm>
            <a:off x="69596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Line 29"/>
          <p:cNvSpPr>
            <a:spLocks noChangeShapeType="1"/>
          </p:cNvSpPr>
          <p:nvPr/>
        </p:nvSpPr>
        <p:spPr bwMode="auto">
          <a:xfrm>
            <a:off x="70104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Line 30"/>
          <p:cNvSpPr>
            <a:spLocks noChangeShapeType="1"/>
          </p:cNvSpPr>
          <p:nvPr/>
        </p:nvSpPr>
        <p:spPr bwMode="auto">
          <a:xfrm>
            <a:off x="71056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Line 31"/>
          <p:cNvSpPr>
            <a:spLocks noChangeShapeType="1"/>
          </p:cNvSpPr>
          <p:nvPr/>
        </p:nvSpPr>
        <p:spPr bwMode="auto">
          <a:xfrm>
            <a:off x="71532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Line 32"/>
          <p:cNvSpPr>
            <a:spLocks noChangeShapeType="1"/>
          </p:cNvSpPr>
          <p:nvPr/>
        </p:nvSpPr>
        <p:spPr bwMode="auto">
          <a:xfrm>
            <a:off x="72040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Line 33"/>
          <p:cNvSpPr>
            <a:spLocks noChangeShapeType="1"/>
          </p:cNvSpPr>
          <p:nvPr/>
        </p:nvSpPr>
        <p:spPr bwMode="auto">
          <a:xfrm>
            <a:off x="72517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Line 34"/>
          <p:cNvSpPr>
            <a:spLocks noChangeShapeType="1"/>
          </p:cNvSpPr>
          <p:nvPr/>
        </p:nvSpPr>
        <p:spPr bwMode="auto">
          <a:xfrm>
            <a:off x="73501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Line 35"/>
          <p:cNvSpPr>
            <a:spLocks noChangeShapeType="1"/>
          </p:cNvSpPr>
          <p:nvPr/>
        </p:nvSpPr>
        <p:spPr bwMode="auto">
          <a:xfrm>
            <a:off x="73977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Line 36"/>
          <p:cNvSpPr>
            <a:spLocks noChangeShapeType="1"/>
          </p:cNvSpPr>
          <p:nvPr/>
        </p:nvSpPr>
        <p:spPr bwMode="auto">
          <a:xfrm>
            <a:off x="74453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Line 37"/>
          <p:cNvSpPr>
            <a:spLocks noChangeShapeType="1"/>
          </p:cNvSpPr>
          <p:nvPr/>
        </p:nvSpPr>
        <p:spPr bwMode="auto">
          <a:xfrm>
            <a:off x="74930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Line 38"/>
          <p:cNvSpPr>
            <a:spLocks noChangeShapeType="1"/>
          </p:cNvSpPr>
          <p:nvPr/>
        </p:nvSpPr>
        <p:spPr bwMode="auto">
          <a:xfrm>
            <a:off x="75914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Line 39"/>
          <p:cNvSpPr>
            <a:spLocks noChangeShapeType="1"/>
          </p:cNvSpPr>
          <p:nvPr/>
        </p:nvSpPr>
        <p:spPr bwMode="auto">
          <a:xfrm>
            <a:off x="76390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Line 40"/>
          <p:cNvSpPr>
            <a:spLocks noChangeShapeType="1"/>
          </p:cNvSpPr>
          <p:nvPr/>
        </p:nvSpPr>
        <p:spPr bwMode="auto">
          <a:xfrm>
            <a:off x="76898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Line 41"/>
          <p:cNvSpPr>
            <a:spLocks noChangeShapeType="1"/>
          </p:cNvSpPr>
          <p:nvPr/>
        </p:nvSpPr>
        <p:spPr bwMode="auto">
          <a:xfrm>
            <a:off x="77374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Line 42"/>
          <p:cNvSpPr>
            <a:spLocks noChangeShapeType="1"/>
          </p:cNvSpPr>
          <p:nvPr/>
        </p:nvSpPr>
        <p:spPr bwMode="auto">
          <a:xfrm>
            <a:off x="78327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Line 43"/>
          <p:cNvSpPr>
            <a:spLocks noChangeShapeType="1"/>
          </p:cNvSpPr>
          <p:nvPr/>
        </p:nvSpPr>
        <p:spPr bwMode="auto">
          <a:xfrm>
            <a:off x="78835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Line 44"/>
          <p:cNvSpPr>
            <a:spLocks noChangeShapeType="1"/>
          </p:cNvSpPr>
          <p:nvPr/>
        </p:nvSpPr>
        <p:spPr bwMode="auto">
          <a:xfrm>
            <a:off x="79311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Line 45"/>
          <p:cNvSpPr>
            <a:spLocks noChangeShapeType="1"/>
          </p:cNvSpPr>
          <p:nvPr/>
        </p:nvSpPr>
        <p:spPr bwMode="auto">
          <a:xfrm>
            <a:off x="79787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46"/>
          <p:cNvSpPr>
            <a:spLocks noChangeShapeType="1"/>
          </p:cNvSpPr>
          <p:nvPr/>
        </p:nvSpPr>
        <p:spPr bwMode="auto">
          <a:xfrm>
            <a:off x="80772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47"/>
          <p:cNvSpPr>
            <a:spLocks noChangeShapeType="1"/>
          </p:cNvSpPr>
          <p:nvPr/>
        </p:nvSpPr>
        <p:spPr bwMode="auto">
          <a:xfrm>
            <a:off x="81248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48"/>
          <p:cNvSpPr>
            <a:spLocks noChangeShapeType="1"/>
          </p:cNvSpPr>
          <p:nvPr/>
        </p:nvSpPr>
        <p:spPr bwMode="auto">
          <a:xfrm>
            <a:off x="81756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Line 49"/>
          <p:cNvSpPr>
            <a:spLocks noChangeShapeType="1"/>
          </p:cNvSpPr>
          <p:nvPr/>
        </p:nvSpPr>
        <p:spPr bwMode="auto">
          <a:xfrm>
            <a:off x="82232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Line 50"/>
          <p:cNvSpPr>
            <a:spLocks noChangeShapeType="1"/>
          </p:cNvSpPr>
          <p:nvPr/>
        </p:nvSpPr>
        <p:spPr bwMode="auto">
          <a:xfrm>
            <a:off x="83185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Line 51"/>
          <p:cNvSpPr>
            <a:spLocks noChangeShapeType="1"/>
          </p:cNvSpPr>
          <p:nvPr/>
        </p:nvSpPr>
        <p:spPr bwMode="auto">
          <a:xfrm>
            <a:off x="83693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Line 52"/>
          <p:cNvSpPr>
            <a:spLocks noChangeShapeType="1"/>
          </p:cNvSpPr>
          <p:nvPr/>
        </p:nvSpPr>
        <p:spPr bwMode="auto">
          <a:xfrm>
            <a:off x="84169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Line 53"/>
          <p:cNvSpPr>
            <a:spLocks noChangeShapeType="1"/>
          </p:cNvSpPr>
          <p:nvPr/>
        </p:nvSpPr>
        <p:spPr bwMode="auto">
          <a:xfrm>
            <a:off x="84645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Line 54"/>
          <p:cNvSpPr>
            <a:spLocks noChangeShapeType="1"/>
          </p:cNvSpPr>
          <p:nvPr/>
        </p:nvSpPr>
        <p:spPr bwMode="auto">
          <a:xfrm>
            <a:off x="85629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Line 55"/>
          <p:cNvSpPr>
            <a:spLocks noChangeShapeType="1"/>
          </p:cNvSpPr>
          <p:nvPr/>
        </p:nvSpPr>
        <p:spPr bwMode="auto">
          <a:xfrm>
            <a:off x="86106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Line 56"/>
          <p:cNvSpPr>
            <a:spLocks noChangeShapeType="1"/>
          </p:cNvSpPr>
          <p:nvPr/>
        </p:nvSpPr>
        <p:spPr bwMode="auto">
          <a:xfrm>
            <a:off x="86582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Line 57"/>
          <p:cNvSpPr>
            <a:spLocks noChangeShapeType="1"/>
          </p:cNvSpPr>
          <p:nvPr/>
        </p:nvSpPr>
        <p:spPr bwMode="auto">
          <a:xfrm>
            <a:off x="87090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Line 58"/>
          <p:cNvSpPr>
            <a:spLocks noChangeShapeType="1"/>
          </p:cNvSpPr>
          <p:nvPr/>
        </p:nvSpPr>
        <p:spPr bwMode="auto">
          <a:xfrm>
            <a:off x="88042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Line 59"/>
          <p:cNvSpPr>
            <a:spLocks noChangeShapeType="1"/>
          </p:cNvSpPr>
          <p:nvPr/>
        </p:nvSpPr>
        <p:spPr bwMode="auto">
          <a:xfrm>
            <a:off x="88550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Line 60"/>
          <p:cNvSpPr>
            <a:spLocks noChangeShapeType="1"/>
          </p:cNvSpPr>
          <p:nvPr/>
        </p:nvSpPr>
        <p:spPr bwMode="auto">
          <a:xfrm>
            <a:off x="89027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Line 61"/>
          <p:cNvSpPr>
            <a:spLocks noChangeShapeType="1"/>
          </p:cNvSpPr>
          <p:nvPr/>
        </p:nvSpPr>
        <p:spPr bwMode="auto">
          <a:xfrm>
            <a:off x="89503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Line 62"/>
          <p:cNvSpPr>
            <a:spLocks noChangeShapeType="1"/>
          </p:cNvSpPr>
          <p:nvPr/>
        </p:nvSpPr>
        <p:spPr bwMode="auto">
          <a:xfrm>
            <a:off x="90487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Line 63"/>
          <p:cNvSpPr>
            <a:spLocks noChangeShapeType="1"/>
          </p:cNvSpPr>
          <p:nvPr/>
        </p:nvSpPr>
        <p:spPr bwMode="auto">
          <a:xfrm>
            <a:off x="90963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Line 64"/>
          <p:cNvSpPr>
            <a:spLocks noChangeShapeType="1"/>
          </p:cNvSpPr>
          <p:nvPr/>
        </p:nvSpPr>
        <p:spPr bwMode="auto">
          <a:xfrm>
            <a:off x="91440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Line 65"/>
          <p:cNvSpPr>
            <a:spLocks noChangeShapeType="1"/>
          </p:cNvSpPr>
          <p:nvPr/>
        </p:nvSpPr>
        <p:spPr bwMode="auto">
          <a:xfrm>
            <a:off x="91948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Line 66"/>
          <p:cNvSpPr>
            <a:spLocks noChangeShapeType="1"/>
          </p:cNvSpPr>
          <p:nvPr/>
        </p:nvSpPr>
        <p:spPr bwMode="auto">
          <a:xfrm>
            <a:off x="92900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Line 67"/>
          <p:cNvSpPr>
            <a:spLocks noChangeShapeType="1"/>
          </p:cNvSpPr>
          <p:nvPr/>
        </p:nvSpPr>
        <p:spPr bwMode="auto">
          <a:xfrm>
            <a:off x="93376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Line 68"/>
          <p:cNvSpPr>
            <a:spLocks noChangeShapeType="1"/>
          </p:cNvSpPr>
          <p:nvPr/>
        </p:nvSpPr>
        <p:spPr bwMode="auto">
          <a:xfrm>
            <a:off x="93884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Line 69"/>
          <p:cNvSpPr>
            <a:spLocks noChangeShapeType="1"/>
          </p:cNvSpPr>
          <p:nvPr/>
        </p:nvSpPr>
        <p:spPr bwMode="auto">
          <a:xfrm>
            <a:off x="94361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Line 70"/>
          <p:cNvSpPr>
            <a:spLocks noChangeShapeType="1"/>
          </p:cNvSpPr>
          <p:nvPr/>
        </p:nvSpPr>
        <p:spPr bwMode="auto">
          <a:xfrm>
            <a:off x="95345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Line 71"/>
          <p:cNvSpPr>
            <a:spLocks noChangeShapeType="1"/>
          </p:cNvSpPr>
          <p:nvPr/>
        </p:nvSpPr>
        <p:spPr bwMode="auto">
          <a:xfrm>
            <a:off x="95821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Line 72"/>
          <p:cNvSpPr>
            <a:spLocks noChangeShapeType="1"/>
          </p:cNvSpPr>
          <p:nvPr/>
        </p:nvSpPr>
        <p:spPr bwMode="auto">
          <a:xfrm>
            <a:off x="96297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Line 73"/>
          <p:cNvSpPr>
            <a:spLocks noChangeShapeType="1"/>
          </p:cNvSpPr>
          <p:nvPr/>
        </p:nvSpPr>
        <p:spPr bwMode="auto">
          <a:xfrm>
            <a:off x="96805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Line 74"/>
          <p:cNvSpPr>
            <a:spLocks noChangeShapeType="1"/>
          </p:cNvSpPr>
          <p:nvPr/>
        </p:nvSpPr>
        <p:spPr bwMode="auto">
          <a:xfrm>
            <a:off x="97758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Line 75"/>
          <p:cNvSpPr>
            <a:spLocks noChangeShapeType="1"/>
          </p:cNvSpPr>
          <p:nvPr/>
        </p:nvSpPr>
        <p:spPr bwMode="auto">
          <a:xfrm>
            <a:off x="98234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Line 76"/>
          <p:cNvSpPr>
            <a:spLocks noChangeShapeType="1"/>
          </p:cNvSpPr>
          <p:nvPr/>
        </p:nvSpPr>
        <p:spPr bwMode="auto">
          <a:xfrm>
            <a:off x="98742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Line 77"/>
          <p:cNvSpPr>
            <a:spLocks noChangeShapeType="1"/>
          </p:cNvSpPr>
          <p:nvPr/>
        </p:nvSpPr>
        <p:spPr bwMode="auto">
          <a:xfrm>
            <a:off x="99218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Line 78"/>
          <p:cNvSpPr>
            <a:spLocks noChangeShapeType="1"/>
          </p:cNvSpPr>
          <p:nvPr/>
        </p:nvSpPr>
        <p:spPr bwMode="auto">
          <a:xfrm>
            <a:off x="100203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Line 79"/>
          <p:cNvSpPr>
            <a:spLocks noChangeShapeType="1"/>
          </p:cNvSpPr>
          <p:nvPr/>
        </p:nvSpPr>
        <p:spPr bwMode="auto">
          <a:xfrm>
            <a:off x="100679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Line 80"/>
          <p:cNvSpPr>
            <a:spLocks noChangeShapeType="1"/>
          </p:cNvSpPr>
          <p:nvPr/>
        </p:nvSpPr>
        <p:spPr bwMode="auto">
          <a:xfrm>
            <a:off x="101155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Line 81"/>
          <p:cNvSpPr>
            <a:spLocks noChangeShapeType="1"/>
          </p:cNvSpPr>
          <p:nvPr/>
        </p:nvSpPr>
        <p:spPr bwMode="auto">
          <a:xfrm>
            <a:off x="101631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Line 82"/>
          <p:cNvSpPr>
            <a:spLocks noChangeShapeType="1"/>
          </p:cNvSpPr>
          <p:nvPr/>
        </p:nvSpPr>
        <p:spPr bwMode="auto">
          <a:xfrm>
            <a:off x="102616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Line 83"/>
          <p:cNvSpPr>
            <a:spLocks noChangeShapeType="1"/>
          </p:cNvSpPr>
          <p:nvPr/>
        </p:nvSpPr>
        <p:spPr bwMode="auto">
          <a:xfrm>
            <a:off x="103092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Line 84"/>
          <p:cNvSpPr>
            <a:spLocks noChangeShapeType="1"/>
          </p:cNvSpPr>
          <p:nvPr/>
        </p:nvSpPr>
        <p:spPr bwMode="auto">
          <a:xfrm>
            <a:off x="103600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Line 85"/>
          <p:cNvSpPr>
            <a:spLocks noChangeShapeType="1"/>
          </p:cNvSpPr>
          <p:nvPr/>
        </p:nvSpPr>
        <p:spPr bwMode="auto">
          <a:xfrm>
            <a:off x="104076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Line 86"/>
          <p:cNvSpPr>
            <a:spLocks noChangeShapeType="1"/>
          </p:cNvSpPr>
          <p:nvPr/>
        </p:nvSpPr>
        <p:spPr bwMode="auto">
          <a:xfrm>
            <a:off x="105029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Line 87"/>
          <p:cNvSpPr>
            <a:spLocks noChangeShapeType="1"/>
          </p:cNvSpPr>
          <p:nvPr/>
        </p:nvSpPr>
        <p:spPr bwMode="auto">
          <a:xfrm>
            <a:off x="105537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Line 88"/>
          <p:cNvSpPr>
            <a:spLocks noChangeShapeType="1"/>
          </p:cNvSpPr>
          <p:nvPr/>
        </p:nvSpPr>
        <p:spPr bwMode="auto">
          <a:xfrm>
            <a:off x="106013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Line 89"/>
          <p:cNvSpPr>
            <a:spLocks noChangeShapeType="1"/>
          </p:cNvSpPr>
          <p:nvPr/>
        </p:nvSpPr>
        <p:spPr bwMode="auto">
          <a:xfrm>
            <a:off x="106489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Line 90"/>
          <p:cNvSpPr>
            <a:spLocks noChangeShapeType="1"/>
          </p:cNvSpPr>
          <p:nvPr/>
        </p:nvSpPr>
        <p:spPr bwMode="auto">
          <a:xfrm>
            <a:off x="107473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Line 91"/>
          <p:cNvSpPr>
            <a:spLocks noChangeShapeType="1"/>
          </p:cNvSpPr>
          <p:nvPr/>
        </p:nvSpPr>
        <p:spPr bwMode="auto">
          <a:xfrm>
            <a:off x="107950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Line 92"/>
          <p:cNvSpPr>
            <a:spLocks noChangeShapeType="1"/>
          </p:cNvSpPr>
          <p:nvPr/>
        </p:nvSpPr>
        <p:spPr bwMode="auto">
          <a:xfrm>
            <a:off x="108426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Line 93"/>
          <p:cNvSpPr>
            <a:spLocks noChangeShapeType="1"/>
          </p:cNvSpPr>
          <p:nvPr/>
        </p:nvSpPr>
        <p:spPr bwMode="auto">
          <a:xfrm>
            <a:off x="108934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Line 94"/>
          <p:cNvSpPr>
            <a:spLocks noChangeShapeType="1"/>
          </p:cNvSpPr>
          <p:nvPr/>
        </p:nvSpPr>
        <p:spPr bwMode="auto">
          <a:xfrm>
            <a:off x="109886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Line 95"/>
          <p:cNvSpPr>
            <a:spLocks noChangeShapeType="1"/>
          </p:cNvSpPr>
          <p:nvPr/>
        </p:nvSpPr>
        <p:spPr bwMode="auto">
          <a:xfrm>
            <a:off x="110394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Line 96"/>
          <p:cNvSpPr>
            <a:spLocks noChangeShapeType="1"/>
          </p:cNvSpPr>
          <p:nvPr/>
        </p:nvSpPr>
        <p:spPr bwMode="auto">
          <a:xfrm>
            <a:off x="110871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Line 97"/>
          <p:cNvSpPr>
            <a:spLocks noChangeShapeType="1"/>
          </p:cNvSpPr>
          <p:nvPr/>
        </p:nvSpPr>
        <p:spPr bwMode="auto">
          <a:xfrm>
            <a:off x="111347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Line 98"/>
          <p:cNvSpPr>
            <a:spLocks noChangeShapeType="1"/>
          </p:cNvSpPr>
          <p:nvPr/>
        </p:nvSpPr>
        <p:spPr bwMode="auto">
          <a:xfrm>
            <a:off x="633095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Rectangle 99"/>
          <p:cNvSpPr>
            <a:spLocks noChangeArrowheads="1"/>
          </p:cNvSpPr>
          <p:nvPr/>
        </p:nvSpPr>
        <p:spPr bwMode="auto">
          <a:xfrm>
            <a:off x="627697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4" name="Line 100"/>
          <p:cNvSpPr>
            <a:spLocks noChangeShapeType="1"/>
          </p:cNvSpPr>
          <p:nvPr/>
        </p:nvSpPr>
        <p:spPr bwMode="auto">
          <a:xfrm>
            <a:off x="657225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Line 102"/>
          <p:cNvSpPr>
            <a:spLocks noChangeShapeType="1"/>
          </p:cNvSpPr>
          <p:nvPr/>
        </p:nvSpPr>
        <p:spPr bwMode="auto">
          <a:xfrm>
            <a:off x="681355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Rectangle 103"/>
          <p:cNvSpPr>
            <a:spLocks noChangeArrowheads="1"/>
          </p:cNvSpPr>
          <p:nvPr/>
        </p:nvSpPr>
        <p:spPr bwMode="auto">
          <a:xfrm>
            <a:off x="675957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8" name="Line 104"/>
          <p:cNvSpPr>
            <a:spLocks noChangeShapeType="1"/>
          </p:cNvSpPr>
          <p:nvPr/>
        </p:nvSpPr>
        <p:spPr bwMode="auto">
          <a:xfrm>
            <a:off x="7058025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Line 106"/>
          <p:cNvSpPr>
            <a:spLocks noChangeShapeType="1"/>
          </p:cNvSpPr>
          <p:nvPr/>
        </p:nvSpPr>
        <p:spPr bwMode="auto">
          <a:xfrm>
            <a:off x="7299325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Rectangle 107"/>
          <p:cNvSpPr>
            <a:spLocks noChangeArrowheads="1"/>
          </p:cNvSpPr>
          <p:nvPr/>
        </p:nvSpPr>
        <p:spPr bwMode="auto">
          <a:xfrm>
            <a:off x="7245350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2" name="Line 108"/>
          <p:cNvSpPr>
            <a:spLocks noChangeShapeType="1"/>
          </p:cNvSpPr>
          <p:nvPr/>
        </p:nvSpPr>
        <p:spPr bwMode="auto">
          <a:xfrm>
            <a:off x="75438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Line 110"/>
          <p:cNvSpPr>
            <a:spLocks noChangeShapeType="1"/>
          </p:cNvSpPr>
          <p:nvPr/>
        </p:nvSpPr>
        <p:spPr bwMode="auto">
          <a:xfrm>
            <a:off x="77851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Rectangle 111"/>
          <p:cNvSpPr>
            <a:spLocks noChangeArrowheads="1"/>
          </p:cNvSpPr>
          <p:nvPr/>
        </p:nvSpPr>
        <p:spPr bwMode="auto">
          <a:xfrm>
            <a:off x="773112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6" name="Line 112"/>
          <p:cNvSpPr>
            <a:spLocks noChangeShapeType="1"/>
          </p:cNvSpPr>
          <p:nvPr/>
        </p:nvSpPr>
        <p:spPr bwMode="auto">
          <a:xfrm>
            <a:off x="8029575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Line 114"/>
          <p:cNvSpPr>
            <a:spLocks noChangeShapeType="1"/>
          </p:cNvSpPr>
          <p:nvPr/>
        </p:nvSpPr>
        <p:spPr bwMode="auto">
          <a:xfrm>
            <a:off x="8270875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Rectangle 115"/>
          <p:cNvSpPr>
            <a:spLocks noChangeArrowheads="1"/>
          </p:cNvSpPr>
          <p:nvPr/>
        </p:nvSpPr>
        <p:spPr bwMode="auto">
          <a:xfrm>
            <a:off x="8216900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0" name="Line 116"/>
          <p:cNvSpPr>
            <a:spLocks noChangeShapeType="1"/>
          </p:cNvSpPr>
          <p:nvPr/>
        </p:nvSpPr>
        <p:spPr bwMode="auto">
          <a:xfrm>
            <a:off x="851535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Line 118"/>
          <p:cNvSpPr>
            <a:spLocks noChangeShapeType="1"/>
          </p:cNvSpPr>
          <p:nvPr/>
        </p:nvSpPr>
        <p:spPr bwMode="auto">
          <a:xfrm>
            <a:off x="875665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Rectangle 119"/>
          <p:cNvSpPr>
            <a:spLocks noChangeArrowheads="1"/>
          </p:cNvSpPr>
          <p:nvPr/>
        </p:nvSpPr>
        <p:spPr bwMode="auto">
          <a:xfrm>
            <a:off x="870267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4" name="Line 120"/>
          <p:cNvSpPr>
            <a:spLocks noChangeShapeType="1"/>
          </p:cNvSpPr>
          <p:nvPr/>
        </p:nvSpPr>
        <p:spPr bwMode="auto">
          <a:xfrm>
            <a:off x="899795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Line 122"/>
          <p:cNvSpPr>
            <a:spLocks noChangeShapeType="1"/>
          </p:cNvSpPr>
          <p:nvPr/>
        </p:nvSpPr>
        <p:spPr bwMode="auto">
          <a:xfrm>
            <a:off x="9242425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Rectangle 123"/>
          <p:cNvSpPr>
            <a:spLocks noChangeArrowheads="1"/>
          </p:cNvSpPr>
          <p:nvPr/>
        </p:nvSpPr>
        <p:spPr bwMode="auto">
          <a:xfrm>
            <a:off x="9188450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8" name="Line 124"/>
          <p:cNvSpPr>
            <a:spLocks noChangeShapeType="1"/>
          </p:cNvSpPr>
          <p:nvPr/>
        </p:nvSpPr>
        <p:spPr bwMode="auto">
          <a:xfrm>
            <a:off x="9483725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Line 126"/>
          <p:cNvSpPr>
            <a:spLocks noChangeShapeType="1"/>
          </p:cNvSpPr>
          <p:nvPr/>
        </p:nvSpPr>
        <p:spPr bwMode="auto">
          <a:xfrm>
            <a:off x="97282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Rectangle 127"/>
          <p:cNvSpPr>
            <a:spLocks noChangeArrowheads="1"/>
          </p:cNvSpPr>
          <p:nvPr/>
        </p:nvSpPr>
        <p:spPr bwMode="auto">
          <a:xfrm>
            <a:off x="967422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2" name="Line 128"/>
          <p:cNvSpPr>
            <a:spLocks noChangeShapeType="1"/>
          </p:cNvSpPr>
          <p:nvPr/>
        </p:nvSpPr>
        <p:spPr bwMode="auto">
          <a:xfrm>
            <a:off x="99695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Line 130"/>
          <p:cNvSpPr>
            <a:spLocks noChangeShapeType="1"/>
          </p:cNvSpPr>
          <p:nvPr/>
        </p:nvSpPr>
        <p:spPr bwMode="auto">
          <a:xfrm>
            <a:off x="10213975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Rectangle 131"/>
          <p:cNvSpPr>
            <a:spLocks noChangeArrowheads="1"/>
          </p:cNvSpPr>
          <p:nvPr/>
        </p:nvSpPr>
        <p:spPr bwMode="auto">
          <a:xfrm>
            <a:off x="10160000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6" name="Line 132"/>
          <p:cNvSpPr>
            <a:spLocks noChangeShapeType="1"/>
          </p:cNvSpPr>
          <p:nvPr/>
        </p:nvSpPr>
        <p:spPr bwMode="auto">
          <a:xfrm>
            <a:off x="10455275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Line 134"/>
          <p:cNvSpPr>
            <a:spLocks noChangeShapeType="1"/>
          </p:cNvSpPr>
          <p:nvPr/>
        </p:nvSpPr>
        <p:spPr bwMode="auto">
          <a:xfrm>
            <a:off x="1069975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Rectangle 135"/>
          <p:cNvSpPr>
            <a:spLocks noChangeArrowheads="1"/>
          </p:cNvSpPr>
          <p:nvPr/>
        </p:nvSpPr>
        <p:spPr bwMode="auto">
          <a:xfrm>
            <a:off x="1064577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0" name="Line 136"/>
          <p:cNvSpPr>
            <a:spLocks noChangeShapeType="1"/>
          </p:cNvSpPr>
          <p:nvPr/>
        </p:nvSpPr>
        <p:spPr bwMode="auto">
          <a:xfrm>
            <a:off x="1094105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Line 138"/>
          <p:cNvSpPr>
            <a:spLocks noChangeShapeType="1"/>
          </p:cNvSpPr>
          <p:nvPr/>
        </p:nvSpPr>
        <p:spPr bwMode="auto">
          <a:xfrm>
            <a:off x="11185525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Rectangle 139"/>
          <p:cNvSpPr>
            <a:spLocks noChangeArrowheads="1"/>
          </p:cNvSpPr>
          <p:nvPr/>
        </p:nvSpPr>
        <p:spPr bwMode="auto">
          <a:xfrm>
            <a:off x="11131550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4" name="Rectangle 140"/>
          <p:cNvSpPr>
            <a:spLocks noChangeArrowheads="1"/>
          </p:cNvSpPr>
          <p:nvPr/>
        </p:nvSpPr>
        <p:spPr bwMode="auto">
          <a:xfrm>
            <a:off x="8707231" y="3226544"/>
            <a:ext cx="2132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m/z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5" name="Line 141"/>
          <p:cNvSpPr>
            <a:spLocks noChangeShapeType="1"/>
          </p:cNvSpPr>
          <p:nvPr/>
        </p:nvSpPr>
        <p:spPr bwMode="auto">
          <a:xfrm flipV="1">
            <a:off x="6330950" y="484188"/>
            <a:ext cx="0" cy="25463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6" name="Line 142"/>
          <p:cNvSpPr>
            <a:spLocks noChangeShapeType="1"/>
          </p:cNvSpPr>
          <p:nvPr/>
        </p:nvSpPr>
        <p:spPr bwMode="auto">
          <a:xfrm flipH="1">
            <a:off x="6308725" y="3005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7" name="Line 143"/>
          <p:cNvSpPr>
            <a:spLocks noChangeShapeType="1"/>
          </p:cNvSpPr>
          <p:nvPr/>
        </p:nvSpPr>
        <p:spPr bwMode="auto">
          <a:xfrm flipH="1">
            <a:off x="6308725" y="29797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8" name="Line 144"/>
          <p:cNvSpPr>
            <a:spLocks noChangeShapeType="1"/>
          </p:cNvSpPr>
          <p:nvPr/>
        </p:nvSpPr>
        <p:spPr bwMode="auto">
          <a:xfrm flipH="1">
            <a:off x="6308725" y="29543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9" name="Line 145"/>
          <p:cNvSpPr>
            <a:spLocks noChangeShapeType="1"/>
          </p:cNvSpPr>
          <p:nvPr/>
        </p:nvSpPr>
        <p:spPr bwMode="auto">
          <a:xfrm flipH="1">
            <a:off x="6308725" y="29289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0" name="Line 146"/>
          <p:cNvSpPr>
            <a:spLocks noChangeShapeType="1"/>
          </p:cNvSpPr>
          <p:nvPr/>
        </p:nvSpPr>
        <p:spPr bwMode="auto">
          <a:xfrm flipH="1">
            <a:off x="6308725" y="2878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1" name="Line 147"/>
          <p:cNvSpPr>
            <a:spLocks noChangeShapeType="1"/>
          </p:cNvSpPr>
          <p:nvPr/>
        </p:nvSpPr>
        <p:spPr bwMode="auto">
          <a:xfrm flipH="1">
            <a:off x="6308725" y="28527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" name="Line 148"/>
          <p:cNvSpPr>
            <a:spLocks noChangeShapeType="1"/>
          </p:cNvSpPr>
          <p:nvPr/>
        </p:nvSpPr>
        <p:spPr bwMode="auto">
          <a:xfrm flipH="1">
            <a:off x="6308725" y="28273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Line 149"/>
          <p:cNvSpPr>
            <a:spLocks noChangeShapeType="1"/>
          </p:cNvSpPr>
          <p:nvPr/>
        </p:nvSpPr>
        <p:spPr bwMode="auto">
          <a:xfrm flipH="1">
            <a:off x="6308725" y="28019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Line 150"/>
          <p:cNvSpPr>
            <a:spLocks noChangeShapeType="1"/>
          </p:cNvSpPr>
          <p:nvPr/>
        </p:nvSpPr>
        <p:spPr bwMode="auto">
          <a:xfrm flipH="1">
            <a:off x="6308725" y="2751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Line 151"/>
          <p:cNvSpPr>
            <a:spLocks noChangeShapeType="1"/>
          </p:cNvSpPr>
          <p:nvPr/>
        </p:nvSpPr>
        <p:spPr bwMode="auto">
          <a:xfrm flipH="1">
            <a:off x="6308725" y="27257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Line 152"/>
          <p:cNvSpPr>
            <a:spLocks noChangeShapeType="1"/>
          </p:cNvSpPr>
          <p:nvPr/>
        </p:nvSpPr>
        <p:spPr bwMode="auto">
          <a:xfrm flipH="1">
            <a:off x="6308725" y="27003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Line 153"/>
          <p:cNvSpPr>
            <a:spLocks noChangeShapeType="1"/>
          </p:cNvSpPr>
          <p:nvPr/>
        </p:nvSpPr>
        <p:spPr bwMode="auto">
          <a:xfrm flipH="1">
            <a:off x="6308725" y="26749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Line 154"/>
          <p:cNvSpPr>
            <a:spLocks noChangeShapeType="1"/>
          </p:cNvSpPr>
          <p:nvPr/>
        </p:nvSpPr>
        <p:spPr bwMode="auto">
          <a:xfrm flipH="1">
            <a:off x="6308725" y="2624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Line 155"/>
          <p:cNvSpPr>
            <a:spLocks noChangeShapeType="1"/>
          </p:cNvSpPr>
          <p:nvPr/>
        </p:nvSpPr>
        <p:spPr bwMode="auto">
          <a:xfrm flipH="1">
            <a:off x="6308725" y="25987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Line 156"/>
          <p:cNvSpPr>
            <a:spLocks noChangeShapeType="1"/>
          </p:cNvSpPr>
          <p:nvPr/>
        </p:nvSpPr>
        <p:spPr bwMode="auto">
          <a:xfrm flipH="1">
            <a:off x="6308725" y="25733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" name="Line 157"/>
          <p:cNvSpPr>
            <a:spLocks noChangeShapeType="1"/>
          </p:cNvSpPr>
          <p:nvPr/>
        </p:nvSpPr>
        <p:spPr bwMode="auto">
          <a:xfrm flipH="1">
            <a:off x="6308725" y="25479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2" name="Line 158"/>
          <p:cNvSpPr>
            <a:spLocks noChangeShapeType="1"/>
          </p:cNvSpPr>
          <p:nvPr/>
        </p:nvSpPr>
        <p:spPr bwMode="auto">
          <a:xfrm flipH="1">
            <a:off x="6308725" y="2497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Line 159"/>
          <p:cNvSpPr>
            <a:spLocks noChangeShapeType="1"/>
          </p:cNvSpPr>
          <p:nvPr/>
        </p:nvSpPr>
        <p:spPr bwMode="auto">
          <a:xfrm flipH="1">
            <a:off x="6308725" y="2470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Line 160"/>
          <p:cNvSpPr>
            <a:spLocks noChangeShapeType="1"/>
          </p:cNvSpPr>
          <p:nvPr/>
        </p:nvSpPr>
        <p:spPr bwMode="auto">
          <a:xfrm flipH="1">
            <a:off x="6308725" y="2444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5" name="Line 161"/>
          <p:cNvSpPr>
            <a:spLocks noChangeShapeType="1"/>
          </p:cNvSpPr>
          <p:nvPr/>
        </p:nvSpPr>
        <p:spPr bwMode="auto">
          <a:xfrm flipH="1">
            <a:off x="6308725" y="2419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Line 162"/>
          <p:cNvSpPr>
            <a:spLocks noChangeShapeType="1"/>
          </p:cNvSpPr>
          <p:nvPr/>
        </p:nvSpPr>
        <p:spPr bwMode="auto">
          <a:xfrm flipH="1">
            <a:off x="6308725" y="2368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7" name="Line 163"/>
          <p:cNvSpPr>
            <a:spLocks noChangeShapeType="1"/>
          </p:cNvSpPr>
          <p:nvPr/>
        </p:nvSpPr>
        <p:spPr bwMode="auto">
          <a:xfrm flipH="1">
            <a:off x="6308725" y="2343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8" name="Line 164"/>
          <p:cNvSpPr>
            <a:spLocks noChangeShapeType="1"/>
          </p:cNvSpPr>
          <p:nvPr/>
        </p:nvSpPr>
        <p:spPr bwMode="auto">
          <a:xfrm flipH="1">
            <a:off x="6308725" y="2317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9" name="Line 165"/>
          <p:cNvSpPr>
            <a:spLocks noChangeShapeType="1"/>
          </p:cNvSpPr>
          <p:nvPr/>
        </p:nvSpPr>
        <p:spPr bwMode="auto">
          <a:xfrm flipH="1">
            <a:off x="6308725" y="2292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Line 166"/>
          <p:cNvSpPr>
            <a:spLocks noChangeShapeType="1"/>
          </p:cNvSpPr>
          <p:nvPr/>
        </p:nvSpPr>
        <p:spPr bwMode="auto">
          <a:xfrm flipH="1">
            <a:off x="6308725" y="2241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" name="Line 167"/>
          <p:cNvSpPr>
            <a:spLocks noChangeShapeType="1"/>
          </p:cNvSpPr>
          <p:nvPr/>
        </p:nvSpPr>
        <p:spPr bwMode="auto">
          <a:xfrm flipH="1">
            <a:off x="6308725" y="2216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Line 168"/>
          <p:cNvSpPr>
            <a:spLocks noChangeShapeType="1"/>
          </p:cNvSpPr>
          <p:nvPr/>
        </p:nvSpPr>
        <p:spPr bwMode="auto">
          <a:xfrm flipH="1">
            <a:off x="6308725" y="2190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Line 169"/>
          <p:cNvSpPr>
            <a:spLocks noChangeShapeType="1"/>
          </p:cNvSpPr>
          <p:nvPr/>
        </p:nvSpPr>
        <p:spPr bwMode="auto">
          <a:xfrm flipH="1">
            <a:off x="6308725" y="2165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Line 170"/>
          <p:cNvSpPr>
            <a:spLocks noChangeShapeType="1"/>
          </p:cNvSpPr>
          <p:nvPr/>
        </p:nvSpPr>
        <p:spPr bwMode="auto">
          <a:xfrm flipH="1">
            <a:off x="6308725" y="2114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" name="Line 171"/>
          <p:cNvSpPr>
            <a:spLocks noChangeShapeType="1"/>
          </p:cNvSpPr>
          <p:nvPr/>
        </p:nvSpPr>
        <p:spPr bwMode="auto">
          <a:xfrm flipH="1">
            <a:off x="6308725" y="2089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Line 172"/>
          <p:cNvSpPr>
            <a:spLocks noChangeShapeType="1"/>
          </p:cNvSpPr>
          <p:nvPr/>
        </p:nvSpPr>
        <p:spPr bwMode="auto">
          <a:xfrm flipH="1">
            <a:off x="6308725" y="2063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Line 173"/>
          <p:cNvSpPr>
            <a:spLocks noChangeShapeType="1"/>
          </p:cNvSpPr>
          <p:nvPr/>
        </p:nvSpPr>
        <p:spPr bwMode="auto">
          <a:xfrm flipH="1">
            <a:off x="6308725" y="2038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Line 174"/>
          <p:cNvSpPr>
            <a:spLocks noChangeShapeType="1"/>
          </p:cNvSpPr>
          <p:nvPr/>
        </p:nvSpPr>
        <p:spPr bwMode="auto">
          <a:xfrm flipH="1">
            <a:off x="6308725" y="1987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Line 175"/>
          <p:cNvSpPr>
            <a:spLocks noChangeShapeType="1"/>
          </p:cNvSpPr>
          <p:nvPr/>
        </p:nvSpPr>
        <p:spPr bwMode="auto">
          <a:xfrm flipH="1">
            <a:off x="6308725" y="1962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Line 176"/>
          <p:cNvSpPr>
            <a:spLocks noChangeShapeType="1"/>
          </p:cNvSpPr>
          <p:nvPr/>
        </p:nvSpPr>
        <p:spPr bwMode="auto">
          <a:xfrm flipH="1">
            <a:off x="6308725" y="1936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" name="Line 177"/>
          <p:cNvSpPr>
            <a:spLocks noChangeShapeType="1"/>
          </p:cNvSpPr>
          <p:nvPr/>
        </p:nvSpPr>
        <p:spPr bwMode="auto">
          <a:xfrm flipH="1">
            <a:off x="6308725" y="1911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Line 178"/>
          <p:cNvSpPr>
            <a:spLocks noChangeShapeType="1"/>
          </p:cNvSpPr>
          <p:nvPr/>
        </p:nvSpPr>
        <p:spPr bwMode="auto">
          <a:xfrm flipH="1">
            <a:off x="6308725" y="1860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" name="Line 179"/>
          <p:cNvSpPr>
            <a:spLocks noChangeShapeType="1"/>
          </p:cNvSpPr>
          <p:nvPr/>
        </p:nvSpPr>
        <p:spPr bwMode="auto">
          <a:xfrm flipH="1">
            <a:off x="6308725" y="1835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Line 180"/>
          <p:cNvSpPr>
            <a:spLocks noChangeShapeType="1"/>
          </p:cNvSpPr>
          <p:nvPr/>
        </p:nvSpPr>
        <p:spPr bwMode="auto">
          <a:xfrm flipH="1">
            <a:off x="6308725" y="1809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Line 181"/>
          <p:cNvSpPr>
            <a:spLocks noChangeShapeType="1"/>
          </p:cNvSpPr>
          <p:nvPr/>
        </p:nvSpPr>
        <p:spPr bwMode="auto">
          <a:xfrm flipH="1">
            <a:off x="6308725" y="1784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Line 182"/>
          <p:cNvSpPr>
            <a:spLocks noChangeShapeType="1"/>
          </p:cNvSpPr>
          <p:nvPr/>
        </p:nvSpPr>
        <p:spPr bwMode="auto">
          <a:xfrm flipH="1">
            <a:off x="6308725" y="1733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" name="Line 183"/>
          <p:cNvSpPr>
            <a:spLocks noChangeShapeType="1"/>
          </p:cNvSpPr>
          <p:nvPr/>
        </p:nvSpPr>
        <p:spPr bwMode="auto">
          <a:xfrm flipH="1">
            <a:off x="6308725" y="1708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" name="Line 184"/>
          <p:cNvSpPr>
            <a:spLocks noChangeShapeType="1"/>
          </p:cNvSpPr>
          <p:nvPr/>
        </p:nvSpPr>
        <p:spPr bwMode="auto">
          <a:xfrm flipH="1">
            <a:off x="6308725" y="1682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9" name="Line 185"/>
          <p:cNvSpPr>
            <a:spLocks noChangeShapeType="1"/>
          </p:cNvSpPr>
          <p:nvPr/>
        </p:nvSpPr>
        <p:spPr bwMode="auto">
          <a:xfrm flipH="1">
            <a:off x="6308725" y="1657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0" name="Line 186"/>
          <p:cNvSpPr>
            <a:spLocks noChangeShapeType="1"/>
          </p:cNvSpPr>
          <p:nvPr/>
        </p:nvSpPr>
        <p:spPr bwMode="auto">
          <a:xfrm flipH="1">
            <a:off x="6308725" y="1606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" name="Line 187"/>
          <p:cNvSpPr>
            <a:spLocks noChangeShapeType="1"/>
          </p:cNvSpPr>
          <p:nvPr/>
        </p:nvSpPr>
        <p:spPr bwMode="auto">
          <a:xfrm flipH="1">
            <a:off x="6308725" y="1581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" name="Line 188"/>
          <p:cNvSpPr>
            <a:spLocks noChangeShapeType="1"/>
          </p:cNvSpPr>
          <p:nvPr/>
        </p:nvSpPr>
        <p:spPr bwMode="auto">
          <a:xfrm flipH="1">
            <a:off x="6308725" y="1555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" name="Line 189"/>
          <p:cNvSpPr>
            <a:spLocks noChangeShapeType="1"/>
          </p:cNvSpPr>
          <p:nvPr/>
        </p:nvSpPr>
        <p:spPr bwMode="auto">
          <a:xfrm flipH="1">
            <a:off x="6308725" y="1530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4" name="Line 190"/>
          <p:cNvSpPr>
            <a:spLocks noChangeShapeType="1"/>
          </p:cNvSpPr>
          <p:nvPr/>
        </p:nvSpPr>
        <p:spPr bwMode="auto">
          <a:xfrm flipH="1">
            <a:off x="6308725" y="1479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Line 191"/>
          <p:cNvSpPr>
            <a:spLocks noChangeShapeType="1"/>
          </p:cNvSpPr>
          <p:nvPr/>
        </p:nvSpPr>
        <p:spPr bwMode="auto">
          <a:xfrm flipH="1">
            <a:off x="6308725" y="1454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" name="Line 192"/>
          <p:cNvSpPr>
            <a:spLocks noChangeShapeType="1"/>
          </p:cNvSpPr>
          <p:nvPr/>
        </p:nvSpPr>
        <p:spPr bwMode="auto">
          <a:xfrm flipH="1">
            <a:off x="6308725" y="1428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" name="Line 193"/>
          <p:cNvSpPr>
            <a:spLocks noChangeShapeType="1"/>
          </p:cNvSpPr>
          <p:nvPr/>
        </p:nvSpPr>
        <p:spPr bwMode="auto">
          <a:xfrm flipH="1">
            <a:off x="6308725" y="1403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8" name="Line 194"/>
          <p:cNvSpPr>
            <a:spLocks noChangeShapeType="1"/>
          </p:cNvSpPr>
          <p:nvPr/>
        </p:nvSpPr>
        <p:spPr bwMode="auto">
          <a:xfrm flipH="1">
            <a:off x="6308725" y="1352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" name="Line 195"/>
          <p:cNvSpPr>
            <a:spLocks noChangeShapeType="1"/>
          </p:cNvSpPr>
          <p:nvPr/>
        </p:nvSpPr>
        <p:spPr bwMode="auto">
          <a:xfrm flipH="1">
            <a:off x="6308725" y="1327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" name="Line 196"/>
          <p:cNvSpPr>
            <a:spLocks noChangeShapeType="1"/>
          </p:cNvSpPr>
          <p:nvPr/>
        </p:nvSpPr>
        <p:spPr bwMode="auto">
          <a:xfrm flipH="1">
            <a:off x="6308725" y="1301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" name="Line 197"/>
          <p:cNvSpPr>
            <a:spLocks noChangeShapeType="1"/>
          </p:cNvSpPr>
          <p:nvPr/>
        </p:nvSpPr>
        <p:spPr bwMode="auto">
          <a:xfrm flipH="1">
            <a:off x="6308725" y="1276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2" name="Line 198"/>
          <p:cNvSpPr>
            <a:spLocks noChangeShapeType="1"/>
          </p:cNvSpPr>
          <p:nvPr/>
        </p:nvSpPr>
        <p:spPr bwMode="auto">
          <a:xfrm flipH="1">
            <a:off x="6308725" y="1225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3" name="Line 199"/>
          <p:cNvSpPr>
            <a:spLocks noChangeShapeType="1"/>
          </p:cNvSpPr>
          <p:nvPr/>
        </p:nvSpPr>
        <p:spPr bwMode="auto">
          <a:xfrm flipH="1">
            <a:off x="6308725" y="1200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Line 200"/>
          <p:cNvSpPr>
            <a:spLocks noChangeShapeType="1"/>
          </p:cNvSpPr>
          <p:nvPr/>
        </p:nvSpPr>
        <p:spPr bwMode="auto">
          <a:xfrm flipH="1">
            <a:off x="6308725" y="1174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5" name="Line 201"/>
          <p:cNvSpPr>
            <a:spLocks noChangeShapeType="1"/>
          </p:cNvSpPr>
          <p:nvPr/>
        </p:nvSpPr>
        <p:spPr bwMode="auto">
          <a:xfrm flipH="1">
            <a:off x="6308725" y="1149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" name="Line 202"/>
          <p:cNvSpPr>
            <a:spLocks noChangeShapeType="1"/>
          </p:cNvSpPr>
          <p:nvPr/>
        </p:nvSpPr>
        <p:spPr bwMode="auto">
          <a:xfrm flipH="1">
            <a:off x="6308725" y="1098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" name="Line 203"/>
          <p:cNvSpPr>
            <a:spLocks noChangeShapeType="1"/>
          </p:cNvSpPr>
          <p:nvPr/>
        </p:nvSpPr>
        <p:spPr bwMode="auto">
          <a:xfrm flipH="1">
            <a:off x="6308725" y="1073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Line 204"/>
          <p:cNvSpPr>
            <a:spLocks noChangeShapeType="1"/>
          </p:cNvSpPr>
          <p:nvPr/>
        </p:nvSpPr>
        <p:spPr bwMode="auto">
          <a:xfrm flipH="1">
            <a:off x="6308725" y="1047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206"/>
          <p:cNvSpPr>
            <a:spLocks noChangeShapeType="1"/>
          </p:cNvSpPr>
          <p:nvPr/>
        </p:nvSpPr>
        <p:spPr bwMode="auto">
          <a:xfrm flipH="1">
            <a:off x="6308725" y="1020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207"/>
          <p:cNvSpPr>
            <a:spLocks noChangeShapeType="1"/>
          </p:cNvSpPr>
          <p:nvPr/>
        </p:nvSpPr>
        <p:spPr bwMode="auto">
          <a:xfrm flipH="1">
            <a:off x="6308725" y="9699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208"/>
          <p:cNvSpPr>
            <a:spLocks noChangeShapeType="1"/>
          </p:cNvSpPr>
          <p:nvPr/>
        </p:nvSpPr>
        <p:spPr bwMode="auto">
          <a:xfrm flipH="1">
            <a:off x="6308725" y="9445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209"/>
          <p:cNvSpPr>
            <a:spLocks noChangeShapeType="1"/>
          </p:cNvSpPr>
          <p:nvPr/>
        </p:nvSpPr>
        <p:spPr bwMode="auto">
          <a:xfrm flipH="1">
            <a:off x="6308725" y="9191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210"/>
          <p:cNvSpPr>
            <a:spLocks noChangeShapeType="1"/>
          </p:cNvSpPr>
          <p:nvPr/>
        </p:nvSpPr>
        <p:spPr bwMode="auto">
          <a:xfrm flipH="1">
            <a:off x="6308725" y="893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211"/>
          <p:cNvSpPr>
            <a:spLocks noChangeShapeType="1"/>
          </p:cNvSpPr>
          <p:nvPr/>
        </p:nvSpPr>
        <p:spPr bwMode="auto">
          <a:xfrm flipH="1">
            <a:off x="6308725" y="8429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212"/>
          <p:cNvSpPr>
            <a:spLocks noChangeShapeType="1"/>
          </p:cNvSpPr>
          <p:nvPr/>
        </p:nvSpPr>
        <p:spPr bwMode="auto">
          <a:xfrm flipH="1">
            <a:off x="6308725" y="8175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213"/>
          <p:cNvSpPr>
            <a:spLocks noChangeShapeType="1"/>
          </p:cNvSpPr>
          <p:nvPr/>
        </p:nvSpPr>
        <p:spPr bwMode="auto">
          <a:xfrm flipH="1">
            <a:off x="6308725" y="7921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214"/>
          <p:cNvSpPr>
            <a:spLocks noChangeShapeType="1"/>
          </p:cNvSpPr>
          <p:nvPr/>
        </p:nvSpPr>
        <p:spPr bwMode="auto">
          <a:xfrm flipH="1">
            <a:off x="6308725" y="766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215"/>
          <p:cNvSpPr>
            <a:spLocks noChangeShapeType="1"/>
          </p:cNvSpPr>
          <p:nvPr/>
        </p:nvSpPr>
        <p:spPr bwMode="auto">
          <a:xfrm flipH="1">
            <a:off x="6308725" y="7159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216"/>
          <p:cNvSpPr>
            <a:spLocks noChangeShapeType="1"/>
          </p:cNvSpPr>
          <p:nvPr/>
        </p:nvSpPr>
        <p:spPr bwMode="auto">
          <a:xfrm flipH="1">
            <a:off x="6308725" y="6905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217"/>
          <p:cNvSpPr>
            <a:spLocks noChangeShapeType="1"/>
          </p:cNvSpPr>
          <p:nvPr/>
        </p:nvSpPr>
        <p:spPr bwMode="auto">
          <a:xfrm flipH="1">
            <a:off x="6308725" y="6651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218"/>
          <p:cNvSpPr>
            <a:spLocks noChangeShapeType="1"/>
          </p:cNvSpPr>
          <p:nvPr/>
        </p:nvSpPr>
        <p:spPr bwMode="auto">
          <a:xfrm flipH="1">
            <a:off x="6308725" y="639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219"/>
          <p:cNvSpPr>
            <a:spLocks noChangeShapeType="1"/>
          </p:cNvSpPr>
          <p:nvPr/>
        </p:nvSpPr>
        <p:spPr bwMode="auto">
          <a:xfrm flipH="1">
            <a:off x="6308725" y="5889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20"/>
          <p:cNvSpPr>
            <a:spLocks noChangeShapeType="1"/>
          </p:cNvSpPr>
          <p:nvPr/>
        </p:nvSpPr>
        <p:spPr bwMode="auto">
          <a:xfrm flipH="1">
            <a:off x="6308725" y="5635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221"/>
          <p:cNvSpPr>
            <a:spLocks noChangeShapeType="1"/>
          </p:cNvSpPr>
          <p:nvPr/>
        </p:nvSpPr>
        <p:spPr bwMode="auto">
          <a:xfrm flipH="1">
            <a:off x="6308725" y="5381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222"/>
          <p:cNvSpPr>
            <a:spLocks noChangeShapeType="1"/>
          </p:cNvSpPr>
          <p:nvPr/>
        </p:nvSpPr>
        <p:spPr bwMode="auto">
          <a:xfrm flipH="1">
            <a:off x="6308725" y="512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23"/>
          <p:cNvSpPr>
            <a:spLocks noChangeShapeType="1"/>
          </p:cNvSpPr>
          <p:nvPr/>
        </p:nvSpPr>
        <p:spPr bwMode="auto">
          <a:xfrm flipH="1">
            <a:off x="6299200" y="3030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25"/>
          <p:cNvSpPr>
            <a:spLocks noChangeShapeType="1"/>
          </p:cNvSpPr>
          <p:nvPr/>
        </p:nvSpPr>
        <p:spPr bwMode="auto">
          <a:xfrm flipH="1">
            <a:off x="6299200" y="2903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227"/>
          <p:cNvSpPr>
            <a:spLocks noChangeShapeType="1"/>
          </p:cNvSpPr>
          <p:nvPr/>
        </p:nvSpPr>
        <p:spPr bwMode="auto">
          <a:xfrm flipH="1">
            <a:off x="6299200" y="2776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29"/>
          <p:cNvSpPr>
            <a:spLocks noChangeShapeType="1"/>
          </p:cNvSpPr>
          <p:nvPr/>
        </p:nvSpPr>
        <p:spPr bwMode="auto">
          <a:xfrm flipH="1">
            <a:off x="6299200" y="2649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231"/>
          <p:cNvSpPr>
            <a:spLocks noChangeShapeType="1"/>
          </p:cNvSpPr>
          <p:nvPr/>
        </p:nvSpPr>
        <p:spPr bwMode="auto">
          <a:xfrm flipH="1">
            <a:off x="6299200" y="2522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233"/>
          <p:cNvSpPr>
            <a:spLocks noChangeShapeType="1"/>
          </p:cNvSpPr>
          <p:nvPr/>
        </p:nvSpPr>
        <p:spPr bwMode="auto">
          <a:xfrm flipH="1">
            <a:off x="6299200" y="2393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235"/>
          <p:cNvSpPr>
            <a:spLocks noChangeShapeType="1"/>
          </p:cNvSpPr>
          <p:nvPr/>
        </p:nvSpPr>
        <p:spPr bwMode="auto">
          <a:xfrm flipH="1">
            <a:off x="6299200" y="2266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237"/>
          <p:cNvSpPr>
            <a:spLocks noChangeShapeType="1"/>
          </p:cNvSpPr>
          <p:nvPr/>
        </p:nvSpPr>
        <p:spPr bwMode="auto">
          <a:xfrm flipH="1">
            <a:off x="6299200" y="2139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239"/>
          <p:cNvSpPr>
            <a:spLocks noChangeShapeType="1"/>
          </p:cNvSpPr>
          <p:nvPr/>
        </p:nvSpPr>
        <p:spPr bwMode="auto">
          <a:xfrm flipH="1">
            <a:off x="6299200" y="2012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Line 241"/>
          <p:cNvSpPr>
            <a:spLocks noChangeShapeType="1"/>
          </p:cNvSpPr>
          <p:nvPr/>
        </p:nvSpPr>
        <p:spPr bwMode="auto">
          <a:xfrm flipH="1">
            <a:off x="6299200" y="1885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243"/>
          <p:cNvSpPr>
            <a:spLocks noChangeShapeType="1"/>
          </p:cNvSpPr>
          <p:nvPr/>
        </p:nvSpPr>
        <p:spPr bwMode="auto">
          <a:xfrm flipH="1">
            <a:off x="6299200" y="1758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Line 245"/>
          <p:cNvSpPr>
            <a:spLocks noChangeShapeType="1"/>
          </p:cNvSpPr>
          <p:nvPr/>
        </p:nvSpPr>
        <p:spPr bwMode="auto">
          <a:xfrm flipH="1">
            <a:off x="6299200" y="1631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247"/>
          <p:cNvSpPr>
            <a:spLocks noChangeShapeType="1"/>
          </p:cNvSpPr>
          <p:nvPr/>
        </p:nvSpPr>
        <p:spPr bwMode="auto">
          <a:xfrm flipH="1">
            <a:off x="6299200" y="1504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Line 249"/>
          <p:cNvSpPr>
            <a:spLocks noChangeShapeType="1"/>
          </p:cNvSpPr>
          <p:nvPr/>
        </p:nvSpPr>
        <p:spPr bwMode="auto">
          <a:xfrm flipH="1">
            <a:off x="6299200" y="1377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251"/>
          <p:cNvSpPr>
            <a:spLocks noChangeShapeType="1"/>
          </p:cNvSpPr>
          <p:nvPr/>
        </p:nvSpPr>
        <p:spPr bwMode="auto">
          <a:xfrm flipH="1">
            <a:off x="6299200" y="1250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Line 253"/>
          <p:cNvSpPr>
            <a:spLocks noChangeShapeType="1"/>
          </p:cNvSpPr>
          <p:nvPr/>
        </p:nvSpPr>
        <p:spPr bwMode="auto">
          <a:xfrm flipH="1">
            <a:off x="6299200" y="1123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255"/>
          <p:cNvSpPr>
            <a:spLocks noChangeShapeType="1"/>
          </p:cNvSpPr>
          <p:nvPr/>
        </p:nvSpPr>
        <p:spPr bwMode="auto">
          <a:xfrm flipH="1">
            <a:off x="6299200" y="9953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257"/>
          <p:cNvSpPr>
            <a:spLocks noChangeShapeType="1"/>
          </p:cNvSpPr>
          <p:nvPr/>
        </p:nvSpPr>
        <p:spPr bwMode="auto">
          <a:xfrm flipH="1">
            <a:off x="6299200" y="8683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Line 259"/>
          <p:cNvSpPr>
            <a:spLocks noChangeShapeType="1"/>
          </p:cNvSpPr>
          <p:nvPr/>
        </p:nvSpPr>
        <p:spPr bwMode="auto">
          <a:xfrm flipH="1">
            <a:off x="6299200" y="7413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Line 261"/>
          <p:cNvSpPr>
            <a:spLocks noChangeShapeType="1"/>
          </p:cNvSpPr>
          <p:nvPr/>
        </p:nvSpPr>
        <p:spPr bwMode="auto">
          <a:xfrm flipH="1">
            <a:off x="6299200" y="6143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Line 263"/>
          <p:cNvSpPr>
            <a:spLocks noChangeShapeType="1"/>
          </p:cNvSpPr>
          <p:nvPr/>
        </p:nvSpPr>
        <p:spPr bwMode="auto">
          <a:xfrm flipH="1">
            <a:off x="6299200" y="48418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266"/>
          <p:cNvSpPr>
            <a:spLocks/>
          </p:cNvSpPr>
          <p:nvPr/>
        </p:nvSpPr>
        <p:spPr bwMode="auto">
          <a:xfrm>
            <a:off x="6330950" y="487363"/>
            <a:ext cx="4854575" cy="2543175"/>
          </a:xfrm>
          <a:custGeom>
            <a:avLst/>
            <a:gdLst>
              <a:gd name="T0" fmla="*/ 17 w 1529"/>
              <a:gd name="T1" fmla="*/ 792 h 800"/>
              <a:gd name="T2" fmla="*/ 40 w 1529"/>
              <a:gd name="T3" fmla="*/ 800 h 800"/>
              <a:gd name="T4" fmla="*/ 59 w 1529"/>
              <a:gd name="T5" fmla="*/ 800 h 800"/>
              <a:gd name="T6" fmla="*/ 79 w 1529"/>
              <a:gd name="T7" fmla="*/ 793 h 800"/>
              <a:gd name="T8" fmla="*/ 97 w 1529"/>
              <a:gd name="T9" fmla="*/ 800 h 800"/>
              <a:gd name="T10" fmla="*/ 111 w 1529"/>
              <a:gd name="T11" fmla="*/ 800 h 800"/>
              <a:gd name="T12" fmla="*/ 124 w 1529"/>
              <a:gd name="T13" fmla="*/ 800 h 800"/>
              <a:gd name="T14" fmla="*/ 139 w 1529"/>
              <a:gd name="T15" fmla="*/ 800 h 800"/>
              <a:gd name="T16" fmla="*/ 155 w 1529"/>
              <a:gd name="T17" fmla="*/ 800 h 800"/>
              <a:gd name="T18" fmla="*/ 205 w 1529"/>
              <a:gd name="T19" fmla="*/ 800 h 800"/>
              <a:gd name="T20" fmla="*/ 219 w 1529"/>
              <a:gd name="T21" fmla="*/ 800 h 800"/>
              <a:gd name="T22" fmla="*/ 233 w 1529"/>
              <a:gd name="T23" fmla="*/ 800 h 800"/>
              <a:gd name="T24" fmla="*/ 250 w 1529"/>
              <a:gd name="T25" fmla="*/ 800 h 800"/>
              <a:gd name="T26" fmla="*/ 285 w 1529"/>
              <a:gd name="T27" fmla="*/ 800 h 800"/>
              <a:gd name="T28" fmla="*/ 307 w 1529"/>
              <a:gd name="T29" fmla="*/ 798 h 800"/>
              <a:gd name="T30" fmla="*/ 318 w 1529"/>
              <a:gd name="T31" fmla="*/ 800 h 800"/>
              <a:gd name="T32" fmla="*/ 353 w 1529"/>
              <a:gd name="T33" fmla="*/ 800 h 800"/>
              <a:gd name="T34" fmla="*/ 374 w 1529"/>
              <a:gd name="T35" fmla="*/ 800 h 800"/>
              <a:gd name="T36" fmla="*/ 388 w 1529"/>
              <a:gd name="T37" fmla="*/ 792 h 800"/>
              <a:gd name="T38" fmla="*/ 419 w 1529"/>
              <a:gd name="T39" fmla="*/ 797 h 800"/>
              <a:gd name="T40" fmla="*/ 438 w 1529"/>
              <a:gd name="T41" fmla="*/ 794 h 800"/>
              <a:gd name="T42" fmla="*/ 453 w 1529"/>
              <a:gd name="T43" fmla="*/ 800 h 800"/>
              <a:gd name="T44" fmla="*/ 484 w 1529"/>
              <a:gd name="T45" fmla="*/ 800 h 800"/>
              <a:gd name="T46" fmla="*/ 503 w 1529"/>
              <a:gd name="T47" fmla="*/ 800 h 800"/>
              <a:gd name="T48" fmla="*/ 514 w 1529"/>
              <a:gd name="T49" fmla="*/ 792 h 800"/>
              <a:gd name="T50" fmla="*/ 526 w 1529"/>
              <a:gd name="T51" fmla="*/ 0 h 800"/>
              <a:gd name="T52" fmla="*/ 538 w 1529"/>
              <a:gd name="T53" fmla="*/ 761 h 800"/>
              <a:gd name="T54" fmla="*/ 556 w 1529"/>
              <a:gd name="T55" fmla="*/ 800 h 800"/>
              <a:gd name="T56" fmla="*/ 575 w 1529"/>
              <a:gd name="T57" fmla="*/ 800 h 800"/>
              <a:gd name="T58" fmla="*/ 606 w 1529"/>
              <a:gd name="T59" fmla="*/ 800 h 800"/>
              <a:gd name="T60" fmla="*/ 625 w 1529"/>
              <a:gd name="T61" fmla="*/ 800 h 800"/>
              <a:gd name="T62" fmla="*/ 648 w 1529"/>
              <a:gd name="T63" fmla="*/ 800 h 800"/>
              <a:gd name="T64" fmla="*/ 667 w 1529"/>
              <a:gd name="T65" fmla="*/ 796 h 800"/>
              <a:gd name="T66" fmla="*/ 691 w 1529"/>
              <a:gd name="T67" fmla="*/ 799 h 800"/>
              <a:gd name="T68" fmla="*/ 701 w 1529"/>
              <a:gd name="T69" fmla="*/ 800 h 800"/>
              <a:gd name="T70" fmla="*/ 751 w 1529"/>
              <a:gd name="T71" fmla="*/ 800 h 800"/>
              <a:gd name="T72" fmla="*/ 770 w 1529"/>
              <a:gd name="T73" fmla="*/ 800 h 800"/>
              <a:gd name="T74" fmla="*/ 797 w 1529"/>
              <a:gd name="T75" fmla="*/ 800 h 800"/>
              <a:gd name="T76" fmla="*/ 844 w 1529"/>
              <a:gd name="T77" fmla="*/ 800 h 800"/>
              <a:gd name="T78" fmla="*/ 893 w 1529"/>
              <a:gd name="T79" fmla="*/ 778 h 800"/>
              <a:gd name="T80" fmla="*/ 909 w 1529"/>
              <a:gd name="T81" fmla="*/ 800 h 800"/>
              <a:gd name="T82" fmla="*/ 920 w 1529"/>
              <a:gd name="T83" fmla="*/ 793 h 800"/>
              <a:gd name="T84" fmla="*/ 947 w 1529"/>
              <a:gd name="T85" fmla="*/ 800 h 800"/>
              <a:gd name="T86" fmla="*/ 973 w 1529"/>
              <a:gd name="T87" fmla="*/ 800 h 800"/>
              <a:gd name="T88" fmla="*/ 993 w 1529"/>
              <a:gd name="T89" fmla="*/ 800 h 800"/>
              <a:gd name="T90" fmla="*/ 1012 w 1529"/>
              <a:gd name="T91" fmla="*/ 800 h 800"/>
              <a:gd name="T92" fmla="*/ 1044 w 1529"/>
              <a:gd name="T93" fmla="*/ 795 h 800"/>
              <a:gd name="T94" fmla="*/ 1058 w 1529"/>
              <a:gd name="T95" fmla="*/ 800 h 800"/>
              <a:gd name="T96" fmla="*/ 1078 w 1529"/>
              <a:gd name="T97" fmla="*/ 797 h 800"/>
              <a:gd name="T98" fmla="*/ 1103 w 1529"/>
              <a:gd name="T99" fmla="*/ 800 h 800"/>
              <a:gd name="T100" fmla="*/ 1122 w 1529"/>
              <a:gd name="T101" fmla="*/ 800 h 800"/>
              <a:gd name="T102" fmla="*/ 1141 w 1529"/>
              <a:gd name="T103" fmla="*/ 800 h 800"/>
              <a:gd name="T104" fmla="*/ 1180 w 1529"/>
              <a:gd name="T105" fmla="*/ 792 h 800"/>
              <a:gd name="T106" fmla="*/ 1214 w 1529"/>
              <a:gd name="T107" fmla="*/ 800 h 800"/>
              <a:gd name="T108" fmla="*/ 1267 w 1529"/>
              <a:gd name="T109" fmla="*/ 800 h 800"/>
              <a:gd name="T110" fmla="*/ 1283 w 1529"/>
              <a:gd name="T111" fmla="*/ 784 h 800"/>
              <a:gd name="T112" fmla="*/ 1355 w 1529"/>
              <a:gd name="T113" fmla="*/ 800 h 800"/>
              <a:gd name="T114" fmla="*/ 1374 w 1529"/>
              <a:gd name="T115" fmla="*/ 800 h 800"/>
              <a:gd name="T116" fmla="*/ 1405 w 1529"/>
              <a:gd name="T117" fmla="*/ 800 h 800"/>
              <a:gd name="T118" fmla="*/ 1459 w 1529"/>
              <a:gd name="T119" fmla="*/ 793 h 800"/>
              <a:gd name="T120" fmla="*/ 1482 w 1529"/>
              <a:gd name="T121" fmla="*/ 800 h 800"/>
              <a:gd name="T122" fmla="*/ 1516 w 1529"/>
              <a:gd name="T123" fmla="*/ 793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29" h="800">
                <a:moveTo>
                  <a:pt x="0" y="800"/>
                </a:moveTo>
                <a:lnTo>
                  <a:pt x="2" y="800"/>
                </a:lnTo>
                <a:lnTo>
                  <a:pt x="2" y="797"/>
                </a:lnTo>
                <a:lnTo>
                  <a:pt x="2" y="800"/>
                </a:lnTo>
                <a:lnTo>
                  <a:pt x="9" y="800"/>
                </a:lnTo>
                <a:lnTo>
                  <a:pt x="9" y="800"/>
                </a:lnTo>
                <a:lnTo>
                  <a:pt x="9" y="786"/>
                </a:lnTo>
                <a:lnTo>
                  <a:pt x="10" y="787"/>
                </a:lnTo>
                <a:lnTo>
                  <a:pt x="10" y="800"/>
                </a:lnTo>
                <a:lnTo>
                  <a:pt x="12" y="800"/>
                </a:lnTo>
                <a:lnTo>
                  <a:pt x="12" y="792"/>
                </a:lnTo>
                <a:lnTo>
                  <a:pt x="12" y="800"/>
                </a:lnTo>
                <a:lnTo>
                  <a:pt x="14" y="800"/>
                </a:lnTo>
                <a:lnTo>
                  <a:pt x="14" y="800"/>
                </a:lnTo>
                <a:lnTo>
                  <a:pt x="14" y="800"/>
                </a:lnTo>
                <a:lnTo>
                  <a:pt x="15" y="796"/>
                </a:lnTo>
                <a:lnTo>
                  <a:pt x="15" y="800"/>
                </a:lnTo>
                <a:lnTo>
                  <a:pt x="17" y="800"/>
                </a:lnTo>
                <a:lnTo>
                  <a:pt x="17" y="792"/>
                </a:lnTo>
                <a:lnTo>
                  <a:pt x="17" y="800"/>
                </a:lnTo>
                <a:lnTo>
                  <a:pt x="21" y="800"/>
                </a:lnTo>
                <a:lnTo>
                  <a:pt x="21" y="793"/>
                </a:lnTo>
                <a:lnTo>
                  <a:pt x="21" y="800"/>
                </a:lnTo>
                <a:lnTo>
                  <a:pt x="24" y="800"/>
                </a:lnTo>
                <a:lnTo>
                  <a:pt x="24" y="800"/>
                </a:lnTo>
                <a:lnTo>
                  <a:pt x="24" y="800"/>
                </a:lnTo>
                <a:lnTo>
                  <a:pt x="25" y="794"/>
                </a:lnTo>
                <a:lnTo>
                  <a:pt x="25" y="800"/>
                </a:lnTo>
                <a:lnTo>
                  <a:pt x="32" y="800"/>
                </a:lnTo>
                <a:lnTo>
                  <a:pt x="32" y="800"/>
                </a:lnTo>
                <a:lnTo>
                  <a:pt x="32" y="796"/>
                </a:lnTo>
                <a:lnTo>
                  <a:pt x="33" y="796"/>
                </a:lnTo>
                <a:lnTo>
                  <a:pt x="33" y="800"/>
                </a:lnTo>
                <a:lnTo>
                  <a:pt x="36" y="800"/>
                </a:lnTo>
                <a:lnTo>
                  <a:pt x="36" y="795"/>
                </a:lnTo>
                <a:lnTo>
                  <a:pt x="36" y="800"/>
                </a:lnTo>
                <a:lnTo>
                  <a:pt x="37" y="800"/>
                </a:lnTo>
                <a:lnTo>
                  <a:pt x="40" y="800"/>
                </a:lnTo>
                <a:lnTo>
                  <a:pt x="40" y="797"/>
                </a:lnTo>
                <a:lnTo>
                  <a:pt x="40" y="800"/>
                </a:lnTo>
                <a:lnTo>
                  <a:pt x="41" y="785"/>
                </a:lnTo>
                <a:lnTo>
                  <a:pt x="41" y="800"/>
                </a:lnTo>
                <a:lnTo>
                  <a:pt x="44" y="800"/>
                </a:lnTo>
                <a:lnTo>
                  <a:pt x="44" y="789"/>
                </a:lnTo>
                <a:lnTo>
                  <a:pt x="44" y="800"/>
                </a:lnTo>
                <a:lnTo>
                  <a:pt x="48" y="800"/>
                </a:lnTo>
                <a:lnTo>
                  <a:pt x="48" y="800"/>
                </a:lnTo>
                <a:lnTo>
                  <a:pt x="48" y="793"/>
                </a:lnTo>
                <a:lnTo>
                  <a:pt x="49" y="797"/>
                </a:lnTo>
                <a:lnTo>
                  <a:pt x="49" y="800"/>
                </a:lnTo>
                <a:lnTo>
                  <a:pt x="52" y="800"/>
                </a:lnTo>
                <a:lnTo>
                  <a:pt x="52" y="795"/>
                </a:lnTo>
                <a:lnTo>
                  <a:pt x="52" y="800"/>
                </a:lnTo>
                <a:lnTo>
                  <a:pt x="55" y="800"/>
                </a:lnTo>
                <a:lnTo>
                  <a:pt x="55" y="793"/>
                </a:lnTo>
                <a:lnTo>
                  <a:pt x="55" y="800"/>
                </a:lnTo>
                <a:lnTo>
                  <a:pt x="59" y="800"/>
                </a:lnTo>
                <a:lnTo>
                  <a:pt x="59" y="793"/>
                </a:lnTo>
                <a:lnTo>
                  <a:pt x="59" y="800"/>
                </a:lnTo>
                <a:lnTo>
                  <a:pt x="63" y="800"/>
                </a:lnTo>
                <a:lnTo>
                  <a:pt x="63" y="794"/>
                </a:lnTo>
                <a:lnTo>
                  <a:pt x="63" y="800"/>
                </a:lnTo>
                <a:lnTo>
                  <a:pt x="65" y="800"/>
                </a:lnTo>
                <a:lnTo>
                  <a:pt x="65" y="800"/>
                </a:lnTo>
                <a:lnTo>
                  <a:pt x="65" y="800"/>
                </a:lnTo>
                <a:lnTo>
                  <a:pt x="66" y="796"/>
                </a:lnTo>
                <a:lnTo>
                  <a:pt x="66" y="800"/>
                </a:lnTo>
                <a:lnTo>
                  <a:pt x="67" y="796"/>
                </a:lnTo>
                <a:lnTo>
                  <a:pt x="67" y="800"/>
                </a:lnTo>
                <a:lnTo>
                  <a:pt x="75" y="800"/>
                </a:lnTo>
                <a:lnTo>
                  <a:pt x="75" y="796"/>
                </a:lnTo>
                <a:lnTo>
                  <a:pt x="75" y="800"/>
                </a:lnTo>
                <a:lnTo>
                  <a:pt x="78" y="800"/>
                </a:lnTo>
                <a:lnTo>
                  <a:pt x="78" y="800"/>
                </a:lnTo>
                <a:lnTo>
                  <a:pt x="78" y="796"/>
                </a:lnTo>
                <a:lnTo>
                  <a:pt x="79" y="793"/>
                </a:lnTo>
                <a:lnTo>
                  <a:pt x="79" y="800"/>
                </a:lnTo>
                <a:lnTo>
                  <a:pt x="86" y="800"/>
                </a:lnTo>
                <a:lnTo>
                  <a:pt x="86" y="796"/>
                </a:lnTo>
                <a:lnTo>
                  <a:pt x="86" y="800"/>
                </a:lnTo>
                <a:lnTo>
                  <a:pt x="87" y="743"/>
                </a:lnTo>
                <a:lnTo>
                  <a:pt x="87" y="800"/>
                </a:lnTo>
                <a:lnTo>
                  <a:pt x="89" y="800"/>
                </a:lnTo>
                <a:lnTo>
                  <a:pt x="89" y="800"/>
                </a:lnTo>
                <a:lnTo>
                  <a:pt x="89" y="794"/>
                </a:lnTo>
                <a:lnTo>
                  <a:pt x="90" y="789"/>
                </a:lnTo>
                <a:lnTo>
                  <a:pt x="90" y="800"/>
                </a:lnTo>
                <a:lnTo>
                  <a:pt x="93" y="800"/>
                </a:lnTo>
                <a:lnTo>
                  <a:pt x="93" y="800"/>
                </a:lnTo>
                <a:lnTo>
                  <a:pt x="93" y="788"/>
                </a:lnTo>
                <a:lnTo>
                  <a:pt x="94" y="784"/>
                </a:lnTo>
                <a:lnTo>
                  <a:pt x="94" y="800"/>
                </a:lnTo>
                <a:lnTo>
                  <a:pt x="95" y="782"/>
                </a:lnTo>
                <a:lnTo>
                  <a:pt x="95" y="800"/>
                </a:lnTo>
                <a:lnTo>
                  <a:pt x="97" y="800"/>
                </a:lnTo>
                <a:lnTo>
                  <a:pt x="97" y="781"/>
                </a:lnTo>
                <a:lnTo>
                  <a:pt x="97" y="800"/>
                </a:lnTo>
                <a:lnTo>
                  <a:pt x="98" y="800"/>
                </a:lnTo>
                <a:lnTo>
                  <a:pt x="98" y="800"/>
                </a:lnTo>
                <a:lnTo>
                  <a:pt x="101" y="800"/>
                </a:lnTo>
                <a:lnTo>
                  <a:pt x="101" y="787"/>
                </a:lnTo>
                <a:lnTo>
                  <a:pt x="101" y="800"/>
                </a:lnTo>
                <a:lnTo>
                  <a:pt x="102" y="797"/>
                </a:lnTo>
                <a:lnTo>
                  <a:pt x="102" y="800"/>
                </a:lnTo>
                <a:lnTo>
                  <a:pt x="105" y="800"/>
                </a:lnTo>
                <a:lnTo>
                  <a:pt x="105" y="795"/>
                </a:lnTo>
                <a:lnTo>
                  <a:pt x="105" y="800"/>
                </a:lnTo>
                <a:lnTo>
                  <a:pt x="106" y="785"/>
                </a:lnTo>
                <a:lnTo>
                  <a:pt x="106" y="800"/>
                </a:lnTo>
                <a:lnTo>
                  <a:pt x="107" y="800"/>
                </a:lnTo>
                <a:lnTo>
                  <a:pt x="108" y="800"/>
                </a:lnTo>
                <a:lnTo>
                  <a:pt x="109" y="782"/>
                </a:lnTo>
                <a:lnTo>
                  <a:pt x="109" y="800"/>
                </a:lnTo>
                <a:lnTo>
                  <a:pt x="111" y="800"/>
                </a:lnTo>
                <a:lnTo>
                  <a:pt x="111" y="800"/>
                </a:lnTo>
                <a:lnTo>
                  <a:pt x="111" y="786"/>
                </a:lnTo>
                <a:lnTo>
                  <a:pt x="112" y="800"/>
                </a:lnTo>
                <a:lnTo>
                  <a:pt x="112" y="800"/>
                </a:lnTo>
                <a:lnTo>
                  <a:pt x="114" y="800"/>
                </a:lnTo>
                <a:lnTo>
                  <a:pt x="114" y="795"/>
                </a:lnTo>
                <a:lnTo>
                  <a:pt x="114" y="800"/>
                </a:lnTo>
                <a:lnTo>
                  <a:pt x="117" y="800"/>
                </a:lnTo>
                <a:lnTo>
                  <a:pt x="117" y="795"/>
                </a:lnTo>
                <a:lnTo>
                  <a:pt x="117" y="800"/>
                </a:lnTo>
                <a:lnTo>
                  <a:pt x="119" y="800"/>
                </a:lnTo>
                <a:lnTo>
                  <a:pt x="119" y="782"/>
                </a:lnTo>
                <a:lnTo>
                  <a:pt x="119" y="800"/>
                </a:lnTo>
                <a:lnTo>
                  <a:pt x="121" y="800"/>
                </a:lnTo>
                <a:lnTo>
                  <a:pt x="121" y="800"/>
                </a:lnTo>
                <a:lnTo>
                  <a:pt x="121" y="800"/>
                </a:lnTo>
                <a:lnTo>
                  <a:pt x="122" y="783"/>
                </a:lnTo>
                <a:lnTo>
                  <a:pt x="122" y="800"/>
                </a:lnTo>
                <a:lnTo>
                  <a:pt x="124" y="800"/>
                </a:lnTo>
                <a:lnTo>
                  <a:pt x="124" y="727"/>
                </a:lnTo>
                <a:lnTo>
                  <a:pt x="124" y="800"/>
                </a:lnTo>
                <a:lnTo>
                  <a:pt x="127" y="800"/>
                </a:lnTo>
                <a:lnTo>
                  <a:pt x="127" y="796"/>
                </a:lnTo>
                <a:lnTo>
                  <a:pt x="127" y="800"/>
                </a:lnTo>
                <a:lnTo>
                  <a:pt x="128" y="752"/>
                </a:lnTo>
                <a:lnTo>
                  <a:pt x="128" y="800"/>
                </a:lnTo>
                <a:lnTo>
                  <a:pt x="131" y="800"/>
                </a:lnTo>
                <a:lnTo>
                  <a:pt x="132" y="800"/>
                </a:lnTo>
                <a:lnTo>
                  <a:pt x="132" y="749"/>
                </a:lnTo>
                <a:lnTo>
                  <a:pt x="133" y="794"/>
                </a:lnTo>
                <a:lnTo>
                  <a:pt x="133" y="800"/>
                </a:lnTo>
                <a:lnTo>
                  <a:pt x="134" y="800"/>
                </a:lnTo>
                <a:lnTo>
                  <a:pt x="134" y="796"/>
                </a:lnTo>
                <a:lnTo>
                  <a:pt x="135" y="800"/>
                </a:lnTo>
                <a:lnTo>
                  <a:pt x="135" y="787"/>
                </a:lnTo>
                <a:lnTo>
                  <a:pt x="136" y="764"/>
                </a:lnTo>
                <a:lnTo>
                  <a:pt x="136" y="800"/>
                </a:lnTo>
                <a:lnTo>
                  <a:pt x="139" y="800"/>
                </a:lnTo>
                <a:lnTo>
                  <a:pt x="139" y="800"/>
                </a:lnTo>
                <a:lnTo>
                  <a:pt x="139" y="791"/>
                </a:lnTo>
                <a:lnTo>
                  <a:pt x="140" y="785"/>
                </a:lnTo>
                <a:lnTo>
                  <a:pt x="140" y="800"/>
                </a:lnTo>
                <a:lnTo>
                  <a:pt x="142" y="800"/>
                </a:lnTo>
                <a:lnTo>
                  <a:pt x="142" y="793"/>
                </a:lnTo>
                <a:lnTo>
                  <a:pt x="142" y="800"/>
                </a:lnTo>
                <a:lnTo>
                  <a:pt x="143" y="795"/>
                </a:lnTo>
                <a:lnTo>
                  <a:pt x="143" y="800"/>
                </a:lnTo>
                <a:lnTo>
                  <a:pt x="147" y="800"/>
                </a:lnTo>
                <a:lnTo>
                  <a:pt x="147" y="800"/>
                </a:lnTo>
                <a:lnTo>
                  <a:pt x="147" y="632"/>
                </a:lnTo>
                <a:lnTo>
                  <a:pt x="148" y="785"/>
                </a:lnTo>
                <a:lnTo>
                  <a:pt x="148" y="800"/>
                </a:lnTo>
                <a:lnTo>
                  <a:pt x="151" y="800"/>
                </a:lnTo>
                <a:lnTo>
                  <a:pt x="151" y="675"/>
                </a:lnTo>
                <a:lnTo>
                  <a:pt x="151" y="800"/>
                </a:lnTo>
                <a:lnTo>
                  <a:pt x="152" y="800"/>
                </a:lnTo>
                <a:lnTo>
                  <a:pt x="155" y="800"/>
                </a:lnTo>
                <a:lnTo>
                  <a:pt x="155" y="757"/>
                </a:lnTo>
                <a:lnTo>
                  <a:pt x="155" y="800"/>
                </a:lnTo>
                <a:lnTo>
                  <a:pt x="159" y="800"/>
                </a:lnTo>
                <a:lnTo>
                  <a:pt x="159" y="791"/>
                </a:lnTo>
                <a:lnTo>
                  <a:pt x="159" y="800"/>
                </a:lnTo>
                <a:lnTo>
                  <a:pt x="163" y="800"/>
                </a:lnTo>
                <a:lnTo>
                  <a:pt x="163" y="797"/>
                </a:lnTo>
                <a:lnTo>
                  <a:pt x="163" y="800"/>
                </a:lnTo>
                <a:lnTo>
                  <a:pt x="166" y="800"/>
                </a:lnTo>
                <a:lnTo>
                  <a:pt x="166" y="791"/>
                </a:lnTo>
                <a:lnTo>
                  <a:pt x="166" y="800"/>
                </a:lnTo>
                <a:lnTo>
                  <a:pt x="170" y="800"/>
                </a:lnTo>
                <a:lnTo>
                  <a:pt x="170" y="797"/>
                </a:lnTo>
                <a:lnTo>
                  <a:pt x="170" y="800"/>
                </a:lnTo>
                <a:lnTo>
                  <a:pt x="203" y="800"/>
                </a:lnTo>
                <a:lnTo>
                  <a:pt x="203" y="782"/>
                </a:lnTo>
                <a:lnTo>
                  <a:pt x="203" y="800"/>
                </a:lnTo>
                <a:lnTo>
                  <a:pt x="205" y="800"/>
                </a:lnTo>
                <a:lnTo>
                  <a:pt x="205" y="800"/>
                </a:lnTo>
                <a:lnTo>
                  <a:pt x="205" y="800"/>
                </a:lnTo>
                <a:lnTo>
                  <a:pt x="206" y="780"/>
                </a:lnTo>
                <a:lnTo>
                  <a:pt x="206" y="800"/>
                </a:lnTo>
                <a:lnTo>
                  <a:pt x="208" y="800"/>
                </a:lnTo>
                <a:lnTo>
                  <a:pt x="208" y="782"/>
                </a:lnTo>
                <a:lnTo>
                  <a:pt x="208" y="800"/>
                </a:lnTo>
                <a:lnTo>
                  <a:pt x="211" y="800"/>
                </a:lnTo>
                <a:lnTo>
                  <a:pt x="211" y="794"/>
                </a:lnTo>
                <a:lnTo>
                  <a:pt x="211" y="800"/>
                </a:lnTo>
                <a:lnTo>
                  <a:pt x="212" y="797"/>
                </a:lnTo>
                <a:lnTo>
                  <a:pt x="212" y="800"/>
                </a:lnTo>
                <a:lnTo>
                  <a:pt x="216" y="800"/>
                </a:lnTo>
                <a:lnTo>
                  <a:pt x="216" y="784"/>
                </a:lnTo>
                <a:lnTo>
                  <a:pt x="216" y="800"/>
                </a:lnTo>
                <a:lnTo>
                  <a:pt x="218" y="800"/>
                </a:lnTo>
                <a:lnTo>
                  <a:pt x="218" y="796"/>
                </a:lnTo>
                <a:lnTo>
                  <a:pt x="218" y="800"/>
                </a:lnTo>
                <a:lnTo>
                  <a:pt x="219" y="800"/>
                </a:lnTo>
                <a:lnTo>
                  <a:pt x="219" y="800"/>
                </a:lnTo>
                <a:lnTo>
                  <a:pt x="220" y="791"/>
                </a:lnTo>
                <a:lnTo>
                  <a:pt x="220" y="800"/>
                </a:lnTo>
                <a:lnTo>
                  <a:pt x="221" y="796"/>
                </a:lnTo>
                <a:lnTo>
                  <a:pt x="221" y="800"/>
                </a:lnTo>
                <a:lnTo>
                  <a:pt x="224" y="800"/>
                </a:lnTo>
                <a:lnTo>
                  <a:pt x="224" y="788"/>
                </a:lnTo>
                <a:lnTo>
                  <a:pt x="224" y="800"/>
                </a:lnTo>
                <a:lnTo>
                  <a:pt x="227" y="800"/>
                </a:lnTo>
                <a:lnTo>
                  <a:pt x="227" y="800"/>
                </a:lnTo>
                <a:lnTo>
                  <a:pt x="227" y="799"/>
                </a:lnTo>
                <a:lnTo>
                  <a:pt x="228" y="719"/>
                </a:lnTo>
                <a:lnTo>
                  <a:pt x="228" y="800"/>
                </a:lnTo>
                <a:lnTo>
                  <a:pt x="231" y="800"/>
                </a:lnTo>
                <a:lnTo>
                  <a:pt x="231" y="800"/>
                </a:lnTo>
                <a:lnTo>
                  <a:pt x="231" y="764"/>
                </a:lnTo>
                <a:lnTo>
                  <a:pt x="232" y="729"/>
                </a:lnTo>
                <a:lnTo>
                  <a:pt x="232" y="800"/>
                </a:lnTo>
                <a:lnTo>
                  <a:pt x="233" y="794"/>
                </a:lnTo>
                <a:lnTo>
                  <a:pt x="233" y="800"/>
                </a:lnTo>
                <a:lnTo>
                  <a:pt x="235" y="800"/>
                </a:lnTo>
                <a:lnTo>
                  <a:pt x="235" y="777"/>
                </a:lnTo>
                <a:lnTo>
                  <a:pt x="235" y="800"/>
                </a:lnTo>
                <a:lnTo>
                  <a:pt x="236" y="800"/>
                </a:lnTo>
                <a:lnTo>
                  <a:pt x="236" y="800"/>
                </a:lnTo>
                <a:lnTo>
                  <a:pt x="238" y="800"/>
                </a:lnTo>
                <a:lnTo>
                  <a:pt x="238" y="800"/>
                </a:lnTo>
                <a:lnTo>
                  <a:pt x="238" y="800"/>
                </a:lnTo>
                <a:lnTo>
                  <a:pt x="239" y="781"/>
                </a:lnTo>
                <a:lnTo>
                  <a:pt x="239" y="800"/>
                </a:lnTo>
                <a:lnTo>
                  <a:pt x="242" y="800"/>
                </a:lnTo>
                <a:lnTo>
                  <a:pt x="242" y="800"/>
                </a:lnTo>
                <a:lnTo>
                  <a:pt x="242" y="789"/>
                </a:lnTo>
                <a:lnTo>
                  <a:pt x="243" y="796"/>
                </a:lnTo>
                <a:lnTo>
                  <a:pt x="243" y="800"/>
                </a:lnTo>
                <a:lnTo>
                  <a:pt x="246" y="800"/>
                </a:lnTo>
                <a:lnTo>
                  <a:pt x="246" y="796"/>
                </a:lnTo>
                <a:lnTo>
                  <a:pt x="246" y="800"/>
                </a:lnTo>
                <a:lnTo>
                  <a:pt x="250" y="800"/>
                </a:lnTo>
                <a:lnTo>
                  <a:pt x="250" y="794"/>
                </a:lnTo>
                <a:lnTo>
                  <a:pt x="250" y="800"/>
                </a:lnTo>
                <a:lnTo>
                  <a:pt x="251" y="800"/>
                </a:lnTo>
                <a:lnTo>
                  <a:pt x="251" y="800"/>
                </a:lnTo>
                <a:lnTo>
                  <a:pt x="262" y="800"/>
                </a:lnTo>
                <a:lnTo>
                  <a:pt x="262" y="792"/>
                </a:lnTo>
                <a:lnTo>
                  <a:pt x="262" y="800"/>
                </a:lnTo>
                <a:lnTo>
                  <a:pt x="267" y="800"/>
                </a:lnTo>
                <a:lnTo>
                  <a:pt x="267" y="791"/>
                </a:lnTo>
                <a:lnTo>
                  <a:pt x="267" y="800"/>
                </a:lnTo>
                <a:lnTo>
                  <a:pt x="269" y="800"/>
                </a:lnTo>
                <a:lnTo>
                  <a:pt x="269" y="783"/>
                </a:lnTo>
                <a:lnTo>
                  <a:pt x="269" y="800"/>
                </a:lnTo>
                <a:lnTo>
                  <a:pt x="270" y="800"/>
                </a:lnTo>
                <a:lnTo>
                  <a:pt x="270" y="800"/>
                </a:lnTo>
                <a:lnTo>
                  <a:pt x="272" y="800"/>
                </a:lnTo>
                <a:lnTo>
                  <a:pt x="272" y="796"/>
                </a:lnTo>
                <a:lnTo>
                  <a:pt x="272" y="800"/>
                </a:lnTo>
                <a:lnTo>
                  <a:pt x="285" y="800"/>
                </a:lnTo>
                <a:lnTo>
                  <a:pt x="285" y="797"/>
                </a:lnTo>
                <a:lnTo>
                  <a:pt x="285" y="800"/>
                </a:lnTo>
                <a:lnTo>
                  <a:pt x="292" y="800"/>
                </a:lnTo>
                <a:lnTo>
                  <a:pt x="292" y="800"/>
                </a:lnTo>
                <a:lnTo>
                  <a:pt x="292" y="792"/>
                </a:lnTo>
                <a:lnTo>
                  <a:pt x="293" y="793"/>
                </a:lnTo>
                <a:lnTo>
                  <a:pt x="293" y="800"/>
                </a:lnTo>
                <a:lnTo>
                  <a:pt x="296" y="800"/>
                </a:lnTo>
                <a:lnTo>
                  <a:pt x="296" y="766"/>
                </a:lnTo>
                <a:lnTo>
                  <a:pt x="296" y="800"/>
                </a:lnTo>
                <a:lnTo>
                  <a:pt x="300" y="800"/>
                </a:lnTo>
                <a:lnTo>
                  <a:pt x="300" y="783"/>
                </a:lnTo>
                <a:lnTo>
                  <a:pt x="300" y="800"/>
                </a:lnTo>
                <a:lnTo>
                  <a:pt x="304" y="800"/>
                </a:lnTo>
                <a:lnTo>
                  <a:pt x="304" y="763"/>
                </a:lnTo>
                <a:lnTo>
                  <a:pt x="304" y="800"/>
                </a:lnTo>
                <a:lnTo>
                  <a:pt x="307" y="800"/>
                </a:lnTo>
                <a:lnTo>
                  <a:pt x="307" y="800"/>
                </a:lnTo>
                <a:lnTo>
                  <a:pt x="307" y="798"/>
                </a:lnTo>
                <a:lnTo>
                  <a:pt x="308" y="768"/>
                </a:lnTo>
                <a:lnTo>
                  <a:pt x="308" y="800"/>
                </a:lnTo>
                <a:lnTo>
                  <a:pt x="310" y="800"/>
                </a:lnTo>
                <a:lnTo>
                  <a:pt x="310" y="800"/>
                </a:lnTo>
                <a:lnTo>
                  <a:pt x="310" y="792"/>
                </a:lnTo>
                <a:lnTo>
                  <a:pt x="311" y="800"/>
                </a:lnTo>
                <a:lnTo>
                  <a:pt x="311" y="786"/>
                </a:lnTo>
                <a:lnTo>
                  <a:pt x="312" y="799"/>
                </a:lnTo>
                <a:lnTo>
                  <a:pt x="312" y="800"/>
                </a:lnTo>
                <a:lnTo>
                  <a:pt x="313" y="786"/>
                </a:lnTo>
                <a:lnTo>
                  <a:pt x="313" y="800"/>
                </a:lnTo>
                <a:lnTo>
                  <a:pt x="315" y="800"/>
                </a:lnTo>
                <a:lnTo>
                  <a:pt x="315" y="800"/>
                </a:lnTo>
                <a:lnTo>
                  <a:pt x="315" y="791"/>
                </a:lnTo>
                <a:lnTo>
                  <a:pt x="316" y="792"/>
                </a:lnTo>
                <a:lnTo>
                  <a:pt x="316" y="800"/>
                </a:lnTo>
                <a:lnTo>
                  <a:pt x="318" y="800"/>
                </a:lnTo>
                <a:lnTo>
                  <a:pt x="318" y="795"/>
                </a:lnTo>
                <a:lnTo>
                  <a:pt x="318" y="800"/>
                </a:lnTo>
                <a:lnTo>
                  <a:pt x="330" y="800"/>
                </a:lnTo>
                <a:lnTo>
                  <a:pt x="330" y="800"/>
                </a:lnTo>
                <a:lnTo>
                  <a:pt x="330" y="798"/>
                </a:lnTo>
                <a:lnTo>
                  <a:pt x="331" y="781"/>
                </a:lnTo>
                <a:lnTo>
                  <a:pt x="331" y="800"/>
                </a:lnTo>
                <a:lnTo>
                  <a:pt x="334" y="800"/>
                </a:lnTo>
                <a:lnTo>
                  <a:pt x="334" y="796"/>
                </a:lnTo>
                <a:lnTo>
                  <a:pt x="334" y="800"/>
                </a:lnTo>
                <a:lnTo>
                  <a:pt x="335" y="792"/>
                </a:lnTo>
                <a:lnTo>
                  <a:pt x="335" y="800"/>
                </a:lnTo>
                <a:lnTo>
                  <a:pt x="346" y="800"/>
                </a:lnTo>
                <a:lnTo>
                  <a:pt x="346" y="768"/>
                </a:lnTo>
                <a:lnTo>
                  <a:pt x="346" y="800"/>
                </a:lnTo>
                <a:lnTo>
                  <a:pt x="349" y="800"/>
                </a:lnTo>
                <a:lnTo>
                  <a:pt x="349" y="800"/>
                </a:lnTo>
                <a:lnTo>
                  <a:pt x="349" y="800"/>
                </a:lnTo>
                <a:lnTo>
                  <a:pt x="350" y="781"/>
                </a:lnTo>
                <a:lnTo>
                  <a:pt x="350" y="800"/>
                </a:lnTo>
                <a:lnTo>
                  <a:pt x="353" y="800"/>
                </a:lnTo>
                <a:lnTo>
                  <a:pt x="353" y="800"/>
                </a:lnTo>
                <a:lnTo>
                  <a:pt x="353" y="796"/>
                </a:lnTo>
                <a:lnTo>
                  <a:pt x="354" y="795"/>
                </a:lnTo>
                <a:lnTo>
                  <a:pt x="354" y="800"/>
                </a:lnTo>
                <a:lnTo>
                  <a:pt x="365" y="800"/>
                </a:lnTo>
                <a:lnTo>
                  <a:pt x="365" y="706"/>
                </a:lnTo>
                <a:lnTo>
                  <a:pt x="365" y="800"/>
                </a:lnTo>
                <a:lnTo>
                  <a:pt x="369" y="800"/>
                </a:lnTo>
                <a:lnTo>
                  <a:pt x="369" y="800"/>
                </a:lnTo>
                <a:lnTo>
                  <a:pt x="369" y="728"/>
                </a:lnTo>
                <a:lnTo>
                  <a:pt x="370" y="787"/>
                </a:lnTo>
                <a:lnTo>
                  <a:pt x="370" y="800"/>
                </a:lnTo>
                <a:lnTo>
                  <a:pt x="372" y="800"/>
                </a:lnTo>
                <a:lnTo>
                  <a:pt x="372" y="800"/>
                </a:lnTo>
                <a:lnTo>
                  <a:pt x="372" y="799"/>
                </a:lnTo>
                <a:lnTo>
                  <a:pt x="373" y="773"/>
                </a:lnTo>
                <a:lnTo>
                  <a:pt x="373" y="800"/>
                </a:lnTo>
                <a:lnTo>
                  <a:pt x="374" y="800"/>
                </a:lnTo>
                <a:lnTo>
                  <a:pt x="374" y="800"/>
                </a:lnTo>
                <a:lnTo>
                  <a:pt x="376" y="800"/>
                </a:lnTo>
                <a:lnTo>
                  <a:pt x="376" y="796"/>
                </a:lnTo>
                <a:lnTo>
                  <a:pt x="376" y="800"/>
                </a:lnTo>
                <a:lnTo>
                  <a:pt x="377" y="796"/>
                </a:lnTo>
                <a:lnTo>
                  <a:pt x="377" y="800"/>
                </a:lnTo>
                <a:lnTo>
                  <a:pt x="380" y="800"/>
                </a:lnTo>
                <a:lnTo>
                  <a:pt x="380" y="800"/>
                </a:lnTo>
                <a:lnTo>
                  <a:pt x="380" y="794"/>
                </a:lnTo>
                <a:lnTo>
                  <a:pt x="381" y="795"/>
                </a:lnTo>
                <a:lnTo>
                  <a:pt x="381" y="800"/>
                </a:lnTo>
                <a:lnTo>
                  <a:pt x="382" y="791"/>
                </a:lnTo>
                <a:lnTo>
                  <a:pt x="382" y="800"/>
                </a:lnTo>
                <a:lnTo>
                  <a:pt x="384" y="800"/>
                </a:lnTo>
                <a:lnTo>
                  <a:pt x="384" y="800"/>
                </a:lnTo>
                <a:lnTo>
                  <a:pt x="384" y="777"/>
                </a:lnTo>
                <a:lnTo>
                  <a:pt x="385" y="800"/>
                </a:lnTo>
                <a:lnTo>
                  <a:pt x="385" y="800"/>
                </a:lnTo>
                <a:lnTo>
                  <a:pt x="388" y="800"/>
                </a:lnTo>
                <a:lnTo>
                  <a:pt x="388" y="792"/>
                </a:lnTo>
                <a:lnTo>
                  <a:pt x="388" y="800"/>
                </a:lnTo>
                <a:lnTo>
                  <a:pt x="396" y="800"/>
                </a:lnTo>
                <a:lnTo>
                  <a:pt x="396" y="797"/>
                </a:lnTo>
                <a:lnTo>
                  <a:pt x="396" y="800"/>
                </a:lnTo>
                <a:lnTo>
                  <a:pt x="403" y="800"/>
                </a:lnTo>
                <a:lnTo>
                  <a:pt x="403" y="795"/>
                </a:lnTo>
                <a:lnTo>
                  <a:pt x="403" y="800"/>
                </a:lnTo>
                <a:lnTo>
                  <a:pt x="407" y="800"/>
                </a:lnTo>
                <a:lnTo>
                  <a:pt x="407" y="796"/>
                </a:lnTo>
                <a:lnTo>
                  <a:pt x="407" y="800"/>
                </a:lnTo>
                <a:lnTo>
                  <a:pt x="412" y="800"/>
                </a:lnTo>
                <a:lnTo>
                  <a:pt x="412" y="793"/>
                </a:lnTo>
                <a:lnTo>
                  <a:pt x="412" y="800"/>
                </a:lnTo>
                <a:lnTo>
                  <a:pt x="413" y="800"/>
                </a:lnTo>
                <a:lnTo>
                  <a:pt x="415" y="800"/>
                </a:lnTo>
                <a:lnTo>
                  <a:pt x="415" y="797"/>
                </a:lnTo>
                <a:lnTo>
                  <a:pt x="415" y="800"/>
                </a:lnTo>
                <a:lnTo>
                  <a:pt x="419" y="800"/>
                </a:lnTo>
                <a:lnTo>
                  <a:pt x="419" y="797"/>
                </a:lnTo>
                <a:lnTo>
                  <a:pt x="419" y="800"/>
                </a:lnTo>
                <a:lnTo>
                  <a:pt x="426" y="800"/>
                </a:lnTo>
                <a:lnTo>
                  <a:pt x="426" y="796"/>
                </a:lnTo>
                <a:lnTo>
                  <a:pt x="426" y="800"/>
                </a:lnTo>
                <a:lnTo>
                  <a:pt x="427" y="800"/>
                </a:lnTo>
                <a:lnTo>
                  <a:pt x="428" y="795"/>
                </a:lnTo>
                <a:lnTo>
                  <a:pt x="428" y="800"/>
                </a:lnTo>
                <a:lnTo>
                  <a:pt x="430" y="800"/>
                </a:lnTo>
                <a:lnTo>
                  <a:pt x="430" y="791"/>
                </a:lnTo>
                <a:lnTo>
                  <a:pt x="430" y="800"/>
                </a:lnTo>
                <a:lnTo>
                  <a:pt x="433" y="800"/>
                </a:lnTo>
                <a:lnTo>
                  <a:pt x="433" y="800"/>
                </a:lnTo>
                <a:lnTo>
                  <a:pt x="433" y="800"/>
                </a:lnTo>
                <a:lnTo>
                  <a:pt x="434" y="796"/>
                </a:lnTo>
                <a:lnTo>
                  <a:pt x="434" y="800"/>
                </a:lnTo>
                <a:lnTo>
                  <a:pt x="437" y="800"/>
                </a:lnTo>
                <a:lnTo>
                  <a:pt x="437" y="800"/>
                </a:lnTo>
                <a:lnTo>
                  <a:pt x="437" y="794"/>
                </a:lnTo>
                <a:lnTo>
                  <a:pt x="438" y="794"/>
                </a:lnTo>
                <a:lnTo>
                  <a:pt x="438" y="800"/>
                </a:lnTo>
                <a:lnTo>
                  <a:pt x="441" y="800"/>
                </a:lnTo>
                <a:lnTo>
                  <a:pt x="441" y="800"/>
                </a:lnTo>
                <a:lnTo>
                  <a:pt x="441" y="794"/>
                </a:lnTo>
                <a:lnTo>
                  <a:pt x="442" y="302"/>
                </a:lnTo>
                <a:lnTo>
                  <a:pt x="442" y="800"/>
                </a:lnTo>
                <a:lnTo>
                  <a:pt x="445" y="800"/>
                </a:lnTo>
                <a:lnTo>
                  <a:pt x="445" y="800"/>
                </a:lnTo>
                <a:lnTo>
                  <a:pt x="445" y="493"/>
                </a:lnTo>
                <a:lnTo>
                  <a:pt x="446" y="498"/>
                </a:lnTo>
                <a:lnTo>
                  <a:pt x="446" y="800"/>
                </a:lnTo>
                <a:lnTo>
                  <a:pt x="449" y="800"/>
                </a:lnTo>
                <a:lnTo>
                  <a:pt x="449" y="800"/>
                </a:lnTo>
                <a:lnTo>
                  <a:pt x="449" y="686"/>
                </a:lnTo>
                <a:lnTo>
                  <a:pt x="450" y="800"/>
                </a:lnTo>
                <a:lnTo>
                  <a:pt x="450" y="800"/>
                </a:lnTo>
                <a:lnTo>
                  <a:pt x="453" y="800"/>
                </a:lnTo>
                <a:lnTo>
                  <a:pt x="453" y="764"/>
                </a:lnTo>
                <a:lnTo>
                  <a:pt x="453" y="800"/>
                </a:lnTo>
                <a:lnTo>
                  <a:pt x="456" y="800"/>
                </a:lnTo>
                <a:lnTo>
                  <a:pt x="456" y="800"/>
                </a:lnTo>
                <a:lnTo>
                  <a:pt x="456" y="796"/>
                </a:lnTo>
                <a:lnTo>
                  <a:pt x="457" y="792"/>
                </a:lnTo>
                <a:lnTo>
                  <a:pt x="457" y="800"/>
                </a:lnTo>
                <a:lnTo>
                  <a:pt x="460" y="800"/>
                </a:lnTo>
                <a:lnTo>
                  <a:pt x="460" y="800"/>
                </a:lnTo>
                <a:lnTo>
                  <a:pt x="460" y="800"/>
                </a:lnTo>
                <a:lnTo>
                  <a:pt x="461" y="791"/>
                </a:lnTo>
                <a:lnTo>
                  <a:pt x="461" y="800"/>
                </a:lnTo>
                <a:lnTo>
                  <a:pt x="464" y="800"/>
                </a:lnTo>
                <a:lnTo>
                  <a:pt x="464" y="800"/>
                </a:lnTo>
                <a:lnTo>
                  <a:pt x="464" y="796"/>
                </a:lnTo>
                <a:lnTo>
                  <a:pt x="465" y="795"/>
                </a:lnTo>
                <a:lnTo>
                  <a:pt x="465" y="800"/>
                </a:lnTo>
                <a:lnTo>
                  <a:pt x="481" y="800"/>
                </a:lnTo>
                <a:lnTo>
                  <a:pt x="481" y="797"/>
                </a:lnTo>
                <a:lnTo>
                  <a:pt x="481" y="800"/>
                </a:lnTo>
                <a:lnTo>
                  <a:pt x="484" y="800"/>
                </a:lnTo>
                <a:lnTo>
                  <a:pt x="484" y="775"/>
                </a:lnTo>
                <a:lnTo>
                  <a:pt x="484" y="800"/>
                </a:lnTo>
                <a:lnTo>
                  <a:pt x="487" y="800"/>
                </a:lnTo>
                <a:lnTo>
                  <a:pt x="487" y="800"/>
                </a:lnTo>
                <a:lnTo>
                  <a:pt x="487" y="799"/>
                </a:lnTo>
                <a:lnTo>
                  <a:pt x="488" y="779"/>
                </a:lnTo>
                <a:lnTo>
                  <a:pt x="488" y="800"/>
                </a:lnTo>
                <a:lnTo>
                  <a:pt x="491" y="800"/>
                </a:lnTo>
                <a:lnTo>
                  <a:pt x="492" y="791"/>
                </a:lnTo>
                <a:lnTo>
                  <a:pt x="492" y="800"/>
                </a:lnTo>
                <a:lnTo>
                  <a:pt x="495" y="800"/>
                </a:lnTo>
                <a:lnTo>
                  <a:pt x="495" y="177"/>
                </a:lnTo>
                <a:lnTo>
                  <a:pt x="495" y="800"/>
                </a:lnTo>
                <a:lnTo>
                  <a:pt x="499" y="800"/>
                </a:lnTo>
                <a:lnTo>
                  <a:pt x="499" y="417"/>
                </a:lnTo>
                <a:lnTo>
                  <a:pt x="499" y="800"/>
                </a:lnTo>
                <a:lnTo>
                  <a:pt x="502" y="800"/>
                </a:lnTo>
                <a:lnTo>
                  <a:pt x="503" y="638"/>
                </a:lnTo>
                <a:lnTo>
                  <a:pt x="503" y="800"/>
                </a:lnTo>
                <a:lnTo>
                  <a:pt x="504" y="797"/>
                </a:lnTo>
                <a:lnTo>
                  <a:pt x="504" y="800"/>
                </a:lnTo>
                <a:lnTo>
                  <a:pt x="506" y="800"/>
                </a:lnTo>
                <a:lnTo>
                  <a:pt x="506" y="800"/>
                </a:lnTo>
                <a:lnTo>
                  <a:pt x="506" y="796"/>
                </a:lnTo>
                <a:lnTo>
                  <a:pt x="507" y="746"/>
                </a:lnTo>
                <a:lnTo>
                  <a:pt x="507" y="800"/>
                </a:lnTo>
                <a:lnTo>
                  <a:pt x="508" y="800"/>
                </a:lnTo>
                <a:lnTo>
                  <a:pt x="508" y="800"/>
                </a:lnTo>
                <a:lnTo>
                  <a:pt x="509" y="796"/>
                </a:lnTo>
                <a:lnTo>
                  <a:pt x="509" y="800"/>
                </a:lnTo>
                <a:lnTo>
                  <a:pt x="510" y="800"/>
                </a:lnTo>
                <a:lnTo>
                  <a:pt x="510" y="791"/>
                </a:lnTo>
                <a:lnTo>
                  <a:pt x="511" y="799"/>
                </a:lnTo>
                <a:lnTo>
                  <a:pt x="511" y="800"/>
                </a:lnTo>
                <a:lnTo>
                  <a:pt x="512" y="796"/>
                </a:lnTo>
                <a:lnTo>
                  <a:pt x="512" y="800"/>
                </a:lnTo>
                <a:lnTo>
                  <a:pt x="514" y="800"/>
                </a:lnTo>
                <a:lnTo>
                  <a:pt x="514" y="792"/>
                </a:lnTo>
                <a:lnTo>
                  <a:pt x="514" y="800"/>
                </a:lnTo>
                <a:lnTo>
                  <a:pt x="515" y="800"/>
                </a:lnTo>
                <a:lnTo>
                  <a:pt x="515" y="800"/>
                </a:lnTo>
                <a:lnTo>
                  <a:pt x="517" y="800"/>
                </a:lnTo>
                <a:lnTo>
                  <a:pt x="517" y="795"/>
                </a:lnTo>
                <a:lnTo>
                  <a:pt x="517" y="800"/>
                </a:lnTo>
                <a:lnTo>
                  <a:pt x="518" y="789"/>
                </a:lnTo>
                <a:lnTo>
                  <a:pt x="518" y="800"/>
                </a:lnTo>
                <a:lnTo>
                  <a:pt x="519" y="800"/>
                </a:lnTo>
                <a:lnTo>
                  <a:pt x="519" y="792"/>
                </a:lnTo>
                <a:lnTo>
                  <a:pt x="520" y="800"/>
                </a:lnTo>
                <a:lnTo>
                  <a:pt x="520" y="800"/>
                </a:lnTo>
                <a:lnTo>
                  <a:pt x="522" y="800"/>
                </a:lnTo>
                <a:lnTo>
                  <a:pt x="522" y="797"/>
                </a:lnTo>
                <a:lnTo>
                  <a:pt x="522" y="800"/>
                </a:lnTo>
                <a:lnTo>
                  <a:pt x="525" y="800"/>
                </a:lnTo>
                <a:lnTo>
                  <a:pt x="525" y="800"/>
                </a:lnTo>
                <a:lnTo>
                  <a:pt x="525" y="800"/>
                </a:lnTo>
                <a:lnTo>
                  <a:pt x="526" y="0"/>
                </a:lnTo>
                <a:lnTo>
                  <a:pt x="526" y="800"/>
                </a:lnTo>
                <a:lnTo>
                  <a:pt x="529" y="800"/>
                </a:lnTo>
                <a:lnTo>
                  <a:pt x="529" y="800"/>
                </a:lnTo>
                <a:lnTo>
                  <a:pt x="529" y="800"/>
                </a:lnTo>
                <a:lnTo>
                  <a:pt x="530" y="219"/>
                </a:lnTo>
                <a:lnTo>
                  <a:pt x="530" y="800"/>
                </a:lnTo>
                <a:lnTo>
                  <a:pt x="531" y="781"/>
                </a:lnTo>
                <a:lnTo>
                  <a:pt x="531" y="800"/>
                </a:lnTo>
                <a:lnTo>
                  <a:pt x="532" y="800"/>
                </a:lnTo>
                <a:lnTo>
                  <a:pt x="533" y="800"/>
                </a:lnTo>
                <a:lnTo>
                  <a:pt x="533" y="785"/>
                </a:lnTo>
                <a:lnTo>
                  <a:pt x="534" y="573"/>
                </a:lnTo>
                <a:lnTo>
                  <a:pt x="534" y="800"/>
                </a:lnTo>
                <a:lnTo>
                  <a:pt x="536" y="800"/>
                </a:lnTo>
                <a:lnTo>
                  <a:pt x="536" y="796"/>
                </a:lnTo>
                <a:lnTo>
                  <a:pt x="536" y="800"/>
                </a:lnTo>
                <a:lnTo>
                  <a:pt x="537" y="800"/>
                </a:lnTo>
                <a:lnTo>
                  <a:pt x="537" y="739"/>
                </a:lnTo>
                <a:lnTo>
                  <a:pt x="538" y="761"/>
                </a:lnTo>
                <a:lnTo>
                  <a:pt x="538" y="800"/>
                </a:lnTo>
                <a:lnTo>
                  <a:pt x="541" y="800"/>
                </a:lnTo>
                <a:lnTo>
                  <a:pt x="541" y="790"/>
                </a:lnTo>
                <a:lnTo>
                  <a:pt x="541" y="800"/>
                </a:lnTo>
                <a:lnTo>
                  <a:pt x="542" y="800"/>
                </a:lnTo>
                <a:lnTo>
                  <a:pt x="545" y="800"/>
                </a:lnTo>
                <a:lnTo>
                  <a:pt x="545" y="795"/>
                </a:lnTo>
                <a:lnTo>
                  <a:pt x="545" y="800"/>
                </a:lnTo>
                <a:lnTo>
                  <a:pt x="548" y="800"/>
                </a:lnTo>
                <a:lnTo>
                  <a:pt x="548" y="800"/>
                </a:lnTo>
                <a:lnTo>
                  <a:pt x="548" y="798"/>
                </a:lnTo>
                <a:lnTo>
                  <a:pt x="549" y="793"/>
                </a:lnTo>
                <a:lnTo>
                  <a:pt x="549" y="800"/>
                </a:lnTo>
                <a:lnTo>
                  <a:pt x="552" y="800"/>
                </a:lnTo>
                <a:lnTo>
                  <a:pt x="552" y="800"/>
                </a:lnTo>
                <a:lnTo>
                  <a:pt x="552" y="770"/>
                </a:lnTo>
                <a:lnTo>
                  <a:pt x="553" y="800"/>
                </a:lnTo>
                <a:lnTo>
                  <a:pt x="553" y="800"/>
                </a:lnTo>
                <a:lnTo>
                  <a:pt x="556" y="800"/>
                </a:lnTo>
                <a:lnTo>
                  <a:pt x="556" y="787"/>
                </a:lnTo>
                <a:lnTo>
                  <a:pt x="556" y="800"/>
                </a:lnTo>
                <a:lnTo>
                  <a:pt x="560" y="800"/>
                </a:lnTo>
                <a:lnTo>
                  <a:pt x="560" y="788"/>
                </a:lnTo>
                <a:lnTo>
                  <a:pt x="560" y="800"/>
                </a:lnTo>
                <a:lnTo>
                  <a:pt x="565" y="800"/>
                </a:lnTo>
                <a:lnTo>
                  <a:pt x="565" y="792"/>
                </a:lnTo>
                <a:lnTo>
                  <a:pt x="565" y="800"/>
                </a:lnTo>
                <a:lnTo>
                  <a:pt x="566" y="800"/>
                </a:lnTo>
                <a:lnTo>
                  <a:pt x="568" y="800"/>
                </a:lnTo>
                <a:lnTo>
                  <a:pt x="568" y="781"/>
                </a:lnTo>
                <a:lnTo>
                  <a:pt x="568" y="800"/>
                </a:lnTo>
                <a:lnTo>
                  <a:pt x="570" y="800"/>
                </a:lnTo>
                <a:lnTo>
                  <a:pt x="570" y="795"/>
                </a:lnTo>
                <a:lnTo>
                  <a:pt x="570" y="800"/>
                </a:lnTo>
                <a:lnTo>
                  <a:pt x="571" y="800"/>
                </a:lnTo>
                <a:lnTo>
                  <a:pt x="571" y="800"/>
                </a:lnTo>
                <a:lnTo>
                  <a:pt x="575" y="800"/>
                </a:lnTo>
                <a:lnTo>
                  <a:pt x="575" y="800"/>
                </a:lnTo>
                <a:lnTo>
                  <a:pt x="575" y="795"/>
                </a:lnTo>
                <a:lnTo>
                  <a:pt x="576" y="795"/>
                </a:lnTo>
                <a:lnTo>
                  <a:pt x="576" y="800"/>
                </a:lnTo>
                <a:lnTo>
                  <a:pt x="579" y="800"/>
                </a:lnTo>
                <a:lnTo>
                  <a:pt x="579" y="800"/>
                </a:lnTo>
                <a:lnTo>
                  <a:pt x="579" y="794"/>
                </a:lnTo>
                <a:lnTo>
                  <a:pt x="580" y="800"/>
                </a:lnTo>
                <a:lnTo>
                  <a:pt x="580" y="800"/>
                </a:lnTo>
                <a:lnTo>
                  <a:pt x="583" y="800"/>
                </a:lnTo>
                <a:lnTo>
                  <a:pt x="583" y="794"/>
                </a:lnTo>
                <a:lnTo>
                  <a:pt x="583" y="800"/>
                </a:lnTo>
                <a:lnTo>
                  <a:pt x="598" y="800"/>
                </a:lnTo>
                <a:lnTo>
                  <a:pt x="598" y="800"/>
                </a:lnTo>
                <a:lnTo>
                  <a:pt x="598" y="796"/>
                </a:lnTo>
                <a:lnTo>
                  <a:pt x="599" y="800"/>
                </a:lnTo>
                <a:lnTo>
                  <a:pt x="599" y="800"/>
                </a:lnTo>
                <a:lnTo>
                  <a:pt x="606" y="800"/>
                </a:lnTo>
                <a:lnTo>
                  <a:pt x="606" y="792"/>
                </a:lnTo>
                <a:lnTo>
                  <a:pt x="606" y="800"/>
                </a:lnTo>
                <a:lnTo>
                  <a:pt x="608" y="800"/>
                </a:lnTo>
                <a:lnTo>
                  <a:pt x="608" y="800"/>
                </a:lnTo>
                <a:lnTo>
                  <a:pt x="608" y="800"/>
                </a:lnTo>
                <a:lnTo>
                  <a:pt x="609" y="794"/>
                </a:lnTo>
                <a:lnTo>
                  <a:pt x="609" y="800"/>
                </a:lnTo>
                <a:lnTo>
                  <a:pt x="614" y="800"/>
                </a:lnTo>
                <a:lnTo>
                  <a:pt x="614" y="792"/>
                </a:lnTo>
                <a:lnTo>
                  <a:pt x="614" y="800"/>
                </a:lnTo>
                <a:lnTo>
                  <a:pt x="617" y="800"/>
                </a:lnTo>
                <a:lnTo>
                  <a:pt x="617" y="796"/>
                </a:lnTo>
                <a:lnTo>
                  <a:pt x="617" y="800"/>
                </a:lnTo>
                <a:lnTo>
                  <a:pt x="618" y="800"/>
                </a:lnTo>
                <a:lnTo>
                  <a:pt x="618" y="800"/>
                </a:lnTo>
                <a:lnTo>
                  <a:pt x="621" y="800"/>
                </a:lnTo>
                <a:lnTo>
                  <a:pt x="621" y="800"/>
                </a:lnTo>
                <a:lnTo>
                  <a:pt x="621" y="780"/>
                </a:lnTo>
                <a:lnTo>
                  <a:pt x="622" y="797"/>
                </a:lnTo>
                <a:lnTo>
                  <a:pt x="622" y="800"/>
                </a:lnTo>
                <a:lnTo>
                  <a:pt x="625" y="800"/>
                </a:lnTo>
                <a:lnTo>
                  <a:pt x="625" y="782"/>
                </a:lnTo>
                <a:lnTo>
                  <a:pt x="625" y="800"/>
                </a:lnTo>
                <a:lnTo>
                  <a:pt x="633" y="800"/>
                </a:lnTo>
                <a:lnTo>
                  <a:pt x="633" y="790"/>
                </a:lnTo>
                <a:lnTo>
                  <a:pt x="633" y="800"/>
                </a:lnTo>
                <a:lnTo>
                  <a:pt x="635" y="800"/>
                </a:lnTo>
                <a:lnTo>
                  <a:pt x="635" y="796"/>
                </a:lnTo>
                <a:lnTo>
                  <a:pt x="635" y="800"/>
                </a:lnTo>
                <a:lnTo>
                  <a:pt x="636" y="800"/>
                </a:lnTo>
                <a:lnTo>
                  <a:pt x="636" y="796"/>
                </a:lnTo>
                <a:lnTo>
                  <a:pt x="637" y="797"/>
                </a:lnTo>
                <a:lnTo>
                  <a:pt x="637" y="800"/>
                </a:lnTo>
                <a:lnTo>
                  <a:pt x="639" y="800"/>
                </a:lnTo>
                <a:lnTo>
                  <a:pt x="639" y="794"/>
                </a:lnTo>
                <a:lnTo>
                  <a:pt x="639" y="800"/>
                </a:lnTo>
                <a:lnTo>
                  <a:pt x="644" y="800"/>
                </a:lnTo>
                <a:lnTo>
                  <a:pt x="644" y="796"/>
                </a:lnTo>
                <a:lnTo>
                  <a:pt x="644" y="800"/>
                </a:lnTo>
                <a:lnTo>
                  <a:pt x="648" y="800"/>
                </a:lnTo>
                <a:lnTo>
                  <a:pt x="648" y="796"/>
                </a:lnTo>
                <a:lnTo>
                  <a:pt x="648" y="800"/>
                </a:lnTo>
                <a:lnTo>
                  <a:pt x="652" y="800"/>
                </a:lnTo>
                <a:lnTo>
                  <a:pt x="652" y="558"/>
                </a:lnTo>
                <a:lnTo>
                  <a:pt x="652" y="800"/>
                </a:lnTo>
                <a:lnTo>
                  <a:pt x="653" y="800"/>
                </a:lnTo>
                <a:lnTo>
                  <a:pt x="656" y="800"/>
                </a:lnTo>
                <a:lnTo>
                  <a:pt x="656" y="616"/>
                </a:lnTo>
                <a:lnTo>
                  <a:pt x="656" y="800"/>
                </a:lnTo>
                <a:lnTo>
                  <a:pt x="660" y="800"/>
                </a:lnTo>
                <a:lnTo>
                  <a:pt x="660" y="724"/>
                </a:lnTo>
                <a:lnTo>
                  <a:pt x="660" y="800"/>
                </a:lnTo>
                <a:lnTo>
                  <a:pt x="663" y="800"/>
                </a:lnTo>
                <a:lnTo>
                  <a:pt x="663" y="800"/>
                </a:lnTo>
                <a:lnTo>
                  <a:pt x="663" y="800"/>
                </a:lnTo>
                <a:lnTo>
                  <a:pt x="664" y="777"/>
                </a:lnTo>
                <a:lnTo>
                  <a:pt x="664" y="800"/>
                </a:lnTo>
                <a:lnTo>
                  <a:pt x="667" y="800"/>
                </a:lnTo>
                <a:lnTo>
                  <a:pt x="667" y="796"/>
                </a:lnTo>
                <a:lnTo>
                  <a:pt x="667" y="800"/>
                </a:lnTo>
                <a:lnTo>
                  <a:pt x="668" y="800"/>
                </a:lnTo>
                <a:lnTo>
                  <a:pt x="675" y="800"/>
                </a:lnTo>
                <a:lnTo>
                  <a:pt x="675" y="794"/>
                </a:lnTo>
                <a:lnTo>
                  <a:pt x="675" y="800"/>
                </a:lnTo>
                <a:lnTo>
                  <a:pt x="682" y="800"/>
                </a:lnTo>
                <a:lnTo>
                  <a:pt x="682" y="794"/>
                </a:lnTo>
                <a:lnTo>
                  <a:pt x="682" y="800"/>
                </a:lnTo>
                <a:lnTo>
                  <a:pt x="683" y="800"/>
                </a:lnTo>
                <a:lnTo>
                  <a:pt x="683" y="800"/>
                </a:lnTo>
                <a:lnTo>
                  <a:pt x="686" y="800"/>
                </a:lnTo>
                <a:lnTo>
                  <a:pt x="686" y="800"/>
                </a:lnTo>
                <a:lnTo>
                  <a:pt x="686" y="800"/>
                </a:lnTo>
                <a:lnTo>
                  <a:pt x="687" y="789"/>
                </a:lnTo>
                <a:lnTo>
                  <a:pt x="687" y="800"/>
                </a:lnTo>
                <a:lnTo>
                  <a:pt x="690" y="800"/>
                </a:lnTo>
                <a:lnTo>
                  <a:pt x="690" y="800"/>
                </a:lnTo>
                <a:lnTo>
                  <a:pt x="690" y="795"/>
                </a:lnTo>
                <a:lnTo>
                  <a:pt x="691" y="799"/>
                </a:lnTo>
                <a:lnTo>
                  <a:pt x="691" y="800"/>
                </a:lnTo>
                <a:lnTo>
                  <a:pt x="692" y="800"/>
                </a:lnTo>
                <a:lnTo>
                  <a:pt x="692" y="800"/>
                </a:lnTo>
                <a:lnTo>
                  <a:pt x="693" y="789"/>
                </a:lnTo>
                <a:lnTo>
                  <a:pt x="693" y="800"/>
                </a:lnTo>
                <a:lnTo>
                  <a:pt x="694" y="796"/>
                </a:lnTo>
                <a:lnTo>
                  <a:pt x="694" y="800"/>
                </a:lnTo>
                <a:lnTo>
                  <a:pt x="695" y="794"/>
                </a:lnTo>
                <a:lnTo>
                  <a:pt x="695" y="800"/>
                </a:lnTo>
                <a:lnTo>
                  <a:pt x="697" y="800"/>
                </a:lnTo>
                <a:lnTo>
                  <a:pt x="697" y="800"/>
                </a:lnTo>
                <a:lnTo>
                  <a:pt x="697" y="796"/>
                </a:lnTo>
                <a:lnTo>
                  <a:pt x="698" y="789"/>
                </a:lnTo>
                <a:lnTo>
                  <a:pt x="698" y="800"/>
                </a:lnTo>
                <a:lnTo>
                  <a:pt x="700" y="800"/>
                </a:lnTo>
                <a:lnTo>
                  <a:pt x="700" y="797"/>
                </a:lnTo>
                <a:lnTo>
                  <a:pt x="700" y="800"/>
                </a:lnTo>
                <a:lnTo>
                  <a:pt x="701" y="800"/>
                </a:lnTo>
                <a:lnTo>
                  <a:pt x="701" y="800"/>
                </a:lnTo>
                <a:lnTo>
                  <a:pt x="716" y="800"/>
                </a:lnTo>
                <a:lnTo>
                  <a:pt x="716" y="800"/>
                </a:lnTo>
                <a:lnTo>
                  <a:pt x="716" y="800"/>
                </a:lnTo>
                <a:lnTo>
                  <a:pt x="717" y="796"/>
                </a:lnTo>
                <a:lnTo>
                  <a:pt x="717" y="800"/>
                </a:lnTo>
                <a:lnTo>
                  <a:pt x="728" y="800"/>
                </a:lnTo>
                <a:lnTo>
                  <a:pt x="728" y="795"/>
                </a:lnTo>
                <a:lnTo>
                  <a:pt x="728" y="800"/>
                </a:lnTo>
                <a:lnTo>
                  <a:pt x="747" y="800"/>
                </a:lnTo>
                <a:lnTo>
                  <a:pt x="747" y="800"/>
                </a:lnTo>
                <a:lnTo>
                  <a:pt x="747" y="796"/>
                </a:lnTo>
                <a:lnTo>
                  <a:pt x="748" y="800"/>
                </a:lnTo>
                <a:lnTo>
                  <a:pt x="748" y="800"/>
                </a:lnTo>
                <a:lnTo>
                  <a:pt x="749" y="800"/>
                </a:lnTo>
                <a:lnTo>
                  <a:pt x="749" y="792"/>
                </a:lnTo>
                <a:lnTo>
                  <a:pt x="750" y="790"/>
                </a:lnTo>
                <a:lnTo>
                  <a:pt x="750" y="800"/>
                </a:lnTo>
                <a:lnTo>
                  <a:pt x="751" y="785"/>
                </a:lnTo>
                <a:lnTo>
                  <a:pt x="751" y="800"/>
                </a:lnTo>
                <a:lnTo>
                  <a:pt x="752" y="800"/>
                </a:lnTo>
                <a:lnTo>
                  <a:pt x="752" y="800"/>
                </a:lnTo>
                <a:lnTo>
                  <a:pt x="753" y="795"/>
                </a:lnTo>
                <a:lnTo>
                  <a:pt x="753" y="800"/>
                </a:lnTo>
                <a:lnTo>
                  <a:pt x="754" y="795"/>
                </a:lnTo>
                <a:lnTo>
                  <a:pt x="754" y="800"/>
                </a:lnTo>
                <a:lnTo>
                  <a:pt x="762" y="800"/>
                </a:lnTo>
                <a:lnTo>
                  <a:pt x="762" y="800"/>
                </a:lnTo>
                <a:lnTo>
                  <a:pt x="762" y="796"/>
                </a:lnTo>
                <a:lnTo>
                  <a:pt x="763" y="798"/>
                </a:lnTo>
                <a:lnTo>
                  <a:pt x="763" y="800"/>
                </a:lnTo>
                <a:lnTo>
                  <a:pt x="767" y="800"/>
                </a:lnTo>
                <a:lnTo>
                  <a:pt x="767" y="791"/>
                </a:lnTo>
                <a:lnTo>
                  <a:pt x="767" y="800"/>
                </a:lnTo>
                <a:lnTo>
                  <a:pt x="768" y="800"/>
                </a:lnTo>
                <a:lnTo>
                  <a:pt x="768" y="800"/>
                </a:lnTo>
                <a:lnTo>
                  <a:pt x="770" y="800"/>
                </a:lnTo>
                <a:lnTo>
                  <a:pt x="770" y="794"/>
                </a:lnTo>
                <a:lnTo>
                  <a:pt x="770" y="800"/>
                </a:lnTo>
                <a:lnTo>
                  <a:pt x="774" y="800"/>
                </a:lnTo>
                <a:lnTo>
                  <a:pt x="774" y="779"/>
                </a:lnTo>
                <a:lnTo>
                  <a:pt x="774" y="800"/>
                </a:lnTo>
                <a:lnTo>
                  <a:pt x="775" y="800"/>
                </a:lnTo>
                <a:lnTo>
                  <a:pt x="778" y="800"/>
                </a:lnTo>
                <a:lnTo>
                  <a:pt x="778" y="786"/>
                </a:lnTo>
                <a:lnTo>
                  <a:pt x="778" y="800"/>
                </a:lnTo>
                <a:lnTo>
                  <a:pt x="782" y="800"/>
                </a:lnTo>
                <a:lnTo>
                  <a:pt x="782" y="793"/>
                </a:lnTo>
                <a:lnTo>
                  <a:pt x="782" y="800"/>
                </a:lnTo>
                <a:lnTo>
                  <a:pt x="786" y="800"/>
                </a:lnTo>
                <a:lnTo>
                  <a:pt x="786" y="793"/>
                </a:lnTo>
                <a:lnTo>
                  <a:pt x="786" y="800"/>
                </a:lnTo>
                <a:lnTo>
                  <a:pt x="790" y="800"/>
                </a:lnTo>
                <a:lnTo>
                  <a:pt x="790" y="787"/>
                </a:lnTo>
                <a:lnTo>
                  <a:pt x="790" y="800"/>
                </a:lnTo>
                <a:lnTo>
                  <a:pt x="797" y="800"/>
                </a:lnTo>
                <a:lnTo>
                  <a:pt x="797" y="792"/>
                </a:lnTo>
                <a:lnTo>
                  <a:pt x="797" y="800"/>
                </a:lnTo>
                <a:lnTo>
                  <a:pt x="798" y="796"/>
                </a:lnTo>
                <a:lnTo>
                  <a:pt x="798" y="800"/>
                </a:lnTo>
                <a:lnTo>
                  <a:pt x="828" y="800"/>
                </a:lnTo>
                <a:lnTo>
                  <a:pt x="828" y="794"/>
                </a:lnTo>
                <a:lnTo>
                  <a:pt x="828" y="800"/>
                </a:lnTo>
                <a:lnTo>
                  <a:pt x="838" y="800"/>
                </a:lnTo>
                <a:lnTo>
                  <a:pt x="838" y="793"/>
                </a:lnTo>
                <a:lnTo>
                  <a:pt x="838" y="800"/>
                </a:lnTo>
                <a:lnTo>
                  <a:pt x="839" y="797"/>
                </a:lnTo>
                <a:lnTo>
                  <a:pt x="839" y="800"/>
                </a:lnTo>
                <a:lnTo>
                  <a:pt x="840" y="793"/>
                </a:lnTo>
                <a:lnTo>
                  <a:pt x="840" y="800"/>
                </a:lnTo>
                <a:lnTo>
                  <a:pt x="841" y="800"/>
                </a:lnTo>
                <a:lnTo>
                  <a:pt x="841" y="800"/>
                </a:lnTo>
                <a:lnTo>
                  <a:pt x="842" y="800"/>
                </a:lnTo>
                <a:lnTo>
                  <a:pt x="843" y="800"/>
                </a:lnTo>
                <a:lnTo>
                  <a:pt x="843" y="782"/>
                </a:lnTo>
                <a:lnTo>
                  <a:pt x="844" y="800"/>
                </a:lnTo>
                <a:lnTo>
                  <a:pt x="844" y="800"/>
                </a:lnTo>
                <a:lnTo>
                  <a:pt x="847" y="800"/>
                </a:lnTo>
                <a:lnTo>
                  <a:pt x="847" y="788"/>
                </a:lnTo>
                <a:lnTo>
                  <a:pt x="847" y="800"/>
                </a:lnTo>
                <a:lnTo>
                  <a:pt x="856" y="800"/>
                </a:lnTo>
                <a:lnTo>
                  <a:pt x="856" y="797"/>
                </a:lnTo>
                <a:lnTo>
                  <a:pt x="856" y="800"/>
                </a:lnTo>
                <a:lnTo>
                  <a:pt x="870" y="800"/>
                </a:lnTo>
                <a:lnTo>
                  <a:pt x="870" y="793"/>
                </a:lnTo>
                <a:lnTo>
                  <a:pt x="870" y="800"/>
                </a:lnTo>
                <a:lnTo>
                  <a:pt x="874" y="800"/>
                </a:lnTo>
                <a:lnTo>
                  <a:pt x="874" y="796"/>
                </a:lnTo>
                <a:lnTo>
                  <a:pt x="874" y="800"/>
                </a:lnTo>
                <a:lnTo>
                  <a:pt x="890" y="800"/>
                </a:lnTo>
                <a:lnTo>
                  <a:pt x="890" y="794"/>
                </a:lnTo>
                <a:lnTo>
                  <a:pt x="890" y="800"/>
                </a:lnTo>
                <a:lnTo>
                  <a:pt x="892" y="800"/>
                </a:lnTo>
                <a:lnTo>
                  <a:pt x="892" y="800"/>
                </a:lnTo>
                <a:lnTo>
                  <a:pt x="892" y="800"/>
                </a:lnTo>
                <a:lnTo>
                  <a:pt x="893" y="778"/>
                </a:lnTo>
                <a:lnTo>
                  <a:pt x="893" y="800"/>
                </a:lnTo>
                <a:lnTo>
                  <a:pt x="896" y="800"/>
                </a:lnTo>
                <a:lnTo>
                  <a:pt x="896" y="800"/>
                </a:lnTo>
                <a:lnTo>
                  <a:pt x="896" y="797"/>
                </a:lnTo>
                <a:lnTo>
                  <a:pt x="897" y="774"/>
                </a:lnTo>
                <a:lnTo>
                  <a:pt x="897" y="800"/>
                </a:lnTo>
                <a:lnTo>
                  <a:pt x="899" y="800"/>
                </a:lnTo>
                <a:lnTo>
                  <a:pt x="899" y="797"/>
                </a:lnTo>
                <a:lnTo>
                  <a:pt x="899" y="800"/>
                </a:lnTo>
                <a:lnTo>
                  <a:pt x="900" y="800"/>
                </a:lnTo>
                <a:lnTo>
                  <a:pt x="900" y="800"/>
                </a:lnTo>
                <a:lnTo>
                  <a:pt x="901" y="786"/>
                </a:lnTo>
                <a:lnTo>
                  <a:pt x="901" y="800"/>
                </a:lnTo>
                <a:lnTo>
                  <a:pt x="906" y="800"/>
                </a:lnTo>
                <a:lnTo>
                  <a:pt x="906" y="800"/>
                </a:lnTo>
                <a:lnTo>
                  <a:pt x="906" y="800"/>
                </a:lnTo>
                <a:lnTo>
                  <a:pt x="907" y="630"/>
                </a:lnTo>
                <a:lnTo>
                  <a:pt x="907" y="800"/>
                </a:lnTo>
                <a:lnTo>
                  <a:pt x="909" y="800"/>
                </a:lnTo>
                <a:lnTo>
                  <a:pt x="909" y="800"/>
                </a:lnTo>
                <a:lnTo>
                  <a:pt x="909" y="588"/>
                </a:lnTo>
                <a:lnTo>
                  <a:pt x="910" y="794"/>
                </a:lnTo>
                <a:lnTo>
                  <a:pt x="910" y="800"/>
                </a:lnTo>
                <a:lnTo>
                  <a:pt x="912" y="800"/>
                </a:lnTo>
                <a:lnTo>
                  <a:pt x="912" y="697"/>
                </a:lnTo>
                <a:lnTo>
                  <a:pt x="912" y="800"/>
                </a:lnTo>
                <a:lnTo>
                  <a:pt x="914" y="800"/>
                </a:lnTo>
                <a:lnTo>
                  <a:pt x="914" y="800"/>
                </a:lnTo>
                <a:lnTo>
                  <a:pt x="914" y="756"/>
                </a:lnTo>
                <a:lnTo>
                  <a:pt x="915" y="767"/>
                </a:lnTo>
                <a:lnTo>
                  <a:pt x="915" y="800"/>
                </a:lnTo>
                <a:lnTo>
                  <a:pt x="917" y="800"/>
                </a:lnTo>
                <a:lnTo>
                  <a:pt x="917" y="777"/>
                </a:lnTo>
                <a:lnTo>
                  <a:pt x="917" y="800"/>
                </a:lnTo>
                <a:lnTo>
                  <a:pt x="919" y="800"/>
                </a:lnTo>
                <a:lnTo>
                  <a:pt x="919" y="800"/>
                </a:lnTo>
                <a:lnTo>
                  <a:pt x="919" y="789"/>
                </a:lnTo>
                <a:lnTo>
                  <a:pt x="920" y="793"/>
                </a:lnTo>
                <a:lnTo>
                  <a:pt x="920" y="800"/>
                </a:lnTo>
                <a:lnTo>
                  <a:pt x="923" y="800"/>
                </a:lnTo>
                <a:lnTo>
                  <a:pt x="923" y="796"/>
                </a:lnTo>
                <a:lnTo>
                  <a:pt x="923" y="800"/>
                </a:lnTo>
                <a:lnTo>
                  <a:pt x="924" y="800"/>
                </a:lnTo>
                <a:lnTo>
                  <a:pt x="934" y="800"/>
                </a:lnTo>
                <a:lnTo>
                  <a:pt x="934" y="800"/>
                </a:lnTo>
                <a:lnTo>
                  <a:pt x="934" y="800"/>
                </a:lnTo>
                <a:lnTo>
                  <a:pt x="935" y="792"/>
                </a:lnTo>
                <a:lnTo>
                  <a:pt x="935" y="800"/>
                </a:lnTo>
                <a:lnTo>
                  <a:pt x="938" y="800"/>
                </a:lnTo>
                <a:lnTo>
                  <a:pt x="938" y="800"/>
                </a:lnTo>
                <a:lnTo>
                  <a:pt x="938" y="795"/>
                </a:lnTo>
                <a:lnTo>
                  <a:pt x="939" y="796"/>
                </a:lnTo>
                <a:lnTo>
                  <a:pt x="939" y="800"/>
                </a:lnTo>
                <a:lnTo>
                  <a:pt x="946" y="800"/>
                </a:lnTo>
                <a:lnTo>
                  <a:pt x="946" y="800"/>
                </a:lnTo>
                <a:lnTo>
                  <a:pt x="946" y="795"/>
                </a:lnTo>
                <a:lnTo>
                  <a:pt x="947" y="800"/>
                </a:lnTo>
                <a:lnTo>
                  <a:pt x="947" y="800"/>
                </a:lnTo>
                <a:lnTo>
                  <a:pt x="950" y="800"/>
                </a:lnTo>
                <a:lnTo>
                  <a:pt x="950" y="796"/>
                </a:lnTo>
                <a:lnTo>
                  <a:pt x="950" y="800"/>
                </a:lnTo>
                <a:lnTo>
                  <a:pt x="954" y="800"/>
                </a:lnTo>
                <a:lnTo>
                  <a:pt x="954" y="797"/>
                </a:lnTo>
                <a:lnTo>
                  <a:pt x="954" y="800"/>
                </a:lnTo>
                <a:lnTo>
                  <a:pt x="958" y="800"/>
                </a:lnTo>
                <a:lnTo>
                  <a:pt x="958" y="796"/>
                </a:lnTo>
                <a:lnTo>
                  <a:pt x="958" y="800"/>
                </a:lnTo>
                <a:lnTo>
                  <a:pt x="962" y="800"/>
                </a:lnTo>
                <a:lnTo>
                  <a:pt x="962" y="797"/>
                </a:lnTo>
                <a:lnTo>
                  <a:pt x="962" y="800"/>
                </a:lnTo>
                <a:lnTo>
                  <a:pt x="970" y="800"/>
                </a:lnTo>
                <a:lnTo>
                  <a:pt x="970" y="800"/>
                </a:lnTo>
                <a:lnTo>
                  <a:pt x="970" y="796"/>
                </a:lnTo>
                <a:lnTo>
                  <a:pt x="971" y="800"/>
                </a:lnTo>
                <a:lnTo>
                  <a:pt x="971" y="800"/>
                </a:lnTo>
                <a:lnTo>
                  <a:pt x="973" y="800"/>
                </a:lnTo>
                <a:lnTo>
                  <a:pt x="973" y="795"/>
                </a:lnTo>
                <a:lnTo>
                  <a:pt x="973" y="800"/>
                </a:lnTo>
                <a:lnTo>
                  <a:pt x="974" y="800"/>
                </a:lnTo>
                <a:lnTo>
                  <a:pt x="984" y="800"/>
                </a:lnTo>
                <a:lnTo>
                  <a:pt x="984" y="800"/>
                </a:lnTo>
                <a:lnTo>
                  <a:pt x="984" y="800"/>
                </a:lnTo>
                <a:lnTo>
                  <a:pt x="985" y="791"/>
                </a:lnTo>
                <a:lnTo>
                  <a:pt x="985" y="800"/>
                </a:lnTo>
                <a:lnTo>
                  <a:pt x="988" y="800"/>
                </a:lnTo>
                <a:lnTo>
                  <a:pt x="988" y="800"/>
                </a:lnTo>
                <a:lnTo>
                  <a:pt x="988" y="798"/>
                </a:lnTo>
                <a:lnTo>
                  <a:pt x="989" y="794"/>
                </a:lnTo>
                <a:lnTo>
                  <a:pt x="989" y="800"/>
                </a:lnTo>
                <a:lnTo>
                  <a:pt x="991" y="800"/>
                </a:lnTo>
                <a:lnTo>
                  <a:pt x="991" y="795"/>
                </a:lnTo>
                <a:lnTo>
                  <a:pt x="991" y="800"/>
                </a:lnTo>
                <a:lnTo>
                  <a:pt x="993" y="800"/>
                </a:lnTo>
                <a:lnTo>
                  <a:pt x="993" y="800"/>
                </a:lnTo>
                <a:lnTo>
                  <a:pt x="993" y="800"/>
                </a:lnTo>
                <a:lnTo>
                  <a:pt x="994" y="790"/>
                </a:lnTo>
                <a:lnTo>
                  <a:pt x="994" y="800"/>
                </a:lnTo>
                <a:lnTo>
                  <a:pt x="996" y="800"/>
                </a:lnTo>
                <a:lnTo>
                  <a:pt x="996" y="794"/>
                </a:lnTo>
                <a:lnTo>
                  <a:pt x="996" y="800"/>
                </a:lnTo>
                <a:lnTo>
                  <a:pt x="997" y="789"/>
                </a:lnTo>
                <a:lnTo>
                  <a:pt x="997" y="800"/>
                </a:lnTo>
                <a:lnTo>
                  <a:pt x="1000" y="800"/>
                </a:lnTo>
                <a:lnTo>
                  <a:pt x="1000" y="796"/>
                </a:lnTo>
                <a:lnTo>
                  <a:pt x="1000" y="800"/>
                </a:lnTo>
                <a:lnTo>
                  <a:pt x="1004" y="800"/>
                </a:lnTo>
                <a:lnTo>
                  <a:pt x="1004" y="800"/>
                </a:lnTo>
                <a:lnTo>
                  <a:pt x="1004" y="796"/>
                </a:lnTo>
                <a:lnTo>
                  <a:pt x="1005" y="799"/>
                </a:lnTo>
                <a:lnTo>
                  <a:pt x="1005" y="800"/>
                </a:lnTo>
                <a:lnTo>
                  <a:pt x="1011" y="800"/>
                </a:lnTo>
                <a:lnTo>
                  <a:pt x="1011" y="795"/>
                </a:lnTo>
                <a:lnTo>
                  <a:pt x="1011" y="800"/>
                </a:lnTo>
                <a:lnTo>
                  <a:pt x="1012" y="800"/>
                </a:lnTo>
                <a:lnTo>
                  <a:pt x="1015" y="800"/>
                </a:lnTo>
                <a:lnTo>
                  <a:pt x="1015" y="797"/>
                </a:lnTo>
                <a:lnTo>
                  <a:pt x="1015" y="800"/>
                </a:lnTo>
                <a:lnTo>
                  <a:pt x="1026" y="800"/>
                </a:lnTo>
                <a:lnTo>
                  <a:pt x="1026" y="796"/>
                </a:lnTo>
                <a:lnTo>
                  <a:pt x="1026" y="800"/>
                </a:lnTo>
                <a:lnTo>
                  <a:pt x="1027" y="794"/>
                </a:lnTo>
                <a:lnTo>
                  <a:pt x="1027" y="800"/>
                </a:lnTo>
                <a:lnTo>
                  <a:pt x="1034" y="800"/>
                </a:lnTo>
                <a:lnTo>
                  <a:pt x="1034" y="797"/>
                </a:lnTo>
                <a:lnTo>
                  <a:pt x="1034" y="800"/>
                </a:lnTo>
                <a:lnTo>
                  <a:pt x="1038" y="800"/>
                </a:lnTo>
                <a:lnTo>
                  <a:pt x="1038" y="790"/>
                </a:lnTo>
                <a:lnTo>
                  <a:pt x="1038" y="800"/>
                </a:lnTo>
                <a:lnTo>
                  <a:pt x="1042" y="800"/>
                </a:lnTo>
                <a:lnTo>
                  <a:pt x="1042" y="793"/>
                </a:lnTo>
                <a:lnTo>
                  <a:pt x="1042" y="800"/>
                </a:lnTo>
                <a:lnTo>
                  <a:pt x="1044" y="800"/>
                </a:lnTo>
                <a:lnTo>
                  <a:pt x="1044" y="795"/>
                </a:lnTo>
                <a:lnTo>
                  <a:pt x="1044" y="800"/>
                </a:lnTo>
                <a:lnTo>
                  <a:pt x="1047" y="800"/>
                </a:lnTo>
                <a:lnTo>
                  <a:pt x="1047" y="792"/>
                </a:lnTo>
                <a:lnTo>
                  <a:pt x="1047" y="800"/>
                </a:lnTo>
                <a:lnTo>
                  <a:pt x="1049" y="800"/>
                </a:lnTo>
                <a:lnTo>
                  <a:pt x="1049" y="800"/>
                </a:lnTo>
                <a:lnTo>
                  <a:pt x="1049" y="800"/>
                </a:lnTo>
                <a:lnTo>
                  <a:pt x="1050" y="650"/>
                </a:lnTo>
                <a:lnTo>
                  <a:pt x="1050" y="800"/>
                </a:lnTo>
                <a:lnTo>
                  <a:pt x="1053" y="800"/>
                </a:lnTo>
                <a:lnTo>
                  <a:pt x="1053" y="796"/>
                </a:lnTo>
                <a:lnTo>
                  <a:pt x="1053" y="800"/>
                </a:lnTo>
                <a:lnTo>
                  <a:pt x="1054" y="688"/>
                </a:lnTo>
                <a:lnTo>
                  <a:pt x="1054" y="800"/>
                </a:lnTo>
                <a:lnTo>
                  <a:pt x="1057" y="800"/>
                </a:lnTo>
                <a:lnTo>
                  <a:pt x="1057" y="800"/>
                </a:lnTo>
                <a:lnTo>
                  <a:pt x="1057" y="800"/>
                </a:lnTo>
                <a:lnTo>
                  <a:pt x="1058" y="753"/>
                </a:lnTo>
                <a:lnTo>
                  <a:pt x="1058" y="800"/>
                </a:lnTo>
                <a:lnTo>
                  <a:pt x="1061" y="800"/>
                </a:lnTo>
                <a:lnTo>
                  <a:pt x="1061" y="800"/>
                </a:lnTo>
                <a:lnTo>
                  <a:pt x="1061" y="787"/>
                </a:lnTo>
                <a:lnTo>
                  <a:pt x="1062" y="781"/>
                </a:lnTo>
                <a:lnTo>
                  <a:pt x="1062" y="800"/>
                </a:lnTo>
                <a:lnTo>
                  <a:pt x="1069" y="800"/>
                </a:lnTo>
                <a:lnTo>
                  <a:pt x="1069" y="759"/>
                </a:lnTo>
                <a:lnTo>
                  <a:pt x="1069" y="800"/>
                </a:lnTo>
                <a:lnTo>
                  <a:pt x="1072" y="800"/>
                </a:lnTo>
                <a:lnTo>
                  <a:pt x="1072" y="800"/>
                </a:lnTo>
                <a:lnTo>
                  <a:pt x="1072" y="800"/>
                </a:lnTo>
                <a:lnTo>
                  <a:pt x="1073" y="778"/>
                </a:lnTo>
                <a:lnTo>
                  <a:pt x="1073" y="800"/>
                </a:lnTo>
                <a:lnTo>
                  <a:pt x="1076" y="800"/>
                </a:lnTo>
                <a:lnTo>
                  <a:pt x="1076" y="800"/>
                </a:lnTo>
                <a:lnTo>
                  <a:pt x="1076" y="800"/>
                </a:lnTo>
                <a:lnTo>
                  <a:pt x="1077" y="789"/>
                </a:lnTo>
                <a:lnTo>
                  <a:pt x="1077" y="800"/>
                </a:lnTo>
                <a:lnTo>
                  <a:pt x="1078" y="797"/>
                </a:lnTo>
                <a:lnTo>
                  <a:pt x="1078" y="800"/>
                </a:lnTo>
                <a:lnTo>
                  <a:pt x="1080" y="800"/>
                </a:lnTo>
                <a:lnTo>
                  <a:pt x="1080" y="800"/>
                </a:lnTo>
                <a:lnTo>
                  <a:pt x="1080" y="791"/>
                </a:lnTo>
                <a:lnTo>
                  <a:pt x="1081" y="797"/>
                </a:lnTo>
                <a:lnTo>
                  <a:pt x="1081" y="800"/>
                </a:lnTo>
                <a:lnTo>
                  <a:pt x="1084" y="800"/>
                </a:lnTo>
                <a:lnTo>
                  <a:pt x="1084" y="791"/>
                </a:lnTo>
                <a:lnTo>
                  <a:pt x="1084" y="800"/>
                </a:lnTo>
                <a:lnTo>
                  <a:pt x="1085" y="800"/>
                </a:lnTo>
                <a:lnTo>
                  <a:pt x="1085" y="800"/>
                </a:lnTo>
                <a:lnTo>
                  <a:pt x="1088" y="800"/>
                </a:lnTo>
                <a:lnTo>
                  <a:pt x="1088" y="795"/>
                </a:lnTo>
                <a:lnTo>
                  <a:pt x="1088" y="800"/>
                </a:lnTo>
                <a:lnTo>
                  <a:pt x="1095" y="800"/>
                </a:lnTo>
                <a:lnTo>
                  <a:pt x="1095" y="795"/>
                </a:lnTo>
                <a:lnTo>
                  <a:pt x="1095" y="800"/>
                </a:lnTo>
                <a:lnTo>
                  <a:pt x="1096" y="800"/>
                </a:lnTo>
                <a:lnTo>
                  <a:pt x="1103" y="800"/>
                </a:lnTo>
                <a:lnTo>
                  <a:pt x="1103" y="780"/>
                </a:lnTo>
                <a:lnTo>
                  <a:pt x="1103" y="800"/>
                </a:lnTo>
                <a:lnTo>
                  <a:pt x="1105" y="800"/>
                </a:lnTo>
                <a:lnTo>
                  <a:pt x="1105" y="800"/>
                </a:lnTo>
                <a:lnTo>
                  <a:pt x="1105" y="791"/>
                </a:lnTo>
                <a:lnTo>
                  <a:pt x="1106" y="780"/>
                </a:lnTo>
                <a:lnTo>
                  <a:pt x="1106" y="800"/>
                </a:lnTo>
                <a:lnTo>
                  <a:pt x="1108" y="800"/>
                </a:lnTo>
                <a:lnTo>
                  <a:pt x="1108" y="787"/>
                </a:lnTo>
                <a:lnTo>
                  <a:pt x="1108" y="800"/>
                </a:lnTo>
                <a:lnTo>
                  <a:pt x="1110" y="800"/>
                </a:lnTo>
                <a:lnTo>
                  <a:pt x="1110" y="800"/>
                </a:lnTo>
                <a:lnTo>
                  <a:pt x="1110" y="800"/>
                </a:lnTo>
                <a:lnTo>
                  <a:pt x="1111" y="796"/>
                </a:lnTo>
                <a:lnTo>
                  <a:pt x="1111" y="800"/>
                </a:lnTo>
                <a:lnTo>
                  <a:pt x="1113" y="800"/>
                </a:lnTo>
                <a:lnTo>
                  <a:pt x="1113" y="796"/>
                </a:lnTo>
                <a:lnTo>
                  <a:pt x="1113" y="800"/>
                </a:lnTo>
                <a:lnTo>
                  <a:pt x="1122" y="800"/>
                </a:lnTo>
                <a:lnTo>
                  <a:pt x="1122" y="800"/>
                </a:lnTo>
                <a:lnTo>
                  <a:pt x="1122" y="796"/>
                </a:lnTo>
                <a:lnTo>
                  <a:pt x="1123" y="800"/>
                </a:lnTo>
                <a:lnTo>
                  <a:pt x="1123" y="800"/>
                </a:lnTo>
                <a:lnTo>
                  <a:pt x="1126" y="800"/>
                </a:lnTo>
                <a:lnTo>
                  <a:pt x="1126" y="794"/>
                </a:lnTo>
                <a:lnTo>
                  <a:pt x="1126" y="800"/>
                </a:lnTo>
                <a:lnTo>
                  <a:pt x="1127" y="790"/>
                </a:lnTo>
                <a:lnTo>
                  <a:pt x="1127" y="800"/>
                </a:lnTo>
                <a:lnTo>
                  <a:pt x="1134" y="800"/>
                </a:lnTo>
                <a:lnTo>
                  <a:pt x="1134" y="800"/>
                </a:lnTo>
                <a:lnTo>
                  <a:pt x="1134" y="680"/>
                </a:lnTo>
                <a:lnTo>
                  <a:pt x="1135" y="800"/>
                </a:lnTo>
                <a:lnTo>
                  <a:pt x="1135" y="800"/>
                </a:lnTo>
                <a:lnTo>
                  <a:pt x="1137" y="800"/>
                </a:lnTo>
                <a:lnTo>
                  <a:pt x="1138" y="693"/>
                </a:lnTo>
                <a:lnTo>
                  <a:pt x="1138" y="800"/>
                </a:lnTo>
                <a:lnTo>
                  <a:pt x="1141" y="800"/>
                </a:lnTo>
                <a:lnTo>
                  <a:pt x="1141" y="800"/>
                </a:lnTo>
                <a:lnTo>
                  <a:pt x="1141" y="800"/>
                </a:lnTo>
                <a:lnTo>
                  <a:pt x="1142" y="758"/>
                </a:lnTo>
                <a:lnTo>
                  <a:pt x="1142" y="800"/>
                </a:lnTo>
                <a:lnTo>
                  <a:pt x="1145" y="800"/>
                </a:lnTo>
                <a:lnTo>
                  <a:pt x="1145" y="800"/>
                </a:lnTo>
                <a:lnTo>
                  <a:pt x="1145" y="783"/>
                </a:lnTo>
                <a:lnTo>
                  <a:pt x="1146" y="787"/>
                </a:lnTo>
                <a:lnTo>
                  <a:pt x="1146" y="800"/>
                </a:lnTo>
                <a:lnTo>
                  <a:pt x="1149" y="800"/>
                </a:lnTo>
                <a:lnTo>
                  <a:pt x="1149" y="795"/>
                </a:lnTo>
                <a:lnTo>
                  <a:pt x="1149" y="800"/>
                </a:lnTo>
                <a:lnTo>
                  <a:pt x="1152" y="800"/>
                </a:lnTo>
                <a:lnTo>
                  <a:pt x="1153" y="797"/>
                </a:lnTo>
                <a:lnTo>
                  <a:pt x="1153" y="800"/>
                </a:lnTo>
                <a:lnTo>
                  <a:pt x="1164" y="800"/>
                </a:lnTo>
                <a:lnTo>
                  <a:pt x="1164" y="793"/>
                </a:lnTo>
                <a:lnTo>
                  <a:pt x="1164" y="800"/>
                </a:lnTo>
                <a:lnTo>
                  <a:pt x="1180" y="800"/>
                </a:lnTo>
                <a:lnTo>
                  <a:pt x="1180" y="792"/>
                </a:lnTo>
                <a:lnTo>
                  <a:pt x="1180" y="800"/>
                </a:lnTo>
                <a:lnTo>
                  <a:pt x="1183" y="800"/>
                </a:lnTo>
                <a:lnTo>
                  <a:pt x="1183" y="800"/>
                </a:lnTo>
                <a:lnTo>
                  <a:pt x="1183" y="800"/>
                </a:lnTo>
                <a:lnTo>
                  <a:pt x="1184" y="794"/>
                </a:lnTo>
                <a:lnTo>
                  <a:pt x="1184" y="800"/>
                </a:lnTo>
                <a:lnTo>
                  <a:pt x="1187" y="800"/>
                </a:lnTo>
                <a:lnTo>
                  <a:pt x="1187" y="800"/>
                </a:lnTo>
                <a:lnTo>
                  <a:pt x="1187" y="796"/>
                </a:lnTo>
                <a:lnTo>
                  <a:pt x="1188" y="795"/>
                </a:lnTo>
                <a:lnTo>
                  <a:pt x="1188" y="800"/>
                </a:lnTo>
                <a:lnTo>
                  <a:pt x="1210" y="800"/>
                </a:lnTo>
                <a:lnTo>
                  <a:pt x="1210" y="796"/>
                </a:lnTo>
                <a:lnTo>
                  <a:pt x="1210" y="800"/>
                </a:lnTo>
                <a:lnTo>
                  <a:pt x="1213" y="800"/>
                </a:lnTo>
                <a:lnTo>
                  <a:pt x="1213" y="800"/>
                </a:lnTo>
                <a:lnTo>
                  <a:pt x="1213" y="800"/>
                </a:lnTo>
                <a:lnTo>
                  <a:pt x="1214" y="780"/>
                </a:lnTo>
                <a:lnTo>
                  <a:pt x="1214" y="800"/>
                </a:lnTo>
                <a:lnTo>
                  <a:pt x="1217" y="800"/>
                </a:lnTo>
                <a:lnTo>
                  <a:pt x="1217" y="800"/>
                </a:lnTo>
                <a:lnTo>
                  <a:pt x="1217" y="788"/>
                </a:lnTo>
                <a:lnTo>
                  <a:pt x="1218" y="780"/>
                </a:lnTo>
                <a:lnTo>
                  <a:pt x="1218" y="800"/>
                </a:lnTo>
                <a:lnTo>
                  <a:pt x="1221" y="800"/>
                </a:lnTo>
                <a:lnTo>
                  <a:pt x="1221" y="800"/>
                </a:lnTo>
                <a:lnTo>
                  <a:pt x="1221" y="793"/>
                </a:lnTo>
                <a:lnTo>
                  <a:pt x="1222" y="799"/>
                </a:lnTo>
                <a:lnTo>
                  <a:pt x="1222" y="800"/>
                </a:lnTo>
                <a:lnTo>
                  <a:pt x="1248" y="800"/>
                </a:lnTo>
                <a:lnTo>
                  <a:pt x="1248" y="800"/>
                </a:lnTo>
                <a:lnTo>
                  <a:pt x="1248" y="795"/>
                </a:lnTo>
                <a:lnTo>
                  <a:pt x="1249" y="800"/>
                </a:lnTo>
                <a:lnTo>
                  <a:pt x="1249" y="800"/>
                </a:lnTo>
                <a:lnTo>
                  <a:pt x="1266" y="800"/>
                </a:lnTo>
                <a:lnTo>
                  <a:pt x="1266" y="794"/>
                </a:lnTo>
                <a:lnTo>
                  <a:pt x="1266" y="800"/>
                </a:lnTo>
                <a:lnTo>
                  <a:pt x="1267" y="800"/>
                </a:lnTo>
                <a:lnTo>
                  <a:pt x="1267" y="800"/>
                </a:lnTo>
                <a:lnTo>
                  <a:pt x="1269" y="800"/>
                </a:lnTo>
                <a:lnTo>
                  <a:pt x="1269" y="786"/>
                </a:lnTo>
                <a:lnTo>
                  <a:pt x="1269" y="800"/>
                </a:lnTo>
                <a:lnTo>
                  <a:pt x="1271" y="800"/>
                </a:lnTo>
                <a:lnTo>
                  <a:pt x="1271" y="800"/>
                </a:lnTo>
                <a:lnTo>
                  <a:pt x="1271" y="790"/>
                </a:lnTo>
                <a:lnTo>
                  <a:pt x="1272" y="797"/>
                </a:lnTo>
                <a:lnTo>
                  <a:pt x="1272" y="800"/>
                </a:lnTo>
                <a:lnTo>
                  <a:pt x="1274" y="800"/>
                </a:lnTo>
                <a:lnTo>
                  <a:pt x="1274" y="796"/>
                </a:lnTo>
                <a:lnTo>
                  <a:pt x="1274" y="800"/>
                </a:lnTo>
                <a:lnTo>
                  <a:pt x="1278" y="800"/>
                </a:lnTo>
                <a:lnTo>
                  <a:pt x="1279" y="782"/>
                </a:lnTo>
                <a:lnTo>
                  <a:pt x="1279" y="800"/>
                </a:lnTo>
                <a:lnTo>
                  <a:pt x="1282" y="800"/>
                </a:lnTo>
                <a:lnTo>
                  <a:pt x="1282" y="800"/>
                </a:lnTo>
                <a:lnTo>
                  <a:pt x="1282" y="799"/>
                </a:lnTo>
                <a:lnTo>
                  <a:pt x="1283" y="784"/>
                </a:lnTo>
                <a:lnTo>
                  <a:pt x="1283" y="800"/>
                </a:lnTo>
                <a:lnTo>
                  <a:pt x="1286" y="800"/>
                </a:lnTo>
                <a:lnTo>
                  <a:pt x="1286" y="800"/>
                </a:lnTo>
                <a:lnTo>
                  <a:pt x="1286" y="796"/>
                </a:lnTo>
                <a:lnTo>
                  <a:pt x="1287" y="799"/>
                </a:lnTo>
                <a:lnTo>
                  <a:pt x="1287" y="800"/>
                </a:lnTo>
                <a:lnTo>
                  <a:pt x="1340" y="800"/>
                </a:lnTo>
                <a:lnTo>
                  <a:pt x="1340" y="797"/>
                </a:lnTo>
                <a:lnTo>
                  <a:pt x="1340" y="800"/>
                </a:lnTo>
                <a:lnTo>
                  <a:pt x="1341" y="800"/>
                </a:lnTo>
                <a:lnTo>
                  <a:pt x="1343" y="800"/>
                </a:lnTo>
                <a:lnTo>
                  <a:pt x="1343" y="793"/>
                </a:lnTo>
                <a:lnTo>
                  <a:pt x="1343" y="800"/>
                </a:lnTo>
                <a:lnTo>
                  <a:pt x="1351" y="800"/>
                </a:lnTo>
                <a:lnTo>
                  <a:pt x="1351" y="759"/>
                </a:lnTo>
                <a:lnTo>
                  <a:pt x="1351" y="800"/>
                </a:lnTo>
                <a:lnTo>
                  <a:pt x="1352" y="800"/>
                </a:lnTo>
                <a:lnTo>
                  <a:pt x="1352" y="800"/>
                </a:lnTo>
                <a:lnTo>
                  <a:pt x="1355" y="800"/>
                </a:lnTo>
                <a:lnTo>
                  <a:pt x="1355" y="800"/>
                </a:lnTo>
                <a:lnTo>
                  <a:pt x="1355" y="773"/>
                </a:lnTo>
                <a:lnTo>
                  <a:pt x="1356" y="789"/>
                </a:lnTo>
                <a:lnTo>
                  <a:pt x="1356" y="800"/>
                </a:lnTo>
                <a:lnTo>
                  <a:pt x="1358" y="800"/>
                </a:lnTo>
                <a:lnTo>
                  <a:pt x="1358" y="784"/>
                </a:lnTo>
                <a:lnTo>
                  <a:pt x="1358" y="800"/>
                </a:lnTo>
                <a:lnTo>
                  <a:pt x="1359" y="800"/>
                </a:lnTo>
                <a:lnTo>
                  <a:pt x="1359" y="782"/>
                </a:lnTo>
                <a:lnTo>
                  <a:pt x="1360" y="798"/>
                </a:lnTo>
                <a:lnTo>
                  <a:pt x="1360" y="800"/>
                </a:lnTo>
                <a:lnTo>
                  <a:pt x="1361" y="790"/>
                </a:lnTo>
                <a:lnTo>
                  <a:pt x="1361" y="800"/>
                </a:lnTo>
                <a:lnTo>
                  <a:pt x="1362" y="800"/>
                </a:lnTo>
                <a:lnTo>
                  <a:pt x="1363" y="793"/>
                </a:lnTo>
                <a:lnTo>
                  <a:pt x="1363" y="800"/>
                </a:lnTo>
                <a:lnTo>
                  <a:pt x="1374" y="800"/>
                </a:lnTo>
                <a:lnTo>
                  <a:pt x="1374" y="800"/>
                </a:lnTo>
                <a:lnTo>
                  <a:pt x="1374" y="800"/>
                </a:lnTo>
                <a:lnTo>
                  <a:pt x="1375" y="794"/>
                </a:lnTo>
                <a:lnTo>
                  <a:pt x="1375" y="800"/>
                </a:lnTo>
                <a:lnTo>
                  <a:pt x="1378" y="800"/>
                </a:lnTo>
                <a:lnTo>
                  <a:pt x="1378" y="800"/>
                </a:lnTo>
                <a:lnTo>
                  <a:pt x="1378" y="790"/>
                </a:lnTo>
                <a:lnTo>
                  <a:pt x="1379" y="792"/>
                </a:lnTo>
                <a:lnTo>
                  <a:pt x="1379" y="800"/>
                </a:lnTo>
                <a:lnTo>
                  <a:pt x="1382" y="800"/>
                </a:lnTo>
                <a:lnTo>
                  <a:pt x="1382" y="794"/>
                </a:lnTo>
                <a:lnTo>
                  <a:pt x="1382" y="800"/>
                </a:lnTo>
                <a:lnTo>
                  <a:pt x="1383" y="800"/>
                </a:lnTo>
                <a:lnTo>
                  <a:pt x="1383" y="800"/>
                </a:lnTo>
                <a:lnTo>
                  <a:pt x="1401" y="800"/>
                </a:lnTo>
                <a:lnTo>
                  <a:pt x="1401" y="800"/>
                </a:lnTo>
                <a:lnTo>
                  <a:pt x="1401" y="798"/>
                </a:lnTo>
                <a:lnTo>
                  <a:pt x="1402" y="772"/>
                </a:lnTo>
                <a:lnTo>
                  <a:pt x="1402" y="800"/>
                </a:lnTo>
                <a:lnTo>
                  <a:pt x="1405" y="800"/>
                </a:lnTo>
                <a:lnTo>
                  <a:pt x="1405" y="800"/>
                </a:lnTo>
                <a:lnTo>
                  <a:pt x="1405" y="780"/>
                </a:lnTo>
                <a:lnTo>
                  <a:pt x="1406" y="787"/>
                </a:lnTo>
                <a:lnTo>
                  <a:pt x="1406" y="800"/>
                </a:lnTo>
                <a:lnTo>
                  <a:pt x="1409" y="800"/>
                </a:lnTo>
                <a:lnTo>
                  <a:pt x="1409" y="800"/>
                </a:lnTo>
                <a:lnTo>
                  <a:pt x="1409" y="793"/>
                </a:lnTo>
                <a:lnTo>
                  <a:pt x="1410" y="800"/>
                </a:lnTo>
                <a:lnTo>
                  <a:pt x="1410" y="800"/>
                </a:lnTo>
                <a:lnTo>
                  <a:pt x="1443" y="800"/>
                </a:lnTo>
                <a:lnTo>
                  <a:pt x="1443" y="800"/>
                </a:lnTo>
                <a:lnTo>
                  <a:pt x="1443" y="796"/>
                </a:lnTo>
                <a:lnTo>
                  <a:pt x="1444" y="798"/>
                </a:lnTo>
                <a:lnTo>
                  <a:pt x="1444" y="800"/>
                </a:lnTo>
                <a:lnTo>
                  <a:pt x="1457" y="800"/>
                </a:lnTo>
                <a:lnTo>
                  <a:pt x="1457" y="800"/>
                </a:lnTo>
                <a:lnTo>
                  <a:pt x="1457" y="795"/>
                </a:lnTo>
                <a:lnTo>
                  <a:pt x="1458" y="800"/>
                </a:lnTo>
                <a:lnTo>
                  <a:pt x="1458" y="793"/>
                </a:lnTo>
                <a:lnTo>
                  <a:pt x="1459" y="793"/>
                </a:lnTo>
                <a:lnTo>
                  <a:pt x="1459" y="800"/>
                </a:lnTo>
                <a:lnTo>
                  <a:pt x="1460" y="793"/>
                </a:lnTo>
                <a:lnTo>
                  <a:pt x="1460" y="800"/>
                </a:lnTo>
                <a:lnTo>
                  <a:pt x="1462" y="800"/>
                </a:lnTo>
                <a:lnTo>
                  <a:pt x="1462" y="800"/>
                </a:lnTo>
                <a:lnTo>
                  <a:pt x="1462" y="792"/>
                </a:lnTo>
                <a:lnTo>
                  <a:pt x="1463" y="793"/>
                </a:lnTo>
                <a:lnTo>
                  <a:pt x="1463" y="800"/>
                </a:lnTo>
                <a:lnTo>
                  <a:pt x="1474" y="800"/>
                </a:lnTo>
                <a:lnTo>
                  <a:pt x="1474" y="796"/>
                </a:lnTo>
                <a:lnTo>
                  <a:pt x="1474" y="800"/>
                </a:lnTo>
                <a:lnTo>
                  <a:pt x="1475" y="800"/>
                </a:lnTo>
                <a:lnTo>
                  <a:pt x="1475" y="800"/>
                </a:lnTo>
                <a:lnTo>
                  <a:pt x="1478" y="800"/>
                </a:lnTo>
                <a:lnTo>
                  <a:pt x="1478" y="788"/>
                </a:lnTo>
                <a:lnTo>
                  <a:pt x="1478" y="800"/>
                </a:lnTo>
                <a:lnTo>
                  <a:pt x="1482" y="800"/>
                </a:lnTo>
                <a:lnTo>
                  <a:pt x="1482" y="788"/>
                </a:lnTo>
                <a:lnTo>
                  <a:pt x="1482" y="800"/>
                </a:lnTo>
                <a:lnTo>
                  <a:pt x="1486" y="800"/>
                </a:lnTo>
                <a:lnTo>
                  <a:pt x="1486" y="796"/>
                </a:lnTo>
                <a:lnTo>
                  <a:pt x="1486" y="800"/>
                </a:lnTo>
                <a:lnTo>
                  <a:pt x="1493" y="800"/>
                </a:lnTo>
                <a:lnTo>
                  <a:pt x="1493" y="800"/>
                </a:lnTo>
                <a:lnTo>
                  <a:pt x="1493" y="790"/>
                </a:lnTo>
                <a:lnTo>
                  <a:pt x="1494" y="800"/>
                </a:lnTo>
                <a:lnTo>
                  <a:pt x="1494" y="800"/>
                </a:lnTo>
                <a:lnTo>
                  <a:pt x="1497" y="800"/>
                </a:lnTo>
                <a:lnTo>
                  <a:pt x="1497" y="794"/>
                </a:lnTo>
                <a:lnTo>
                  <a:pt x="1497" y="800"/>
                </a:lnTo>
                <a:lnTo>
                  <a:pt x="1501" y="800"/>
                </a:lnTo>
                <a:lnTo>
                  <a:pt x="1501" y="795"/>
                </a:lnTo>
                <a:lnTo>
                  <a:pt x="1501" y="800"/>
                </a:lnTo>
                <a:lnTo>
                  <a:pt x="1512" y="800"/>
                </a:lnTo>
                <a:lnTo>
                  <a:pt x="1512" y="795"/>
                </a:lnTo>
                <a:lnTo>
                  <a:pt x="1512" y="800"/>
                </a:lnTo>
                <a:lnTo>
                  <a:pt x="1516" y="800"/>
                </a:lnTo>
                <a:lnTo>
                  <a:pt x="1516" y="793"/>
                </a:lnTo>
                <a:lnTo>
                  <a:pt x="1516" y="800"/>
                </a:lnTo>
                <a:lnTo>
                  <a:pt x="1519" y="800"/>
                </a:lnTo>
                <a:lnTo>
                  <a:pt x="1519" y="800"/>
                </a:lnTo>
                <a:lnTo>
                  <a:pt x="1519" y="800"/>
                </a:lnTo>
                <a:lnTo>
                  <a:pt x="1520" y="796"/>
                </a:lnTo>
                <a:lnTo>
                  <a:pt x="1520" y="800"/>
                </a:lnTo>
                <a:lnTo>
                  <a:pt x="1527" y="800"/>
                </a:lnTo>
                <a:lnTo>
                  <a:pt x="1527" y="800"/>
                </a:lnTo>
                <a:lnTo>
                  <a:pt x="1527" y="792"/>
                </a:lnTo>
                <a:lnTo>
                  <a:pt x="1528" y="800"/>
                </a:lnTo>
                <a:lnTo>
                  <a:pt x="1528" y="800"/>
                </a:lnTo>
                <a:lnTo>
                  <a:pt x="1529" y="80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267"/>
          <p:cNvSpPr>
            <a:spLocks noChangeArrowheads="1"/>
          </p:cNvSpPr>
          <p:nvPr/>
        </p:nvSpPr>
        <p:spPr bwMode="auto">
          <a:xfrm>
            <a:off x="7869238" y="324837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668.86395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8"/>
          <p:cNvSpPr>
            <a:spLocks noChangeArrowheads="1"/>
          </p:cNvSpPr>
          <p:nvPr/>
        </p:nvSpPr>
        <p:spPr bwMode="auto">
          <a:xfrm>
            <a:off x="7614090" y="855113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664.82733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0"/>
          <p:cNvSpPr>
            <a:spLocks noChangeArrowheads="1"/>
          </p:cNvSpPr>
          <p:nvPr/>
        </p:nvSpPr>
        <p:spPr bwMode="auto">
          <a:xfrm>
            <a:off x="7602538" y="128527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657.83582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1"/>
          <p:cNvSpPr>
            <a:spLocks noChangeArrowheads="1"/>
          </p:cNvSpPr>
          <p:nvPr/>
        </p:nvSpPr>
        <p:spPr bwMode="auto">
          <a:xfrm>
            <a:off x="8269288" y="209807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685.37476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2"/>
          <p:cNvSpPr>
            <a:spLocks noChangeArrowheads="1"/>
          </p:cNvSpPr>
          <p:nvPr/>
        </p:nvSpPr>
        <p:spPr bwMode="auto">
          <a:xfrm>
            <a:off x="9085263" y="219332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719.01550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3"/>
          <p:cNvSpPr>
            <a:spLocks noChangeArrowheads="1"/>
          </p:cNvSpPr>
          <p:nvPr/>
        </p:nvSpPr>
        <p:spPr bwMode="auto">
          <a:xfrm>
            <a:off x="6665913" y="2334612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619.34827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4"/>
          <p:cNvSpPr>
            <a:spLocks noChangeArrowheads="1"/>
          </p:cNvSpPr>
          <p:nvPr/>
        </p:nvSpPr>
        <p:spPr bwMode="auto">
          <a:xfrm>
            <a:off x="9532938" y="2364867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737.41632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5"/>
          <p:cNvSpPr>
            <a:spLocks noChangeArrowheads="1"/>
          </p:cNvSpPr>
          <p:nvPr/>
        </p:nvSpPr>
        <p:spPr bwMode="auto">
          <a:xfrm>
            <a:off x="9799638" y="2487012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748.39594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1" name="Line 311"/>
          <p:cNvSpPr>
            <a:spLocks noChangeShapeType="1"/>
          </p:cNvSpPr>
          <p:nvPr/>
        </p:nvSpPr>
        <p:spPr bwMode="auto">
          <a:xfrm>
            <a:off x="6330950" y="6372225"/>
            <a:ext cx="485457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2" name="Line 312"/>
          <p:cNvSpPr>
            <a:spLocks noChangeShapeType="1"/>
          </p:cNvSpPr>
          <p:nvPr/>
        </p:nvSpPr>
        <p:spPr bwMode="auto">
          <a:xfrm>
            <a:off x="63785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" name="Line 313"/>
          <p:cNvSpPr>
            <a:spLocks noChangeShapeType="1"/>
          </p:cNvSpPr>
          <p:nvPr/>
        </p:nvSpPr>
        <p:spPr bwMode="auto">
          <a:xfrm>
            <a:off x="64262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" name="Line 314"/>
          <p:cNvSpPr>
            <a:spLocks noChangeShapeType="1"/>
          </p:cNvSpPr>
          <p:nvPr/>
        </p:nvSpPr>
        <p:spPr bwMode="auto">
          <a:xfrm>
            <a:off x="64738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" name="Line 315"/>
          <p:cNvSpPr>
            <a:spLocks noChangeShapeType="1"/>
          </p:cNvSpPr>
          <p:nvPr/>
        </p:nvSpPr>
        <p:spPr bwMode="auto">
          <a:xfrm>
            <a:off x="65246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" name="Line 316"/>
          <p:cNvSpPr>
            <a:spLocks noChangeShapeType="1"/>
          </p:cNvSpPr>
          <p:nvPr/>
        </p:nvSpPr>
        <p:spPr bwMode="auto">
          <a:xfrm>
            <a:off x="66198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" name="Line 317"/>
          <p:cNvSpPr>
            <a:spLocks noChangeShapeType="1"/>
          </p:cNvSpPr>
          <p:nvPr/>
        </p:nvSpPr>
        <p:spPr bwMode="auto">
          <a:xfrm>
            <a:off x="66706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" name="Line 318"/>
          <p:cNvSpPr>
            <a:spLocks noChangeShapeType="1"/>
          </p:cNvSpPr>
          <p:nvPr/>
        </p:nvSpPr>
        <p:spPr bwMode="auto">
          <a:xfrm>
            <a:off x="67183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" name="Line 319"/>
          <p:cNvSpPr>
            <a:spLocks noChangeShapeType="1"/>
          </p:cNvSpPr>
          <p:nvPr/>
        </p:nvSpPr>
        <p:spPr bwMode="auto">
          <a:xfrm>
            <a:off x="67659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" name="Line 320"/>
          <p:cNvSpPr>
            <a:spLocks noChangeShapeType="1"/>
          </p:cNvSpPr>
          <p:nvPr/>
        </p:nvSpPr>
        <p:spPr bwMode="auto">
          <a:xfrm>
            <a:off x="68643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" name="Line 321"/>
          <p:cNvSpPr>
            <a:spLocks noChangeShapeType="1"/>
          </p:cNvSpPr>
          <p:nvPr/>
        </p:nvSpPr>
        <p:spPr bwMode="auto">
          <a:xfrm>
            <a:off x="69119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" name="Line 322"/>
          <p:cNvSpPr>
            <a:spLocks noChangeShapeType="1"/>
          </p:cNvSpPr>
          <p:nvPr/>
        </p:nvSpPr>
        <p:spPr bwMode="auto">
          <a:xfrm>
            <a:off x="69596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" name="Line 323"/>
          <p:cNvSpPr>
            <a:spLocks noChangeShapeType="1"/>
          </p:cNvSpPr>
          <p:nvPr/>
        </p:nvSpPr>
        <p:spPr bwMode="auto">
          <a:xfrm>
            <a:off x="70104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" name="Line 324"/>
          <p:cNvSpPr>
            <a:spLocks noChangeShapeType="1"/>
          </p:cNvSpPr>
          <p:nvPr/>
        </p:nvSpPr>
        <p:spPr bwMode="auto">
          <a:xfrm>
            <a:off x="71056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5" name="Line 325"/>
          <p:cNvSpPr>
            <a:spLocks noChangeShapeType="1"/>
          </p:cNvSpPr>
          <p:nvPr/>
        </p:nvSpPr>
        <p:spPr bwMode="auto">
          <a:xfrm>
            <a:off x="71532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" name="Line 326"/>
          <p:cNvSpPr>
            <a:spLocks noChangeShapeType="1"/>
          </p:cNvSpPr>
          <p:nvPr/>
        </p:nvSpPr>
        <p:spPr bwMode="auto">
          <a:xfrm>
            <a:off x="72040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7" name="Line 327"/>
          <p:cNvSpPr>
            <a:spLocks noChangeShapeType="1"/>
          </p:cNvSpPr>
          <p:nvPr/>
        </p:nvSpPr>
        <p:spPr bwMode="auto">
          <a:xfrm>
            <a:off x="72517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8" name="Line 328"/>
          <p:cNvSpPr>
            <a:spLocks noChangeShapeType="1"/>
          </p:cNvSpPr>
          <p:nvPr/>
        </p:nvSpPr>
        <p:spPr bwMode="auto">
          <a:xfrm>
            <a:off x="73501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9" name="Line 329"/>
          <p:cNvSpPr>
            <a:spLocks noChangeShapeType="1"/>
          </p:cNvSpPr>
          <p:nvPr/>
        </p:nvSpPr>
        <p:spPr bwMode="auto">
          <a:xfrm>
            <a:off x="73977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" name="Line 330"/>
          <p:cNvSpPr>
            <a:spLocks noChangeShapeType="1"/>
          </p:cNvSpPr>
          <p:nvPr/>
        </p:nvSpPr>
        <p:spPr bwMode="auto">
          <a:xfrm>
            <a:off x="74453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" name="Line 331"/>
          <p:cNvSpPr>
            <a:spLocks noChangeShapeType="1"/>
          </p:cNvSpPr>
          <p:nvPr/>
        </p:nvSpPr>
        <p:spPr bwMode="auto">
          <a:xfrm>
            <a:off x="74930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" name="Line 332"/>
          <p:cNvSpPr>
            <a:spLocks noChangeShapeType="1"/>
          </p:cNvSpPr>
          <p:nvPr/>
        </p:nvSpPr>
        <p:spPr bwMode="auto">
          <a:xfrm>
            <a:off x="75914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" name="Line 333"/>
          <p:cNvSpPr>
            <a:spLocks noChangeShapeType="1"/>
          </p:cNvSpPr>
          <p:nvPr/>
        </p:nvSpPr>
        <p:spPr bwMode="auto">
          <a:xfrm>
            <a:off x="76390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4" name="Line 334"/>
          <p:cNvSpPr>
            <a:spLocks noChangeShapeType="1"/>
          </p:cNvSpPr>
          <p:nvPr/>
        </p:nvSpPr>
        <p:spPr bwMode="auto">
          <a:xfrm>
            <a:off x="76898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5" name="Line 335"/>
          <p:cNvSpPr>
            <a:spLocks noChangeShapeType="1"/>
          </p:cNvSpPr>
          <p:nvPr/>
        </p:nvSpPr>
        <p:spPr bwMode="auto">
          <a:xfrm>
            <a:off x="77374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" name="Line 336"/>
          <p:cNvSpPr>
            <a:spLocks noChangeShapeType="1"/>
          </p:cNvSpPr>
          <p:nvPr/>
        </p:nvSpPr>
        <p:spPr bwMode="auto">
          <a:xfrm>
            <a:off x="78327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" name="Line 337"/>
          <p:cNvSpPr>
            <a:spLocks noChangeShapeType="1"/>
          </p:cNvSpPr>
          <p:nvPr/>
        </p:nvSpPr>
        <p:spPr bwMode="auto">
          <a:xfrm>
            <a:off x="78835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8" name="Line 338"/>
          <p:cNvSpPr>
            <a:spLocks noChangeShapeType="1"/>
          </p:cNvSpPr>
          <p:nvPr/>
        </p:nvSpPr>
        <p:spPr bwMode="auto">
          <a:xfrm>
            <a:off x="79311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" name="Line 339"/>
          <p:cNvSpPr>
            <a:spLocks noChangeShapeType="1"/>
          </p:cNvSpPr>
          <p:nvPr/>
        </p:nvSpPr>
        <p:spPr bwMode="auto">
          <a:xfrm>
            <a:off x="79787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" name="Line 340"/>
          <p:cNvSpPr>
            <a:spLocks noChangeShapeType="1"/>
          </p:cNvSpPr>
          <p:nvPr/>
        </p:nvSpPr>
        <p:spPr bwMode="auto">
          <a:xfrm>
            <a:off x="80772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" name="Line 341"/>
          <p:cNvSpPr>
            <a:spLocks noChangeShapeType="1"/>
          </p:cNvSpPr>
          <p:nvPr/>
        </p:nvSpPr>
        <p:spPr bwMode="auto">
          <a:xfrm>
            <a:off x="81248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2" name="Line 342"/>
          <p:cNvSpPr>
            <a:spLocks noChangeShapeType="1"/>
          </p:cNvSpPr>
          <p:nvPr/>
        </p:nvSpPr>
        <p:spPr bwMode="auto">
          <a:xfrm>
            <a:off x="81756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3" name="Line 343"/>
          <p:cNvSpPr>
            <a:spLocks noChangeShapeType="1"/>
          </p:cNvSpPr>
          <p:nvPr/>
        </p:nvSpPr>
        <p:spPr bwMode="auto">
          <a:xfrm>
            <a:off x="82232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4" name="Line 344"/>
          <p:cNvSpPr>
            <a:spLocks noChangeShapeType="1"/>
          </p:cNvSpPr>
          <p:nvPr/>
        </p:nvSpPr>
        <p:spPr bwMode="auto">
          <a:xfrm>
            <a:off x="83185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" name="Line 345"/>
          <p:cNvSpPr>
            <a:spLocks noChangeShapeType="1"/>
          </p:cNvSpPr>
          <p:nvPr/>
        </p:nvSpPr>
        <p:spPr bwMode="auto">
          <a:xfrm>
            <a:off x="83693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6" name="Line 346"/>
          <p:cNvSpPr>
            <a:spLocks noChangeShapeType="1"/>
          </p:cNvSpPr>
          <p:nvPr/>
        </p:nvSpPr>
        <p:spPr bwMode="auto">
          <a:xfrm>
            <a:off x="84169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" name="Line 347"/>
          <p:cNvSpPr>
            <a:spLocks noChangeShapeType="1"/>
          </p:cNvSpPr>
          <p:nvPr/>
        </p:nvSpPr>
        <p:spPr bwMode="auto">
          <a:xfrm>
            <a:off x="84645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" name="Line 348"/>
          <p:cNvSpPr>
            <a:spLocks noChangeShapeType="1"/>
          </p:cNvSpPr>
          <p:nvPr/>
        </p:nvSpPr>
        <p:spPr bwMode="auto">
          <a:xfrm>
            <a:off x="85629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9" name="Line 349"/>
          <p:cNvSpPr>
            <a:spLocks noChangeShapeType="1"/>
          </p:cNvSpPr>
          <p:nvPr/>
        </p:nvSpPr>
        <p:spPr bwMode="auto">
          <a:xfrm>
            <a:off x="86106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" name="Line 350"/>
          <p:cNvSpPr>
            <a:spLocks noChangeShapeType="1"/>
          </p:cNvSpPr>
          <p:nvPr/>
        </p:nvSpPr>
        <p:spPr bwMode="auto">
          <a:xfrm>
            <a:off x="86582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" name="Line 351"/>
          <p:cNvSpPr>
            <a:spLocks noChangeShapeType="1"/>
          </p:cNvSpPr>
          <p:nvPr/>
        </p:nvSpPr>
        <p:spPr bwMode="auto">
          <a:xfrm>
            <a:off x="87090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" name="Line 352"/>
          <p:cNvSpPr>
            <a:spLocks noChangeShapeType="1"/>
          </p:cNvSpPr>
          <p:nvPr/>
        </p:nvSpPr>
        <p:spPr bwMode="auto">
          <a:xfrm>
            <a:off x="88042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353"/>
          <p:cNvSpPr>
            <a:spLocks noChangeShapeType="1"/>
          </p:cNvSpPr>
          <p:nvPr/>
        </p:nvSpPr>
        <p:spPr bwMode="auto">
          <a:xfrm>
            <a:off x="88550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Line 354"/>
          <p:cNvSpPr>
            <a:spLocks noChangeShapeType="1"/>
          </p:cNvSpPr>
          <p:nvPr/>
        </p:nvSpPr>
        <p:spPr bwMode="auto">
          <a:xfrm>
            <a:off x="89027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5" name="Line 355"/>
          <p:cNvSpPr>
            <a:spLocks noChangeShapeType="1"/>
          </p:cNvSpPr>
          <p:nvPr/>
        </p:nvSpPr>
        <p:spPr bwMode="auto">
          <a:xfrm>
            <a:off x="89503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Line 356"/>
          <p:cNvSpPr>
            <a:spLocks noChangeShapeType="1"/>
          </p:cNvSpPr>
          <p:nvPr/>
        </p:nvSpPr>
        <p:spPr bwMode="auto">
          <a:xfrm>
            <a:off x="90487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7" name="Line 357"/>
          <p:cNvSpPr>
            <a:spLocks noChangeShapeType="1"/>
          </p:cNvSpPr>
          <p:nvPr/>
        </p:nvSpPr>
        <p:spPr bwMode="auto">
          <a:xfrm>
            <a:off x="90963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8" name="Line 358"/>
          <p:cNvSpPr>
            <a:spLocks noChangeShapeType="1"/>
          </p:cNvSpPr>
          <p:nvPr/>
        </p:nvSpPr>
        <p:spPr bwMode="auto">
          <a:xfrm>
            <a:off x="91440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9" name="Line 359"/>
          <p:cNvSpPr>
            <a:spLocks noChangeShapeType="1"/>
          </p:cNvSpPr>
          <p:nvPr/>
        </p:nvSpPr>
        <p:spPr bwMode="auto">
          <a:xfrm>
            <a:off x="91948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" name="Line 360"/>
          <p:cNvSpPr>
            <a:spLocks noChangeShapeType="1"/>
          </p:cNvSpPr>
          <p:nvPr/>
        </p:nvSpPr>
        <p:spPr bwMode="auto">
          <a:xfrm>
            <a:off x="92900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1" name="Line 361"/>
          <p:cNvSpPr>
            <a:spLocks noChangeShapeType="1"/>
          </p:cNvSpPr>
          <p:nvPr/>
        </p:nvSpPr>
        <p:spPr bwMode="auto">
          <a:xfrm>
            <a:off x="93376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2" name="Line 362"/>
          <p:cNvSpPr>
            <a:spLocks noChangeShapeType="1"/>
          </p:cNvSpPr>
          <p:nvPr/>
        </p:nvSpPr>
        <p:spPr bwMode="auto">
          <a:xfrm>
            <a:off x="93884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3" name="Line 363"/>
          <p:cNvSpPr>
            <a:spLocks noChangeShapeType="1"/>
          </p:cNvSpPr>
          <p:nvPr/>
        </p:nvSpPr>
        <p:spPr bwMode="auto">
          <a:xfrm>
            <a:off x="94361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4" name="Line 364"/>
          <p:cNvSpPr>
            <a:spLocks noChangeShapeType="1"/>
          </p:cNvSpPr>
          <p:nvPr/>
        </p:nvSpPr>
        <p:spPr bwMode="auto">
          <a:xfrm>
            <a:off x="95345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5" name="Line 365"/>
          <p:cNvSpPr>
            <a:spLocks noChangeShapeType="1"/>
          </p:cNvSpPr>
          <p:nvPr/>
        </p:nvSpPr>
        <p:spPr bwMode="auto">
          <a:xfrm>
            <a:off x="95821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6" name="Line 366"/>
          <p:cNvSpPr>
            <a:spLocks noChangeShapeType="1"/>
          </p:cNvSpPr>
          <p:nvPr/>
        </p:nvSpPr>
        <p:spPr bwMode="auto">
          <a:xfrm>
            <a:off x="96297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7" name="Line 367"/>
          <p:cNvSpPr>
            <a:spLocks noChangeShapeType="1"/>
          </p:cNvSpPr>
          <p:nvPr/>
        </p:nvSpPr>
        <p:spPr bwMode="auto">
          <a:xfrm>
            <a:off x="96805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8" name="Line 368"/>
          <p:cNvSpPr>
            <a:spLocks noChangeShapeType="1"/>
          </p:cNvSpPr>
          <p:nvPr/>
        </p:nvSpPr>
        <p:spPr bwMode="auto">
          <a:xfrm>
            <a:off x="97758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9" name="Line 369"/>
          <p:cNvSpPr>
            <a:spLocks noChangeShapeType="1"/>
          </p:cNvSpPr>
          <p:nvPr/>
        </p:nvSpPr>
        <p:spPr bwMode="auto">
          <a:xfrm>
            <a:off x="98234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0" name="Line 370"/>
          <p:cNvSpPr>
            <a:spLocks noChangeShapeType="1"/>
          </p:cNvSpPr>
          <p:nvPr/>
        </p:nvSpPr>
        <p:spPr bwMode="auto">
          <a:xfrm>
            <a:off x="98742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" name="Line 371"/>
          <p:cNvSpPr>
            <a:spLocks noChangeShapeType="1"/>
          </p:cNvSpPr>
          <p:nvPr/>
        </p:nvSpPr>
        <p:spPr bwMode="auto">
          <a:xfrm>
            <a:off x="99218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2" name="Line 372"/>
          <p:cNvSpPr>
            <a:spLocks noChangeShapeType="1"/>
          </p:cNvSpPr>
          <p:nvPr/>
        </p:nvSpPr>
        <p:spPr bwMode="auto">
          <a:xfrm>
            <a:off x="100203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3" name="Line 373"/>
          <p:cNvSpPr>
            <a:spLocks noChangeShapeType="1"/>
          </p:cNvSpPr>
          <p:nvPr/>
        </p:nvSpPr>
        <p:spPr bwMode="auto">
          <a:xfrm>
            <a:off x="100679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4" name="Line 374"/>
          <p:cNvSpPr>
            <a:spLocks noChangeShapeType="1"/>
          </p:cNvSpPr>
          <p:nvPr/>
        </p:nvSpPr>
        <p:spPr bwMode="auto">
          <a:xfrm>
            <a:off x="101155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5" name="Line 375"/>
          <p:cNvSpPr>
            <a:spLocks noChangeShapeType="1"/>
          </p:cNvSpPr>
          <p:nvPr/>
        </p:nvSpPr>
        <p:spPr bwMode="auto">
          <a:xfrm>
            <a:off x="101631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6" name="Line 376"/>
          <p:cNvSpPr>
            <a:spLocks noChangeShapeType="1"/>
          </p:cNvSpPr>
          <p:nvPr/>
        </p:nvSpPr>
        <p:spPr bwMode="auto">
          <a:xfrm>
            <a:off x="102616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7" name="Line 377"/>
          <p:cNvSpPr>
            <a:spLocks noChangeShapeType="1"/>
          </p:cNvSpPr>
          <p:nvPr/>
        </p:nvSpPr>
        <p:spPr bwMode="auto">
          <a:xfrm>
            <a:off x="103092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8" name="Line 378"/>
          <p:cNvSpPr>
            <a:spLocks noChangeShapeType="1"/>
          </p:cNvSpPr>
          <p:nvPr/>
        </p:nvSpPr>
        <p:spPr bwMode="auto">
          <a:xfrm>
            <a:off x="103600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9" name="Line 379"/>
          <p:cNvSpPr>
            <a:spLocks noChangeShapeType="1"/>
          </p:cNvSpPr>
          <p:nvPr/>
        </p:nvSpPr>
        <p:spPr bwMode="auto">
          <a:xfrm>
            <a:off x="104076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0" name="Line 380"/>
          <p:cNvSpPr>
            <a:spLocks noChangeShapeType="1"/>
          </p:cNvSpPr>
          <p:nvPr/>
        </p:nvSpPr>
        <p:spPr bwMode="auto">
          <a:xfrm>
            <a:off x="105029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" name="Line 381"/>
          <p:cNvSpPr>
            <a:spLocks noChangeShapeType="1"/>
          </p:cNvSpPr>
          <p:nvPr/>
        </p:nvSpPr>
        <p:spPr bwMode="auto">
          <a:xfrm>
            <a:off x="105537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2" name="Line 382"/>
          <p:cNvSpPr>
            <a:spLocks noChangeShapeType="1"/>
          </p:cNvSpPr>
          <p:nvPr/>
        </p:nvSpPr>
        <p:spPr bwMode="auto">
          <a:xfrm>
            <a:off x="106013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3" name="Line 383"/>
          <p:cNvSpPr>
            <a:spLocks noChangeShapeType="1"/>
          </p:cNvSpPr>
          <p:nvPr/>
        </p:nvSpPr>
        <p:spPr bwMode="auto">
          <a:xfrm>
            <a:off x="106489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4" name="Line 384"/>
          <p:cNvSpPr>
            <a:spLocks noChangeShapeType="1"/>
          </p:cNvSpPr>
          <p:nvPr/>
        </p:nvSpPr>
        <p:spPr bwMode="auto">
          <a:xfrm>
            <a:off x="107473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5" name="Line 385"/>
          <p:cNvSpPr>
            <a:spLocks noChangeShapeType="1"/>
          </p:cNvSpPr>
          <p:nvPr/>
        </p:nvSpPr>
        <p:spPr bwMode="auto">
          <a:xfrm>
            <a:off x="107950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6" name="Line 386"/>
          <p:cNvSpPr>
            <a:spLocks noChangeShapeType="1"/>
          </p:cNvSpPr>
          <p:nvPr/>
        </p:nvSpPr>
        <p:spPr bwMode="auto">
          <a:xfrm>
            <a:off x="108426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7" name="Line 387"/>
          <p:cNvSpPr>
            <a:spLocks noChangeShapeType="1"/>
          </p:cNvSpPr>
          <p:nvPr/>
        </p:nvSpPr>
        <p:spPr bwMode="auto">
          <a:xfrm>
            <a:off x="108934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8" name="Line 388"/>
          <p:cNvSpPr>
            <a:spLocks noChangeShapeType="1"/>
          </p:cNvSpPr>
          <p:nvPr/>
        </p:nvSpPr>
        <p:spPr bwMode="auto">
          <a:xfrm>
            <a:off x="109886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9" name="Line 389"/>
          <p:cNvSpPr>
            <a:spLocks noChangeShapeType="1"/>
          </p:cNvSpPr>
          <p:nvPr/>
        </p:nvSpPr>
        <p:spPr bwMode="auto">
          <a:xfrm>
            <a:off x="110394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0" name="Line 390"/>
          <p:cNvSpPr>
            <a:spLocks noChangeShapeType="1"/>
          </p:cNvSpPr>
          <p:nvPr/>
        </p:nvSpPr>
        <p:spPr bwMode="auto">
          <a:xfrm>
            <a:off x="110871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" name="Line 391"/>
          <p:cNvSpPr>
            <a:spLocks noChangeShapeType="1"/>
          </p:cNvSpPr>
          <p:nvPr/>
        </p:nvSpPr>
        <p:spPr bwMode="auto">
          <a:xfrm>
            <a:off x="111347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2" name="Line 392"/>
          <p:cNvSpPr>
            <a:spLocks noChangeShapeType="1"/>
          </p:cNvSpPr>
          <p:nvPr/>
        </p:nvSpPr>
        <p:spPr bwMode="auto">
          <a:xfrm>
            <a:off x="633095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3" name="Rectangle 393"/>
          <p:cNvSpPr>
            <a:spLocks noChangeArrowheads="1"/>
          </p:cNvSpPr>
          <p:nvPr/>
        </p:nvSpPr>
        <p:spPr bwMode="auto">
          <a:xfrm>
            <a:off x="627697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4" name="Line 394"/>
          <p:cNvSpPr>
            <a:spLocks noChangeShapeType="1"/>
          </p:cNvSpPr>
          <p:nvPr/>
        </p:nvSpPr>
        <p:spPr bwMode="auto">
          <a:xfrm>
            <a:off x="657225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6" name="Line 396"/>
          <p:cNvSpPr>
            <a:spLocks noChangeShapeType="1"/>
          </p:cNvSpPr>
          <p:nvPr/>
        </p:nvSpPr>
        <p:spPr bwMode="auto">
          <a:xfrm>
            <a:off x="681355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7" name="Rectangle 397"/>
          <p:cNvSpPr>
            <a:spLocks noChangeArrowheads="1"/>
          </p:cNvSpPr>
          <p:nvPr/>
        </p:nvSpPr>
        <p:spPr bwMode="auto">
          <a:xfrm>
            <a:off x="675957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8" name="Line 398"/>
          <p:cNvSpPr>
            <a:spLocks noChangeShapeType="1"/>
          </p:cNvSpPr>
          <p:nvPr/>
        </p:nvSpPr>
        <p:spPr bwMode="auto">
          <a:xfrm>
            <a:off x="7058025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0" name="Line 400"/>
          <p:cNvSpPr>
            <a:spLocks noChangeShapeType="1"/>
          </p:cNvSpPr>
          <p:nvPr/>
        </p:nvSpPr>
        <p:spPr bwMode="auto">
          <a:xfrm>
            <a:off x="7299325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" name="Rectangle 401"/>
          <p:cNvSpPr>
            <a:spLocks noChangeArrowheads="1"/>
          </p:cNvSpPr>
          <p:nvPr/>
        </p:nvSpPr>
        <p:spPr bwMode="auto">
          <a:xfrm>
            <a:off x="7245350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2" name="Line 402"/>
          <p:cNvSpPr>
            <a:spLocks noChangeShapeType="1"/>
          </p:cNvSpPr>
          <p:nvPr/>
        </p:nvSpPr>
        <p:spPr bwMode="auto">
          <a:xfrm>
            <a:off x="75438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4" name="Line 404"/>
          <p:cNvSpPr>
            <a:spLocks noChangeShapeType="1"/>
          </p:cNvSpPr>
          <p:nvPr/>
        </p:nvSpPr>
        <p:spPr bwMode="auto">
          <a:xfrm>
            <a:off x="77851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5" name="Rectangle 405"/>
          <p:cNvSpPr>
            <a:spLocks noChangeArrowheads="1"/>
          </p:cNvSpPr>
          <p:nvPr/>
        </p:nvSpPr>
        <p:spPr bwMode="auto">
          <a:xfrm>
            <a:off x="773112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6" name="Line 406"/>
          <p:cNvSpPr>
            <a:spLocks noChangeShapeType="1"/>
          </p:cNvSpPr>
          <p:nvPr/>
        </p:nvSpPr>
        <p:spPr bwMode="auto">
          <a:xfrm>
            <a:off x="8029575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8" name="Line 408"/>
          <p:cNvSpPr>
            <a:spLocks noChangeShapeType="1"/>
          </p:cNvSpPr>
          <p:nvPr/>
        </p:nvSpPr>
        <p:spPr bwMode="auto">
          <a:xfrm>
            <a:off x="8270875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9" name="Rectangle 409"/>
          <p:cNvSpPr>
            <a:spLocks noChangeArrowheads="1"/>
          </p:cNvSpPr>
          <p:nvPr/>
        </p:nvSpPr>
        <p:spPr bwMode="auto">
          <a:xfrm>
            <a:off x="8216900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0" name="Line 410"/>
          <p:cNvSpPr>
            <a:spLocks noChangeShapeType="1"/>
          </p:cNvSpPr>
          <p:nvPr/>
        </p:nvSpPr>
        <p:spPr bwMode="auto">
          <a:xfrm>
            <a:off x="851535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" name="Line 412"/>
          <p:cNvSpPr>
            <a:spLocks noChangeShapeType="1"/>
          </p:cNvSpPr>
          <p:nvPr/>
        </p:nvSpPr>
        <p:spPr bwMode="auto">
          <a:xfrm>
            <a:off x="875665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" name="Rectangle 413"/>
          <p:cNvSpPr>
            <a:spLocks noChangeArrowheads="1"/>
          </p:cNvSpPr>
          <p:nvPr/>
        </p:nvSpPr>
        <p:spPr bwMode="auto">
          <a:xfrm>
            <a:off x="870267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4" name="Line 414"/>
          <p:cNvSpPr>
            <a:spLocks noChangeShapeType="1"/>
          </p:cNvSpPr>
          <p:nvPr/>
        </p:nvSpPr>
        <p:spPr bwMode="auto">
          <a:xfrm>
            <a:off x="899795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" name="Line 416"/>
          <p:cNvSpPr>
            <a:spLocks noChangeShapeType="1"/>
          </p:cNvSpPr>
          <p:nvPr/>
        </p:nvSpPr>
        <p:spPr bwMode="auto">
          <a:xfrm>
            <a:off x="9242425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" name="Rectangle 417"/>
          <p:cNvSpPr>
            <a:spLocks noChangeArrowheads="1"/>
          </p:cNvSpPr>
          <p:nvPr/>
        </p:nvSpPr>
        <p:spPr bwMode="auto">
          <a:xfrm>
            <a:off x="9188450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8" name="Line 418"/>
          <p:cNvSpPr>
            <a:spLocks noChangeShapeType="1"/>
          </p:cNvSpPr>
          <p:nvPr/>
        </p:nvSpPr>
        <p:spPr bwMode="auto">
          <a:xfrm>
            <a:off x="9483725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" name="Line 420"/>
          <p:cNvSpPr>
            <a:spLocks noChangeShapeType="1"/>
          </p:cNvSpPr>
          <p:nvPr/>
        </p:nvSpPr>
        <p:spPr bwMode="auto">
          <a:xfrm>
            <a:off x="97282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" name="Rectangle 421"/>
          <p:cNvSpPr>
            <a:spLocks noChangeArrowheads="1"/>
          </p:cNvSpPr>
          <p:nvPr/>
        </p:nvSpPr>
        <p:spPr bwMode="auto">
          <a:xfrm>
            <a:off x="967422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2" name="Line 422"/>
          <p:cNvSpPr>
            <a:spLocks noChangeShapeType="1"/>
          </p:cNvSpPr>
          <p:nvPr/>
        </p:nvSpPr>
        <p:spPr bwMode="auto">
          <a:xfrm>
            <a:off x="99695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" name="Line 424"/>
          <p:cNvSpPr>
            <a:spLocks noChangeShapeType="1"/>
          </p:cNvSpPr>
          <p:nvPr/>
        </p:nvSpPr>
        <p:spPr bwMode="auto">
          <a:xfrm>
            <a:off x="10213975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5" name="Rectangle 425"/>
          <p:cNvSpPr>
            <a:spLocks noChangeArrowheads="1"/>
          </p:cNvSpPr>
          <p:nvPr/>
        </p:nvSpPr>
        <p:spPr bwMode="auto">
          <a:xfrm>
            <a:off x="10160000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6" name="Line 426"/>
          <p:cNvSpPr>
            <a:spLocks noChangeShapeType="1"/>
          </p:cNvSpPr>
          <p:nvPr/>
        </p:nvSpPr>
        <p:spPr bwMode="auto">
          <a:xfrm>
            <a:off x="10455275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8" name="Line 428"/>
          <p:cNvSpPr>
            <a:spLocks noChangeShapeType="1"/>
          </p:cNvSpPr>
          <p:nvPr/>
        </p:nvSpPr>
        <p:spPr bwMode="auto">
          <a:xfrm>
            <a:off x="1069975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9" name="Rectangle 429"/>
          <p:cNvSpPr>
            <a:spLocks noChangeArrowheads="1"/>
          </p:cNvSpPr>
          <p:nvPr/>
        </p:nvSpPr>
        <p:spPr bwMode="auto">
          <a:xfrm>
            <a:off x="1064577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0" name="Line 430"/>
          <p:cNvSpPr>
            <a:spLocks noChangeShapeType="1"/>
          </p:cNvSpPr>
          <p:nvPr/>
        </p:nvSpPr>
        <p:spPr bwMode="auto">
          <a:xfrm>
            <a:off x="1094105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" name="Line 432"/>
          <p:cNvSpPr>
            <a:spLocks noChangeShapeType="1"/>
          </p:cNvSpPr>
          <p:nvPr/>
        </p:nvSpPr>
        <p:spPr bwMode="auto">
          <a:xfrm>
            <a:off x="11185525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3" name="Rectangle 433"/>
          <p:cNvSpPr>
            <a:spLocks noChangeArrowheads="1"/>
          </p:cNvSpPr>
          <p:nvPr/>
        </p:nvSpPr>
        <p:spPr bwMode="auto">
          <a:xfrm>
            <a:off x="11131550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4" name="Rectangle 434"/>
          <p:cNvSpPr>
            <a:spLocks noChangeArrowheads="1"/>
          </p:cNvSpPr>
          <p:nvPr/>
        </p:nvSpPr>
        <p:spPr bwMode="auto">
          <a:xfrm>
            <a:off x="8737187" y="6589612"/>
            <a:ext cx="2132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m/z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5" name="Line 435"/>
          <p:cNvSpPr>
            <a:spLocks noChangeShapeType="1"/>
          </p:cNvSpPr>
          <p:nvPr/>
        </p:nvSpPr>
        <p:spPr bwMode="auto">
          <a:xfrm flipV="1">
            <a:off x="6330950" y="3822700"/>
            <a:ext cx="0" cy="25463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6" name="Line 436"/>
          <p:cNvSpPr>
            <a:spLocks noChangeShapeType="1"/>
          </p:cNvSpPr>
          <p:nvPr/>
        </p:nvSpPr>
        <p:spPr bwMode="auto">
          <a:xfrm flipH="1">
            <a:off x="6308725" y="6343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7" name="Line 437"/>
          <p:cNvSpPr>
            <a:spLocks noChangeShapeType="1"/>
          </p:cNvSpPr>
          <p:nvPr/>
        </p:nvSpPr>
        <p:spPr bwMode="auto">
          <a:xfrm flipH="1">
            <a:off x="6308725" y="63182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8" name="Line 438"/>
          <p:cNvSpPr>
            <a:spLocks noChangeShapeType="1"/>
          </p:cNvSpPr>
          <p:nvPr/>
        </p:nvSpPr>
        <p:spPr bwMode="auto">
          <a:xfrm flipH="1">
            <a:off x="6308725" y="62928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9" name="Line 439"/>
          <p:cNvSpPr>
            <a:spLocks noChangeShapeType="1"/>
          </p:cNvSpPr>
          <p:nvPr/>
        </p:nvSpPr>
        <p:spPr bwMode="auto">
          <a:xfrm flipH="1">
            <a:off x="6308725" y="62674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0" name="Line 440"/>
          <p:cNvSpPr>
            <a:spLocks noChangeShapeType="1"/>
          </p:cNvSpPr>
          <p:nvPr/>
        </p:nvSpPr>
        <p:spPr bwMode="auto">
          <a:xfrm flipH="1">
            <a:off x="6308725" y="6216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1" name="Line 441"/>
          <p:cNvSpPr>
            <a:spLocks noChangeShapeType="1"/>
          </p:cNvSpPr>
          <p:nvPr/>
        </p:nvSpPr>
        <p:spPr bwMode="auto">
          <a:xfrm flipH="1">
            <a:off x="6308725" y="61912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" name="Line 442"/>
          <p:cNvSpPr>
            <a:spLocks noChangeShapeType="1"/>
          </p:cNvSpPr>
          <p:nvPr/>
        </p:nvSpPr>
        <p:spPr bwMode="auto">
          <a:xfrm flipH="1">
            <a:off x="6308725" y="61658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3" name="Line 443"/>
          <p:cNvSpPr>
            <a:spLocks noChangeShapeType="1"/>
          </p:cNvSpPr>
          <p:nvPr/>
        </p:nvSpPr>
        <p:spPr bwMode="auto">
          <a:xfrm flipH="1">
            <a:off x="6308725" y="61404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4" name="Line 444"/>
          <p:cNvSpPr>
            <a:spLocks noChangeShapeType="1"/>
          </p:cNvSpPr>
          <p:nvPr/>
        </p:nvSpPr>
        <p:spPr bwMode="auto">
          <a:xfrm flipH="1">
            <a:off x="6308725" y="6089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5" name="Line 445"/>
          <p:cNvSpPr>
            <a:spLocks noChangeShapeType="1"/>
          </p:cNvSpPr>
          <p:nvPr/>
        </p:nvSpPr>
        <p:spPr bwMode="auto">
          <a:xfrm flipH="1">
            <a:off x="6308725" y="60642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6" name="Line 446"/>
          <p:cNvSpPr>
            <a:spLocks noChangeShapeType="1"/>
          </p:cNvSpPr>
          <p:nvPr/>
        </p:nvSpPr>
        <p:spPr bwMode="auto">
          <a:xfrm flipH="1">
            <a:off x="6308725" y="60388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7" name="Line 447"/>
          <p:cNvSpPr>
            <a:spLocks noChangeShapeType="1"/>
          </p:cNvSpPr>
          <p:nvPr/>
        </p:nvSpPr>
        <p:spPr bwMode="auto">
          <a:xfrm flipH="1">
            <a:off x="6308725" y="60134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8" name="Line 448"/>
          <p:cNvSpPr>
            <a:spLocks noChangeShapeType="1"/>
          </p:cNvSpPr>
          <p:nvPr/>
        </p:nvSpPr>
        <p:spPr bwMode="auto">
          <a:xfrm flipH="1">
            <a:off x="6308725" y="5962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9" name="Line 449"/>
          <p:cNvSpPr>
            <a:spLocks noChangeShapeType="1"/>
          </p:cNvSpPr>
          <p:nvPr/>
        </p:nvSpPr>
        <p:spPr bwMode="auto">
          <a:xfrm flipH="1">
            <a:off x="6308725" y="59372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0" name="Line 450"/>
          <p:cNvSpPr>
            <a:spLocks noChangeShapeType="1"/>
          </p:cNvSpPr>
          <p:nvPr/>
        </p:nvSpPr>
        <p:spPr bwMode="auto">
          <a:xfrm flipH="1">
            <a:off x="6308725" y="59118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1" name="Line 451"/>
          <p:cNvSpPr>
            <a:spLocks noChangeShapeType="1"/>
          </p:cNvSpPr>
          <p:nvPr/>
        </p:nvSpPr>
        <p:spPr bwMode="auto">
          <a:xfrm flipH="1">
            <a:off x="6308725" y="58864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2" name="Line 452"/>
          <p:cNvSpPr>
            <a:spLocks noChangeShapeType="1"/>
          </p:cNvSpPr>
          <p:nvPr/>
        </p:nvSpPr>
        <p:spPr bwMode="auto">
          <a:xfrm flipH="1">
            <a:off x="6308725" y="5835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" name="Line 453"/>
          <p:cNvSpPr>
            <a:spLocks noChangeShapeType="1"/>
          </p:cNvSpPr>
          <p:nvPr/>
        </p:nvSpPr>
        <p:spPr bwMode="auto">
          <a:xfrm flipH="1">
            <a:off x="6308725" y="5808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4" name="Line 454"/>
          <p:cNvSpPr>
            <a:spLocks noChangeShapeType="1"/>
          </p:cNvSpPr>
          <p:nvPr/>
        </p:nvSpPr>
        <p:spPr bwMode="auto">
          <a:xfrm flipH="1">
            <a:off x="6308725" y="5783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5" name="Line 455"/>
          <p:cNvSpPr>
            <a:spLocks noChangeShapeType="1"/>
          </p:cNvSpPr>
          <p:nvPr/>
        </p:nvSpPr>
        <p:spPr bwMode="auto">
          <a:xfrm flipH="1">
            <a:off x="6308725" y="5757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Line 456"/>
          <p:cNvSpPr>
            <a:spLocks noChangeShapeType="1"/>
          </p:cNvSpPr>
          <p:nvPr/>
        </p:nvSpPr>
        <p:spPr bwMode="auto">
          <a:xfrm flipH="1">
            <a:off x="6308725" y="5707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Line 457"/>
          <p:cNvSpPr>
            <a:spLocks noChangeShapeType="1"/>
          </p:cNvSpPr>
          <p:nvPr/>
        </p:nvSpPr>
        <p:spPr bwMode="auto">
          <a:xfrm flipH="1">
            <a:off x="6308725" y="5681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Line 458"/>
          <p:cNvSpPr>
            <a:spLocks noChangeShapeType="1"/>
          </p:cNvSpPr>
          <p:nvPr/>
        </p:nvSpPr>
        <p:spPr bwMode="auto">
          <a:xfrm flipH="1">
            <a:off x="6308725" y="5656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9" name="Line 459"/>
          <p:cNvSpPr>
            <a:spLocks noChangeShapeType="1"/>
          </p:cNvSpPr>
          <p:nvPr/>
        </p:nvSpPr>
        <p:spPr bwMode="auto">
          <a:xfrm flipH="1">
            <a:off x="6308725" y="5630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0" name="Line 460"/>
          <p:cNvSpPr>
            <a:spLocks noChangeShapeType="1"/>
          </p:cNvSpPr>
          <p:nvPr/>
        </p:nvSpPr>
        <p:spPr bwMode="auto">
          <a:xfrm flipH="1">
            <a:off x="6308725" y="5580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1" name="Line 461"/>
          <p:cNvSpPr>
            <a:spLocks noChangeShapeType="1"/>
          </p:cNvSpPr>
          <p:nvPr/>
        </p:nvSpPr>
        <p:spPr bwMode="auto">
          <a:xfrm flipH="1">
            <a:off x="6308725" y="5554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2" name="Line 462"/>
          <p:cNvSpPr>
            <a:spLocks noChangeShapeType="1"/>
          </p:cNvSpPr>
          <p:nvPr/>
        </p:nvSpPr>
        <p:spPr bwMode="auto">
          <a:xfrm flipH="1">
            <a:off x="6308725" y="5529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" name="Line 463"/>
          <p:cNvSpPr>
            <a:spLocks noChangeShapeType="1"/>
          </p:cNvSpPr>
          <p:nvPr/>
        </p:nvSpPr>
        <p:spPr bwMode="auto">
          <a:xfrm flipH="1">
            <a:off x="6308725" y="5503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4" name="Line 464"/>
          <p:cNvSpPr>
            <a:spLocks noChangeShapeType="1"/>
          </p:cNvSpPr>
          <p:nvPr/>
        </p:nvSpPr>
        <p:spPr bwMode="auto">
          <a:xfrm flipH="1">
            <a:off x="6308725" y="5453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5" name="Line 465"/>
          <p:cNvSpPr>
            <a:spLocks noChangeShapeType="1"/>
          </p:cNvSpPr>
          <p:nvPr/>
        </p:nvSpPr>
        <p:spPr bwMode="auto">
          <a:xfrm flipH="1">
            <a:off x="6308725" y="5427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6" name="Line 466"/>
          <p:cNvSpPr>
            <a:spLocks noChangeShapeType="1"/>
          </p:cNvSpPr>
          <p:nvPr/>
        </p:nvSpPr>
        <p:spPr bwMode="auto">
          <a:xfrm flipH="1">
            <a:off x="6308725" y="5402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7" name="Line 467"/>
          <p:cNvSpPr>
            <a:spLocks noChangeShapeType="1"/>
          </p:cNvSpPr>
          <p:nvPr/>
        </p:nvSpPr>
        <p:spPr bwMode="auto">
          <a:xfrm flipH="1">
            <a:off x="6308725" y="5376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8" name="Line 468"/>
          <p:cNvSpPr>
            <a:spLocks noChangeShapeType="1"/>
          </p:cNvSpPr>
          <p:nvPr/>
        </p:nvSpPr>
        <p:spPr bwMode="auto">
          <a:xfrm flipH="1">
            <a:off x="6308725" y="5326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9" name="Line 469"/>
          <p:cNvSpPr>
            <a:spLocks noChangeShapeType="1"/>
          </p:cNvSpPr>
          <p:nvPr/>
        </p:nvSpPr>
        <p:spPr bwMode="auto">
          <a:xfrm flipH="1">
            <a:off x="6308725" y="5300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" name="Line 470"/>
          <p:cNvSpPr>
            <a:spLocks noChangeShapeType="1"/>
          </p:cNvSpPr>
          <p:nvPr/>
        </p:nvSpPr>
        <p:spPr bwMode="auto">
          <a:xfrm flipH="1">
            <a:off x="6308725" y="5275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1" name="Line 471"/>
          <p:cNvSpPr>
            <a:spLocks noChangeShapeType="1"/>
          </p:cNvSpPr>
          <p:nvPr/>
        </p:nvSpPr>
        <p:spPr bwMode="auto">
          <a:xfrm flipH="1">
            <a:off x="6308725" y="5249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2" name="Line 472"/>
          <p:cNvSpPr>
            <a:spLocks noChangeShapeType="1"/>
          </p:cNvSpPr>
          <p:nvPr/>
        </p:nvSpPr>
        <p:spPr bwMode="auto">
          <a:xfrm flipH="1">
            <a:off x="6308725" y="5199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" name="Line 473"/>
          <p:cNvSpPr>
            <a:spLocks noChangeShapeType="1"/>
          </p:cNvSpPr>
          <p:nvPr/>
        </p:nvSpPr>
        <p:spPr bwMode="auto">
          <a:xfrm flipH="1">
            <a:off x="6308725" y="5173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" name="Line 474"/>
          <p:cNvSpPr>
            <a:spLocks noChangeShapeType="1"/>
          </p:cNvSpPr>
          <p:nvPr/>
        </p:nvSpPr>
        <p:spPr bwMode="auto">
          <a:xfrm flipH="1">
            <a:off x="6308725" y="5148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5" name="Line 475"/>
          <p:cNvSpPr>
            <a:spLocks noChangeShapeType="1"/>
          </p:cNvSpPr>
          <p:nvPr/>
        </p:nvSpPr>
        <p:spPr bwMode="auto">
          <a:xfrm flipH="1">
            <a:off x="6308725" y="5122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6" name="Line 476"/>
          <p:cNvSpPr>
            <a:spLocks noChangeShapeType="1"/>
          </p:cNvSpPr>
          <p:nvPr/>
        </p:nvSpPr>
        <p:spPr bwMode="auto">
          <a:xfrm flipH="1">
            <a:off x="6308725" y="5072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7" name="Line 477"/>
          <p:cNvSpPr>
            <a:spLocks noChangeShapeType="1"/>
          </p:cNvSpPr>
          <p:nvPr/>
        </p:nvSpPr>
        <p:spPr bwMode="auto">
          <a:xfrm flipH="1">
            <a:off x="6308725" y="5046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8" name="Line 478"/>
          <p:cNvSpPr>
            <a:spLocks noChangeShapeType="1"/>
          </p:cNvSpPr>
          <p:nvPr/>
        </p:nvSpPr>
        <p:spPr bwMode="auto">
          <a:xfrm flipH="1">
            <a:off x="6308725" y="5021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9" name="Line 479"/>
          <p:cNvSpPr>
            <a:spLocks noChangeShapeType="1"/>
          </p:cNvSpPr>
          <p:nvPr/>
        </p:nvSpPr>
        <p:spPr bwMode="auto">
          <a:xfrm flipH="1">
            <a:off x="6308725" y="4995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0" name="Line 480"/>
          <p:cNvSpPr>
            <a:spLocks noChangeShapeType="1"/>
          </p:cNvSpPr>
          <p:nvPr/>
        </p:nvSpPr>
        <p:spPr bwMode="auto">
          <a:xfrm flipH="1">
            <a:off x="6308725" y="4945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1" name="Line 481"/>
          <p:cNvSpPr>
            <a:spLocks noChangeShapeType="1"/>
          </p:cNvSpPr>
          <p:nvPr/>
        </p:nvSpPr>
        <p:spPr bwMode="auto">
          <a:xfrm flipH="1">
            <a:off x="6308725" y="4919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2" name="Line 482"/>
          <p:cNvSpPr>
            <a:spLocks noChangeShapeType="1"/>
          </p:cNvSpPr>
          <p:nvPr/>
        </p:nvSpPr>
        <p:spPr bwMode="auto">
          <a:xfrm flipH="1">
            <a:off x="6308725" y="4894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" name="Line 483"/>
          <p:cNvSpPr>
            <a:spLocks noChangeShapeType="1"/>
          </p:cNvSpPr>
          <p:nvPr/>
        </p:nvSpPr>
        <p:spPr bwMode="auto">
          <a:xfrm flipH="1">
            <a:off x="6308725" y="4868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" name="Line 484"/>
          <p:cNvSpPr>
            <a:spLocks noChangeShapeType="1"/>
          </p:cNvSpPr>
          <p:nvPr/>
        </p:nvSpPr>
        <p:spPr bwMode="auto">
          <a:xfrm flipH="1">
            <a:off x="6308725" y="4818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5" name="Line 485"/>
          <p:cNvSpPr>
            <a:spLocks noChangeShapeType="1"/>
          </p:cNvSpPr>
          <p:nvPr/>
        </p:nvSpPr>
        <p:spPr bwMode="auto">
          <a:xfrm flipH="1">
            <a:off x="6308725" y="4792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6" name="Line 486"/>
          <p:cNvSpPr>
            <a:spLocks noChangeShapeType="1"/>
          </p:cNvSpPr>
          <p:nvPr/>
        </p:nvSpPr>
        <p:spPr bwMode="auto">
          <a:xfrm flipH="1">
            <a:off x="6308725" y="4767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7" name="Line 487"/>
          <p:cNvSpPr>
            <a:spLocks noChangeShapeType="1"/>
          </p:cNvSpPr>
          <p:nvPr/>
        </p:nvSpPr>
        <p:spPr bwMode="auto">
          <a:xfrm flipH="1">
            <a:off x="6308725" y="4741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8" name="Line 488"/>
          <p:cNvSpPr>
            <a:spLocks noChangeShapeType="1"/>
          </p:cNvSpPr>
          <p:nvPr/>
        </p:nvSpPr>
        <p:spPr bwMode="auto">
          <a:xfrm flipH="1">
            <a:off x="6308725" y="4691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9" name="Line 489"/>
          <p:cNvSpPr>
            <a:spLocks noChangeShapeType="1"/>
          </p:cNvSpPr>
          <p:nvPr/>
        </p:nvSpPr>
        <p:spPr bwMode="auto">
          <a:xfrm flipH="1">
            <a:off x="6308725" y="4665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0" name="Line 490"/>
          <p:cNvSpPr>
            <a:spLocks noChangeShapeType="1"/>
          </p:cNvSpPr>
          <p:nvPr/>
        </p:nvSpPr>
        <p:spPr bwMode="auto">
          <a:xfrm flipH="1">
            <a:off x="6308725" y="4640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1" name="Line 491"/>
          <p:cNvSpPr>
            <a:spLocks noChangeShapeType="1"/>
          </p:cNvSpPr>
          <p:nvPr/>
        </p:nvSpPr>
        <p:spPr bwMode="auto">
          <a:xfrm flipH="1">
            <a:off x="6308725" y="4614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2" name="Line 492"/>
          <p:cNvSpPr>
            <a:spLocks noChangeShapeType="1"/>
          </p:cNvSpPr>
          <p:nvPr/>
        </p:nvSpPr>
        <p:spPr bwMode="auto">
          <a:xfrm flipH="1">
            <a:off x="6308725" y="4564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" name="Line 493"/>
          <p:cNvSpPr>
            <a:spLocks noChangeShapeType="1"/>
          </p:cNvSpPr>
          <p:nvPr/>
        </p:nvSpPr>
        <p:spPr bwMode="auto">
          <a:xfrm flipH="1">
            <a:off x="6308725" y="4538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" name="Line 494"/>
          <p:cNvSpPr>
            <a:spLocks noChangeShapeType="1"/>
          </p:cNvSpPr>
          <p:nvPr/>
        </p:nvSpPr>
        <p:spPr bwMode="auto">
          <a:xfrm flipH="1">
            <a:off x="6308725" y="4513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" name="Line 495"/>
          <p:cNvSpPr>
            <a:spLocks noChangeShapeType="1"/>
          </p:cNvSpPr>
          <p:nvPr/>
        </p:nvSpPr>
        <p:spPr bwMode="auto">
          <a:xfrm flipH="1">
            <a:off x="6308725" y="4487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" name="Line 496"/>
          <p:cNvSpPr>
            <a:spLocks noChangeShapeType="1"/>
          </p:cNvSpPr>
          <p:nvPr/>
        </p:nvSpPr>
        <p:spPr bwMode="auto">
          <a:xfrm flipH="1">
            <a:off x="6308725" y="4437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7" name="Line 497"/>
          <p:cNvSpPr>
            <a:spLocks noChangeShapeType="1"/>
          </p:cNvSpPr>
          <p:nvPr/>
        </p:nvSpPr>
        <p:spPr bwMode="auto">
          <a:xfrm flipH="1">
            <a:off x="6308725" y="4411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8" name="Line 498"/>
          <p:cNvSpPr>
            <a:spLocks noChangeShapeType="1"/>
          </p:cNvSpPr>
          <p:nvPr/>
        </p:nvSpPr>
        <p:spPr bwMode="auto">
          <a:xfrm flipH="1">
            <a:off x="6308725" y="4386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Line 500"/>
          <p:cNvSpPr>
            <a:spLocks noChangeShapeType="1"/>
          </p:cNvSpPr>
          <p:nvPr/>
        </p:nvSpPr>
        <p:spPr bwMode="auto">
          <a:xfrm flipH="1">
            <a:off x="6308725" y="4359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Line 501"/>
          <p:cNvSpPr>
            <a:spLocks noChangeShapeType="1"/>
          </p:cNvSpPr>
          <p:nvPr/>
        </p:nvSpPr>
        <p:spPr bwMode="auto">
          <a:xfrm flipH="1">
            <a:off x="6308725" y="43084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Line 502"/>
          <p:cNvSpPr>
            <a:spLocks noChangeShapeType="1"/>
          </p:cNvSpPr>
          <p:nvPr/>
        </p:nvSpPr>
        <p:spPr bwMode="auto">
          <a:xfrm flipH="1">
            <a:off x="6308725" y="42830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Line 503"/>
          <p:cNvSpPr>
            <a:spLocks noChangeShapeType="1"/>
          </p:cNvSpPr>
          <p:nvPr/>
        </p:nvSpPr>
        <p:spPr bwMode="auto">
          <a:xfrm flipH="1">
            <a:off x="6308725" y="42576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6" name="Line 504"/>
          <p:cNvSpPr>
            <a:spLocks noChangeShapeType="1"/>
          </p:cNvSpPr>
          <p:nvPr/>
        </p:nvSpPr>
        <p:spPr bwMode="auto">
          <a:xfrm flipH="1">
            <a:off x="6308725" y="4232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" name="Line 505"/>
          <p:cNvSpPr>
            <a:spLocks noChangeShapeType="1"/>
          </p:cNvSpPr>
          <p:nvPr/>
        </p:nvSpPr>
        <p:spPr bwMode="auto">
          <a:xfrm flipH="1">
            <a:off x="6308725" y="41814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" name="Line 506"/>
          <p:cNvSpPr>
            <a:spLocks noChangeShapeType="1"/>
          </p:cNvSpPr>
          <p:nvPr/>
        </p:nvSpPr>
        <p:spPr bwMode="auto">
          <a:xfrm flipH="1">
            <a:off x="6308725" y="41560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" name="Line 507"/>
          <p:cNvSpPr>
            <a:spLocks noChangeShapeType="1"/>
          </p:cNvSpPr>
          <p:nvPr/>
        </p:nvSpPr>
        <p:spPr bwMode="auto">
          <a:xfrm flipH="1">
            <a:off x="6308725" y="41306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" name="Line 508"/>
          <p:cNvSpPr>
            <a:spLocks noChangeShapeType="1"/>
          </p:cNvSpPr>
          <p:nvPr/>
        </p:nvSpPr>
        <p:spPr bwMode="auto">
          <a:xfrm flipH="1">
            <a:off x="6308725" y="4105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" name="Line 509"/>
          <p:cNvSpPr>
            <a:spLocks noChangeShapeType="1"/>
          </p:cNvSpPr>
          <p:nvPr/>
        </p:nvSpPr>
        <p:spPr bwMode="auto">
          <a:xfrm flipH="1">
            <a:off x="6308725" y="40544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2" name="Line 510"/>
          <p:cNvSpPr>
            <a:spLocks noChangeShapeType="1"/>
          </p:cNvSpPr>
          <p:nvPr/>
        </p:nvSpPr>
        <p:spPr bwMode="auto">
          <a:xfrm flipH="1">
            <a:off x="6308725" y="40290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Line 511"/>
          <p:cNvSpPr>
            <a:spLocks noChangeShapeType="1"/>
          </p:cNvSpPr>
          <p:nvPr/>
        </p:nvSpPr>
        <p:spPr bwMode="auto">
          <a:xfrm flipH="1">
            <a:off x="6308725" y="40036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" name="Line 512"/>
          <p:cNvSpPr>
            <a:spLocks noChangeShapeType="1"/>
          </p:cNvSpPr>
          <p:nvPr/>
        </p:nvSpPr>
        <p:spPr bwMode="auto">
          <a:xfrm flipH="1">
            <a:off x="6308725" y="3978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" name="Line 513"/>
          <p:cNvSpPr>
            <a:spLocks noChangeShapeType="1"/>
          </p:cNvSpPr>
          <p:nvPr/>
        </p:nvSpPr>
        <p:spPr bwMode="auto">
          <a:xfrm flipH="1">
            <a:off x="6308725" y="39274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6" name="Line 514"/>
          <p:cNvSpPr>
            <a:spLocks noChangeShapeType="1"/>
          </p:cNvSpPr>
          <p:nvPr/>
        </p:nvSpPr>
        <p:spPr bwMode="auto">
          <a:xfrm flipH="1">
            <a:off x="6308725" y="39020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" name="Line 515"/>
          <p:cNvSpPr>
            <a:spLocks noChangeShapeType="1"/>
          </p:cNvSpPr>
          <p:nvPr/>
        </p:nvSpPr>
        <p:spPr bwMode="auto">
          <a:xfrm flipH="1">
            <a:off x="6308725" y="38766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" name="Line 516"/>
          <p:cNvSpPr>
            <a:spLocks noChangeShapeType="1"/>
          </p:cNvSpPr>
          <p:nvPr/>
        </p:nvSpPr>
        <p:spPr bwMode="auto">
          <a:xfrm flipH="1">
            <a:off x="6308725" y="3851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" name="Line 517"/>
          <p:cNvSpPr>
            <a:spLocks noChangeShapeType="1"/>
          </p:cNvSpPr>
          <p:nvPr/>
        </p:nvSpPr>
        <p:spPr bwMode="auto">
          <a:xfrm flipH="1">
            <a:off x="6299200" y="6369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" name="Line 519"/>
          <p:cNvSpPr>
            <a:spLocks noChangeShapeType="1"/>
          </p:cNvSpPr>
          <p:nvPr/>
        </p:nvSpPr>
        <p:spPr bwMode="auto">
          <a:xfrm flipH="1">
            <a:off x="6299200" y="6242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Line 521"/>
          <p:cNvSpPr>
            <a:spLocks noChangeShapeType="1"/>
          </p:cNvSpPr>
          <p:nvPr/>
        </p:nvSpPr>
        <p:spPr bwMode="auto">
          <a:xfrm flipH="1">
            <a:off x="6299200" y="6115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" name="Line 523"/>
          <p:cNvSpPr>
            <a:spLocks noChangeShapeType="1"/>
          </p:cNvSpPr>
          <p:nvPr/>
        </p:nvSpPr>
        <p:spPr bwMode="auto">
          <a:xfrm flipH="1">
            <a:off x="6299200" y="5988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" name="Line 525"/>
          <p:cNvSpPr>
            <a:spLocks noChangeShapeType="1"/>
          </p:cNvSpPr>
          <p:nvPr/>
        </p:nvSpPr>
        <p:spPr bwMode="auto">
          <a:xfrm flipH="1">
            <a:off x="6299200" y="5861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" name="Line 527"/>
          <p:cNvSpPr>
            <a:spLocks noChangeShapeType="1"/>
          </p:cNvSpPr>
          <p:nvPr/>
        </p:nvSpPr>
        <p:spPr bwMode="auto">
          <a:xfrm flipH="1">
            <a:off x="6299200" y="5732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" name="Line 529"/>
          <p:cNvSpPr>
            <a:spLocks noChangeShapeType="1"/>
          </p:cNvSpPr>
          <p:nvPr/>
        </p:nvSpPr>
        <p:spPr bwMode="auto">
          <a:xfrm flipH="1">
            <a:off x="6299200" y="5605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" name="Line 531"/>
          <p:cNvSpPr>
            <a:spLocks noChangeShapeType="1"/>
          </p:cNvSpPr>
          <p:nvPr/>
        </p:nvSpPr>
        <p:spPr bwMode="auto">
          <a:xfrm flipH="1">
            <a:off x="6299200" y="5478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" name="Line 533"/>
          <p:cNvSpPr>
            <a:spLocks noChangeShapeType="1"/>
          </p:cNvSpPr>
          <p:nvPr/>
        </p:nvSpPr>
        <p:spPr bwMode="auto">
          <a:xfrm flipH="1">
            <a:off x="6299200" y="5351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" name="Line 535"/>
          <p:cNvSpPr>
            <a:spLocks noChangeShapeType="1"/>
          </p:cNvSpPr>
          <p:nvPr/>
        </p:nvSpPr>
        <p:spPr bwMode="auto">
          <a:xfrm flipH="1">
            <a:off x="6299200" y="5224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" name="Line 537"/>
          <p:cNvSpPr>
            <a:spLocks noChangeShapeType="1"/>
          </p:cNvSpPr>
          <p:nvPr/>
        </p:nvSpPr>
        <p:spPr bwMode="auto">
          <a:xfrm flipH="1">
            <a:off x="6299200" y="5097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Line 539"/>
          <p:cNvSpPr>
            <a:spLocks noChangeShapeType="1"/>
          </p:cNvSpPr>
          <p:nvPr/>
        </p:nvSpPr>
        <p:spPr bwMode="auto">
          <a:xfrm flipH="1">
            <a:off x="6299200" y="4970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" name="Line 541"/>
          <p:cNvSpPr>
            <a:spLocks noChangeShapeType="1"/>
          </p:cNvSpPr>
          <p:nvPr/>
        </p:nvSpPr>
        <p:spPr bwMode="auto">
          <a:xfrm flipH="1">
            <a:off x="6299200" y="4843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" name="Line 543"/>
          <p:cNvSpPr>
            <a:spLocks noChangeShapeType="1"/>
          </p:cNvSpPr>
          <p:nvPr/>
        </p:nvSpPr>
        <p:spPr bwMode="auto">
          <a:xfrm flipH="1">
            <a:off x="6299200" y="4716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" name="Line 545"/>
          <p:cNvSpPr>
            <a:spLocks noChangeShapeType="1"/>
          </p:cNvSpPr>
          <p:nvPr/>
        </p:nvSpPr>
        <p:spPr bwMode="auto">
          <a:xfrm flipH="1">
            <a:off x="6299200" y="4589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" name="Line 547"/>
          <p:cNvSpPr>
            <a:spLocks noChangeShapeType="1"/>
          </p:cNvSpPr>
          <p:nvPr/>
        </p:nvSpPr>
        <p:spPr bwMode="auto">
          <a:xfrm flipH="1">
            <a:off x="6299200" y="4462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" name="Line 549"/>
          <p:cNvSpPr>
            <a:spLocks noChangeShapeType="1"/>
          </p:cNvSpPr>
          <p:nvPr/>
        </p:nvSpPr>
        <p:spPr bwMode="auto">
          <a:xfrm flipH="1">
            <a:off x="6299200" y="4333875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3" name="Line 551"/>
          <p:cNvSpPr>
            <a:spLocks noChangeShapeType="1"/>
          </p:cNvSpPr>
          <p:nvPr/>
        </p:nvSpPr>
        <p:spPr bwMode="auto">
          <a:xfrm flipH="1">
            <a:off x="6299200" y="4206875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5" name="Line 553"/>
          <p:cNvSpPr>
            <a:spLocks noChangeShapeType="1"/>
          </p:cNvSpPr>
          <p:nvPr/>
        </p:nvSpPr>
        <p:spPr bwMode="auto">
          <a:xfrm flipH="1">
            <a:off x="6299200" y="4079875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7" name="Line 555"/>
          <p:cNvSpPr>
            <a:spLocks noChangeShapeType="1"/>
          </p:cNvSpPr>
          <p:nvPr/>
        </p:nvSpPr>
        <p:spPr bwMode="auto">
          <a:xfrm flipH="1">
            <a:off x="6299200" y="3952875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Line 557"/>
          <p:cNvSpPr>
            <a:spLocks noChangeShapeType="1"/>
          </p:cNvSpPr>
          <p:nvPr/>
        </p:nvSpPr>
        <p:spPr bwMode="auto">
          <a:xfrm flipH="1">
            <a:off x="6299200" y="382270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560"/>
          <p:cNvSpPr>
            <a:spLocks/>
          </p:cNvSpPr>
          <p:nvPr/>
        </p:nvSpPr>
        <p:spPr bwMode="auto">
          <a:xfrm>
            <a:off x="6330950" y="3822700"/>
            <a:ext cx="4854575" cy="2546350"/>
          </a:xfrm>
          <a:custGeom>
            <a:avLst/>
            <a:gdLst>
              <a:gd name="T0" fmla="*/ 22 w 1529"/>
              <a:gd name="T1" fmla="*/ 801 h 801"/>
              <a:gd name="T2" fmla="*/ 44 w 1529"/>
              <a:gd name="T3" fmla="*/ 790 h 801"/>
              <a:gd name="T4" fmla="*/ 64 w 1529"/>
              <a:gd name="T5" fmla="*/ 801 h 801"/>
              <a:gd name="T6" fmla="*/ 83 w 1529"/>
              <a:gd name="T7" fmla="*/ 801 h 801"/>
              <a:gd name="T8" fmla="*/ 105 w 1529"/>
              <a:gd name="T9" fmla="*/ 801 h 801"/>
              <a:gd name="T10" fmla="*/ 125 w 1529"/>
              <a:gd name="T11" fmla="*/ 801 h 801"/>
              <a:gd name="T12" fmla="*/ 147 w 1529"/>
              <a:gd name="T13" fmla="*/ 801 h 801"/>
              <a:gd name="T14" fmla="*/ 167 w 1529"/>
              <a:gd name="T15" fmla="*/ 800 h 801"/>
              <a:gd name="T16" fmla="*/ 188 w 1529"/>
              <a:gd name="T17" fmla="*/ 801 h 801"/>
              <a:gd name="T18" fmla="*/ 211 w 1529"/>
              <a:gd name="T19" fmla="*/ 801 h 801"/>
              <a:gd name="T20" fmla="*/ 233 w 1529"/>
              <a:gd name="T21" fmla="*/ 800 h 801"/>
              <a:gd name="T22" fmla="*/ 255 w 1529"/>
              <a:gd name="T23" fmla="*/ 800 h 801"/>
              <a:gd name="T24" fmla="*/ 280 w 1529"/>
              <a:gd name="T25" fmla="*/ 801 h 801"/>
              <a:gd name="T26" fmla="*/ 307 w 1529"/>
              <a:gd name="T27" fmla="*/ 801 h 801"/>
              <a:gd name="T28" fmla="*/ 328 w 1529"/>
              <a:gd name="T29" fmla="*/ 799 h 801"/>
              <a:gd name="T30" fmla="*/ 351 w 1529"/>
              <a:gd name="T31" fmla="*/ 801 h 801"/>
              <a:gd name="T32" fmla="*/ 378 w 1529"/>
              <a:gd name="T33" fmla="*/ 801 h 801"/>
              <a:gd name="T34" fmla="*/ 400 w 1529"/>
              <a:gd name="T35" fmla="*/ 801 h 801"/>
              <a:gd name="T36" fmla="*/ 422 w 1529"/>
              <a:gd name="T37" fmla="*/ 801 h 801"/>
              <a:gd name="T38" fmla="*/ 448 w 1529"/>
              <a:gd name="T39" fmla="*/ 801 h 801"/>
              <a:gd name="T40" fmla="*/ 469 w 1529"/>
              <a:gd name="T41" fmla="*/ 801 h 801"/>
              <a:gd name="T42" fmla="*/ 495 w 1529"/>
              <a:gd name="T43" fmla="*/ 239 h 801"/>
              <a:gd name="T44" fmla="*/ 517 w 1529"/>
              <a:gd name="T45" fmla="*/ 794 h 801"/>
              <a:gd name="T46" fmla="*/ 537 w 1529"/>
              <a:gd name="T47" fmla="*/ 801 h 801"/>
              <a:gd name="T48" fmla="*/ 559 w 1529"/>
              <a:gd name="T49" fmla="*/ 801 h 801"/>
              <a:gd name="T50" fmla="*/ 579 w 1529"/>
              <a:gd name="T51" fmla="*/ 797 h 801"/>
              <a:gd name="T52" fmla="*/ 602 w 1529"/>
              <a:gd name="T53" fmla="*/ 800 h 801"/>
              <a:gd name="T54" fmla="*/ 625 w 1529"/>
              <a:gd name="T55" fmla="*/ 790 h 801"/>
              <a:gd name="T56" fmla="*/ 647 w 1529"/>
              <a:gd name="T57" fmla="*/ 801 h 801"/>
              <a:gd name="T58" fmla="*/ 669 w 1529"/>
              <a:gd name="T59" fmla="*/ 801 h 801"/>
              <a:gd name="T60" fmla="*/ 692 w 1529"/>
              <a:gd name="T61" fmla="*/ 800 h 801"/>
              <a:gd name="T62" fmla="*/ 713 w 1529"/>
              <a:gd name="T63" fmla="*/ 801 h 801"/>
              <a:gd name="T64" fmla="*/ 738 w 1529"/>
              <a:gd name="T65" fmla="*/ 799 h 801"/>
              <a:gd name="T66" fmla="*/ 759 w 1529"/>
              <a:gd name="T67" fmla="*/ 801 h 801"/>
              <a:gd name="T68" fmla="*/ 782 w 1529"/>
              <a:gd name="T69" fmla="*/ 801 h 801"/>
              <a:gd name="T70" fmla="*/ 808 w 1529"/>
              <a:gd name="T71" fmla="*/ 801 h 801"/>
              <a:gd name="T72" fmla="*/ 831 w 1529"/>
              <a:gd name="T73" fmla="*/ 801 h 801"/>
              <a:gd name="T74" fmla="*/ 855 w 1529"/>
              <a:gd name="T75" fmla="*/ 799 h 801"/>
              <a:gd name="T76" fmla="*/ 881 w 1529"/>
              <a:gd name="T77" fmla="*/ 801 h 801"/>
              <a:gd name="T78" fmla="*/ 906 w 1529"/>
              <a:gd name="T79" fmla="*/ 801 h 801"/>
              <a:gd name="T80" fmla="*/ 927 w 1529"/>
              <a:gd name="T81" fmla="*/ 800 h 801"/>
              <a:gd name="T82" fmla="*/ 957 w 1529"/>
              <a:gd name="T83" fmla="*/ 801 h 801"/>
              <a:gd name="T84" fmla="*/ 984 w 1529"/>
              <a:gd name="T85" fmla="*/ 801 h 801"/>
              <a:gd name="T86" fmla="*/ 1004 w 1529"/>
              <a:gd name="T87" fmla="*/ 801 h 801"/>
              <a:gd name="T88" fmla="*/ 1028 w 1529"/>
              <a:gd name="T89" fmla="*/ 801 h 801"/>
              <a:gd name="T90" fmla="*/ 1052 w 1529"/>
              <a:gd name="T91" fmla="*/ 799 h 801"/>
              <a:gd name="T92" fmla="*/ 1075 w 1529"/>
              <a:gd name="T93" fmla="*/ 801 h 801"/>
              <a:gd name="T94" fmla="*/ 1100 w 1529"/>
              <a:gd name="T95" fmla="*/ 801 h 801"/>
              <a:gd name="T96" fmla="*/ 1121 w 1529"/>
              <a:gd name="T97" fmla="*/ 801 h 801"/>
              <a:gd name="T98" fmla="*/ 1142 w 1529"/>
              <a:gd name="T99" fmla="*/ 801 h 801"/>
              <a:gd name="T100" fmla="*/ 1169 w 1529"/>
              <a:gd name="T101" fmla="*/ 799 h 801"/>
              <a:gd name="T102" fmla="*/ 1197 w 1529"/>
              <a:gd name="T103" fmla="*/ 801 h 801"/>
              <a:gd name="T104" fmla="*/ 1225 w 1529"/>
              <a:gd name="T105" fmla="*/ 798 h 801"/>
              <a:gd name="T106" fmla="*/ 1259 w 1529"/>
              <a:gd name="T107" fmla="*/ 801 h 801"/>
              <a:gd name="T108" fmla="*/ 1279 w 1529"/>
              <a:gd name="T109" fmla="*/ 801 h 801"/>
              <a:gd name="T110" fmla="*/ 1304 w 1529"/>
              <a:gd name="T111" fmla="*/ 800 h 801"/>
              <a:gd name="T112" fmla="*/ 1343 w 1529"/>
              <a:gd name="T113" fmla="*/ 801 h 801"/>
              <a:gd name="T114" fmla="*/ 1363 w 1529"/>
              <a:gd name="T115" fmla="*/ 801 h 801"/>
              <a:gd name="T116" fmla="*/ 1389 w 1529"/>
              <a:gd name="T117" fmla="*/ 801 h 801"/>
              <a:gd name="T118" fmla="*/ 1413 w 1529"/>
              <a:gd name="T119" fmla="*/ 801 h 801"/>
              <a:gd name="T120" fmla="*/ 1452 w 1529"/>
              <a:gd name="T121" fmla="*/ 801 h 801"/>
              <a:gd name="T122" fmla="*/ 1478 w 1529"/>
              <a:gd name="T123" fmla="*/ 788 h 801"/>
              <a:gd name="T124" fmla="*/ 1512 w 1529"/>
              <a:gd name="T125" fmla="*/ 801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29" h="801">
                <a:moveTo>
                  <a:pt x="0" y="801"/>
                </a:moveTo>
                <a:lnTo>
                  <a:pt x="0" y="801"/>
                </a:lnTo>
                <a:lnTo>
                  <a:pt x="0" y="801"/>
                </a:lnTo>
                <a:lnTo>
                  <a:pt x="0" y="801"/>
                </a:lnTo>
                <a:lnTo>
                  <a:pt x="2" y="801"/>
                </a:lnTo>
                <a:lnTo>
                  <a:pt x="2" y="798"/>
                </a:lnTo>
                <a:lnTo>
                  <a:pt x="2" y="801"/>
                </a:lnTo>
                <a:lnTo>
                  <a:pt x="4" y="801"/>
                </a:lnTo>
                <a:lnTo>
                  <a:pt x="4" y="801"/>
                </a:lnTo>
                <a:lnTo>
                  <a:pt x="4" y="801"/>
                </a:lnTo>
                <a:lnTo>
                  <a:pt x="5" y="801"/>
                </a:lnTo>
                <a:lnTo>
                  <a:pt x="6" y="800"/>
                </a:lnTo>
                <a:lnTo>
                  <a:pt x="6" y="801"/>
                </a:lnTo>
                <a:lnTo>
                  <a:pt x="9" y="801"/>
                </a:lnTo>
                <a:lnTo>
                  <a:pt x="9" y="801"/>
                </a:lnTo>
                <a:lnTo>
                  <a:pt x="9" y="792"/>
                </a:lnTo>
                <a:lnTo>
                  <a:pt x="10" y="792"/>
                </a:lnTo>
                <a:lnTo>
                  <a:pt x="10" y="801"/>
                </a:lnTo>
                <a:lnTo>
                  <a:pt x="12" y="801"/>
                </a:lnTo>
                <a:lnTo>
                  <a:pt x="12" y="791"/>
                </a:lnTo>
                <a:lnTo>
                  <a:pt x="12" y="801"/>
                </a:lnTo>
                <a:lnTo>
                  <a:pt x="13" y="801"/>
                </a:lnTo>
                <a:lnTo>
                  <a:pt x="13" y="800"/>
                </a:lnTo>
                <a:lnTo>
                  <a:pt x="14" y="800"/>
                </a:lnTo>
                <a:lnTo>
                  <a:pt x="14" y="801"/>
                </a:lnTo>
                <a:lnTo>
                  <a:pt x="15" y="798"/>
                </a:lnTo>
                <a:lnTo>
                  <a:pt x="15" y="801"/>
                </a:lnTo>
                <a:lnTo>
                  <a:pt x="16" y="801"/>
                </a:lnTo>
                <a:lnTo>
                  <a:pt x="16" y="801"/>
                </a:lnTo>
                <a:lnTo>
                  <a:pt x="17" y="789"/>
                </a:lnTo>
                <a:lnTo>
                  <a:pt x="17" y="801"/>
                </a:lnTo>
                <a:lnTo>
                  <a:pt x="19" y="801"/>
                </a:lnTo>
                <a:lnTo>
                  <a:pt x="20" y="801"/>
                </a:lnTo>
                <a:lnTo>
                  <a:pt x="20" y="801"/>
                </a:lnTo>
                <a:lnTo>
                  <a:pt x="21" y="801"/>
                </a:lnTo>
                <a:lnTo>
                  <a:pt x="21" y="794"/>
                </a:lnTo>
                <a:lnTo>
                  <a:pt x="22" y="801"/>
                </a:lnTo>
                <a:lnTo>
                  <a:pt x="22" y="801"/>
                </a:lnTo>
                <a:lnTo>
                  <a:pt x="24" y="801"/>
                </a:lnTo>
                <a:lnTo>
                  <a:pt x="24" y="801"/>
                </a:lnTo>
                <a:lnTo>
                  <a:pt x="24" y="801"/>
                </a:lnTo>
                <a:lnTo>
                  <a:pt x="25" y="797"/>
                </a:lnTo>
                <a:lnTo>
                  <a:pt x="25" y="801"/>
                </a:lnTo>
                <a:lnTo>
                  <a:pt x="27" y="801"/>
                </a:lnTo>
                <a:lnTo>
                  <a:pt x="27" y="801"/>
                </a:lnTo>
                <a:lnTo>
                  <a:pt x="27" y="801"/>
                </a:lnTo>
                <a:lnTo>
                  <a:pt x="28" y="801"/>
                </a:lnTo>
                <a:lnTo>
                  <a:pt x="28" y="800"/>
                </a:lnTo>
                <a:lnTo>
                  <a:pt x="29" y="801"/>
                </a:lnTo>
                <a:lnTo>
                  <a:pt x="29" y="801"/>
                </a:lnTo>
                <a:lnTo>
                  <a:pt x="30" y="801"/>
                </a:lnTo>
                <a:lnTo>
                  <a:pt x="30" y="801"/>
                </a:lnTo>
                <a:lnTo>
                  <a:pt x="32" y="801"/>
                </a:lnTo>
                <a:lnTo>
                  <a:pt x="32" y="801"/>
                </a:lnTo>
                <a:lnTo>
                  <a:pt x="32" y="797"/>
                </a:lnTo>
                <a:lnTo>
                  <a:pt x="33" y="797"/>
                </a:lnTo>
                <a:lnTo>
                  <a:pt x="33" y="801"/>
                </a:lnTo>
                <a:lnTo>
                  <a:pt x="34" y="800"/>
                </a:lnTo>
                <a:lnTo>
                  <a:pt x="34" y="801"/>
                </a:lnTo>
                <a:lnTo>
                  <a:pt x="35" y="801"/>
                </a:lnTo>
                <a:lnTo>
                  <a:pt x="35" y="801"/>
                </a:lnTo>
                <a:lnTo>
                  <a:pt x="36" y="798"/>
                </a:lnTo>
                <a:lnTo>
                  <a:pt x="36" y="801"/>
                </a:lnTo>
                <a:lnTo>
                  <a:pt x="37" y="801"/>
                </a:lnTo>
                <a:lnTo>
                  <a:pt x="37" y="801"/>
                </a:lnTo>
                <a:lnTo>
                  <a:pt x="38" y="801"/>
                </a:lnTo>
                <a:lnTo>
                  <a:pt x="38" y="801"/>
                </a:lnTo>
                <a:lnTo>
                  <a:pt x="40" y="801"/>
                </a:lnTo>
                <a:lnTo>
                  <a:pt x="40" y="799"/>
                </a:lnTo>
                <a:lnTo>
                  <a:pt x="40" y="801"/>
                </a:lnTo>
                <a:lnTo>
                  <a:pt x="41" y="777"/>
                </a:lnTo>
                <a:lnTo>
                  <a:pt x="41" y="801"/>
                </a:lnTo>
                <a:lnTo>
                  <a:pt x="42" y="801"/>
                </a:lnTo>
                <a:lnTo>
                  <a:pt x="43" y="799"/>
                </a:lnTo>
                <a:lnTo>
                  <a:pt x="43" y="801"/>
                </a:lnTo>
                <a:lnTo>
                  <a:pt x="44" y="790"/>
                </a:lnTo>
                <a:lnTo>
                  <a:pt x="44" y="801"/>
                </a:lnTo>
                <a:lnTo>
                  <a:pt x="45" y="800"/>
                </a:lnTo>
                <a:lnTo>
                  <a:pt x="45" y="801"/>
                </a:lnTo>
                <a:lnTo>
                  <a:pt x="46" y="799"/>
                </a:lnTo>
                <a:lnTo>
                  <a:pt x="46" y="801"/>
                </a:lnTo>
                <a:lnTo>
                  <a:pt x="48" y="801"/>
                </a:lnTo>
                <a:lnTo>
                  <a:pt x="48" y="801"/>
                </a:lnTo>
                <a:lnTo>
                  <a:pt x="48" y="793"/>
                </a:lnTo>
                <a:lnTo>
                  <a:pt x="49" y="795"/>
                </a:lnTo>
                <a:lnTo>
                  <a:pt x="49" y="801"/>
                </a:lnTo>
                <a:lnTo>
                  <a:pt x="50" y="799"/>
                </a:lnTo>
                <a:lnTo>
                  <a:pt x="50" y="801"/>
                </a:lnTo>
                <a:lnTo>
                  <a:pt x="51" y="801"/>
                </a:lnTo>
                <a:lnTo>
                  <a:pt x="51" y="801"/>
                </a:lnTo>
                <a:lnTo>
                  <a:pt x="52" y="799"/>
                </a:lnTo>
                <a:lnTo>
                  <a:pt x="52" y="801"/>
                </a:lnTo>
                <a:lnTo>
                  <a:pt x="53" y="799"/>
                </a:lnTo>
                <a:lnTo>
                  <a:pt x="53" y="801"/>
                </a:lnTo>
                <a:lnTo>
                  <a:pt x="55" y="801"/>
                </a:lnTo>
                <a:lnTo>
                  <a:pt x="55" y="801"/>
                </a:lnTo>
                <a:lnTo>
                  <a:pt x="55" y="799"/>
                </a:lnTo>
                <a:lnTo>
                  <a:pt x="56" y="799"/>
                </a:lnTo>
                <a:lnTo>
                  <a:pt x="56" y="801"/>
                </a:lnTo>
                <a:lnTo>
                  <a:pt x="57" y="801"/>
                </a:lnTo>
                <a:lnTo>
                  <a:pt x="57" y="801"/>
                </a:lnTo>
                <a:lnTo>
                  <a:pt x="58" y="801"/>
                </a:lnTo>
                <a:lnTo>
                  <a:pt x="58" y="801"/>
                </a:lnTo>
                <a:lnTo>
                  <a:pt x="59" y="801"/>
                </a:lnTo>
                <a:lnTo>
                  <a:pt x="59" y="795"/>
                </a:lnTo>
                <a:lnTo>
                  <a:pt x="60" y="801"/>
                </a:lnTo>
                <a:lnTo>
                  <a:pt x="60" y="801"/>
                </a:lnTo>
                <a:lnTo>
                  <a:pt x="61" y="801"/>
                </a:lnTo>
                <a:lnTo>
                  <a:pt x="61" y="801"/>
                </a:lnTo>
                <a:lnTo>
                  <a:pt x="62" y="801"/>
                </a:lnTo>
                <a:lnTo>
                  <a:pt x="62" y="801"/>
                </a:lnTo>
                <a:lnTo>
                  <a:pt x="63" y="795"/>
                </a:lnTo>
                <a:lnTo>
                  <a:pt x="63" y="801"/>
                </a:lnTo>
                <a:lnTo>
                  <a:pt x="64" y="801"/>
                </a:lnTo>
                <a:lnTo>
                  <a:pt x="64" y="801"/>
                </a:lnTo>
                <a:lnTo>
                  <a:pt x="65" y="801"/>
                </a:lnTo>
                <a:lnTo>
                  <a:pt x="65" y="800"/>
                </a:lnTo>
                <a:lnTo>
                  <a:pt x="66" y="798"/>
                </a:lnTo>
                <a:lnTo>
                  <a:pt x="66" y="801"/>
                </a:lnTo>
                <a:lnTo>
                  <a:pt x="67" y="797"/>
                </a:lnTo>
                <a:lnTo>
                  <a:pt x="67" y="801"/>
                </a:lnTo>
                <a:lnTo>
                  <a:pt x="68" y="799"/>
                </a:lnTo>
                <a:lnTo>
                  <a:pt x="68" y="801"/>
                </a:lnTo>
                <a:lnTo>
                  <a:pt x="69" y="801"/>
                </a:lnTo>
                <a:lnTo>
                  <a:pt x="69" y="801"/>
                </a:lnTo>
                <a:lnTo>
                  <a:pt x="70" y="801"/>
                </a:lnTo>
                <a:lnTo>
                  <a:pt x="70" y="801"/>
                </a:lnTo>
                <a:lnTo>
                  <a:pt x="71" y="796"/>
                </a:lnTo>
                <a:lnTo>
                  <a:pt x="71" y="801"/>
                </a:lnTo>
                <a:lnTo>
                  <a:pt x="73" y="801"/>
                </a:lnTo>
                <a:lnTo>
                  <a:pt x="73" y="800"/>
                </a:lnTo>
                <a:lnTo>
                  <a:pt x="73" y="801"/>
                </a:lnTo>
                <a:lnTo>
                  <a:pt x="74" y="801"/>
                </a:lnTo>
                <a:lnTo>
                  <a:pt x="74" y="801"/>
                </a:lnTo>
                <a:lnTo>
                  <a:pt x="75" y="797"/>
                </a:lnTo>
                <a:lnTo>
                  <a:pt x="75" y="801"/>
                </a:lnTo>
                <a:lnTo>
                  <a:pt x="76" y="800"/>
                </a:lnTo>
                <a:lnTo>
                  <a:pt x="76" y="801"/>
                </a:lnTo>
                <a:lnTo>
                  <a:pt x="77" y="801"/>
                </a:lnTo>
                <a:lnTo>
                  <a:pt x="77" y="801"/>
                </a:lnTo>
                <a:lnTo>
                  <a:pt x="78" y="801"/>
                </a:lnTo>
                <a:lnTo>
                  <a:pt x="78" y="798"/>
                </a:lnTo>
                <a:lnTo>
                  <a:pt x="79" y="796"/>
                </a:lnTo>
                <a:lnTo>
                  <a:pt x="79" y="801"/>
                </a:lnTo>
                <a:lnTo>
                  <a:pt x="80" y="801"/>
                </a:lnTo>
                <a:lnTo>
                  <a:pt x="80" y="801"/>
                </a:lnTo>
                <a:lnTo>
                  <a:pt x="81" y="800"/>
                </a:lnTo>
                <a:lnTo>
                  <a:pt x="81" y="801"/>
                </a:lnTo>
                <a:lnTo>
                  <a:pt x="82" y="801"/>
                </a:lnTo>
                <a:lnTo>
                  <a:pt x="82" y="797"/>
                </a:lnTo>
                <a:lnTo>
                  <a:pt x="83" y="801"/>
                </a:lnTo>
                <a:lnTo>
                  <a:pt x="83" y="801"/>
                </a:lnTo>
                <a:lnTo>
                  <a:pt x="84" y="801"/>
                </a:lnTo>
                <a:lnTo>
                  <a:pt x="84" y="801"/>
                </a:lnTo>
                <a:lnTo>
                  <a:pt x="85" y="801"/>
                </a:lnTo>
                <a:lnTo>
                  <a:pt x="86" y="794"/>
                </a:lnTo>
                <a:lnTo>
                  <a:pt x="86" y="801"/>
                </a:lnTo>
                <a:lnTo>
                  <a:pt x="87" y="719"/>
                </a:lnTo>
                <a:lnTo>
                  <a:pt x="87" y="801"/>
                </a:lnTo>
                <a:lnTo>
                  <a:pt x="89" y="801"/>
                </a:lnTo>
                <a:lnTo>
                  <a:pt x="89" y="801"/>
                </a:lnTo>
                <a:lnTo>
                  <a:pt x="89" y="799"/>
                </a:lnTo>
                <a:lnTo>
                  <a:pt x="90" y="797"/>
                </a:lnTo>
                <a:lnTo>
                  <a:pt x="90" y="801"/>
                </a:lnTo>
                <a:lnTo>
                  <a:pt x="91" y="801"/>
                </a:lnTo>
                <a:lnTo>
                  <a:pt x="91" y="801"/>
                </a:lnTo>
                <a:lnTo>
                  <a:pt x="93" y="801"/>
                </a:lnTo>
                <a:lnTo>
                  <a:pt x="93" y="801"/>
                </a:lnTo>
                <a:lnTo>
                  <a:pt x="93" y="789"/>
                </a:lnTo>
                <a:lnTo>
                  <a:pt x="94" y="801"/>
                </a:lnTo>
                <a:lnTo>
                  <a:pt x="94" y="771"/>
                </a:lnTo>
                <a:lnTo>
                  <a:pt x="95" y="776"/>
                </a:lnTo>
                <a:lnTo>
                  <a:pt x="95" y="801"/>
                </a:lnTo>
                <a:lnTo>
                  <a:pt x="96" y="801"/>
                </a:lnTo>
                <a:lnTo>
                  <a:pt x="96" y="801"/>
                </a:lnTo>
                <a:lnTo>
                  <a:pt x="97" y="783"/>
                </a:lnTo>
                <a:lnTo>
                  <a:pt x="97" y="801"/>
                </a:lnTo>
                <a:lnTo>
                  <a:pt x="98" y="801"/>
                </a:lnTo>
                <a:lnTo>
                  <a:pt x="98" y="801"/>
                </a:lnTo>
                <a:lnTo>
                  <a:pt x="101" y="801"/>
                </a:lnTo>
                <a:lnTo>
                  <a:pt x="101" y="787"/>
                </a:lnTo>
                <a:lnTo>
                  <a:pt x="101" y="801"/>
                </a:lnTo>
                <a:lnTo>
                  <a:pt x="102" y="796"/>
                </a:lnTo>
                <a:lnTo>
                  <a:pt x="102" y="801"/>
                </a:lnTo>
                <a:lnTo>
                  <a:pt x="103" y="801"/>
                </a:lnTo>
                <a:lnTo>
                  <a:pt x="103" y="801"/>
                </a:lnTo>
                <a:lnTo>
                  <a:pt x="104" y="800"/>
                </a:lnTo>
                <a:lnTo>
                  <a:pt x="104" y="801"/>
                </a:lnTo>
                <a:lnTo>
                  <a:pt x="105" y="797"/>
                </a:lnTo>
                <a:lnTo>
                  <a:pt x="105" y="801"/>
                </a:lnTo>
                <a:lnTo>
                  <a:pt x="106" y="788"/>
                </a:lnTo>
                <a:lnTo>
                  <a:pt x="106" y="801"/>
                </a:lnTo>
                <a:lnTo>
                  <a:pt x="107" y="801"/>
                </a:lnTo>
                <a:lnTo>
                  <a:pt x="107" y="801"/>
                </a:lnTo>
                <a:lnTo>
                  <a:pt x="108" y="801"/>
                </a:lnTo>
                <a:lnTo>
                  <a:pt x="109" y="786"/>
                </a:lnTo>
                <a:lnTo>
                  <a:pt x="109" y="801"/>
                </a:lnTo>
                <a:lnTo>
                  <a:pt x="110" y="800"/>
                </a:lnTo>
                <a:lnTo>
                  <a:pt x="110" y="801"/>
                </a:lnTo>
                <a:lnTo>
                  <a:pt x="111" y="801"/>
                </a:lnTo>
                <a:lnTo>
                  <a:pt x="111" y="793"/>
                </a:lnTo>
                <a:lnTo>
                  <a:pt x="112" y="801"/>
                </a:lnTo>
                <a:lnTo>
                  <a:pt x="112" y="801"/>
                </a:lnTo>
                <a:lnTo>
                  <a:pt x="113" y="800"/>
                </a:lnTo>
                <a:lnTo>
                  <a:pt x="113" y="801"/>
                </a:lnTo>
                <a:lnTo>
                  <a:pt x="114" y="801"/>
                </a:lnTo>
                <a:lnTo>
                  <a:pt x="114" y="799"/>
                </a:lnTo>
                <a:lnTo>
                  <a:pt x="115" y="800"/>
                </a:lnTo>
                <a:lnTo>
                  <a:pt x="115" y="801"/>
                </a:lnTo>
                <a:lnTo>
                  <a:pt x="116" y="801"/>
                </a:lnTo>
                <a:lnTo>
                  <a:pt x="116" y="800"/>
                </a:lnTo>
                <a:lnTo>
                  <a:pt x="117" y="796"/>
                </a:lnTo>
                <a:lnTo>
                  <a:pt x="117" y="801"/>
                </a:lnTo>
                <a:lnTo>
                  <a:pt x="118" y="801"/>
                </a:lnTo>
                <a:lnTo>
                  <a:pt x="118" y="801"/>
                </a:lnTo>
                <a:lnTo>
                  <a:pt x="119" y="782"/>
                </a:lnTo>
                <a:lnTo>
                  <a:pt x="119" y="801"/>
                </a:lnTo>
                <a:lnTo>
                  <a:pt x="120" y="799"/>
                </a:lnTo>
                <a:lnTo>
                  <a:pt x="120" y="801"/>
                </a:lnTo>
                <a:lnTo>
                  <a:pt x="121" y="801"/>
                </a:lnTo>
                <a:lnTo>
                  <a:pt x="121" y="800"/>
                </a:lnTo>
                <a:lnTo>
                  <a:pt x="122" y="789"/>
                </a:lnTo>
                <a:lnTo>
                  <a:pt x="122" y="801"/>
                </a:lnTo>
                <a:lnTo>
                  <a:pt x="124" y="801"/>
                </a:lnTo>
                <a:lnTo>
                  <a:pt x="124" y="801"/>
                </a:lnTo>
                <a:lnTo>
                  <a:pt x="124" y="739"/>
                </a:lnTo>
                <a:lnTo>
                  <a:pt x="125" y="794"/>
                </a:lnTo>
                <a:lnTo>
                  <a:pt x="125" y="801"/>
                </a:lnTo>
                <a:lnTo>
                  <a:pt x="126" y="801"/>
                </a:lnTo>
                <a:lnTo>
                  <a:pt x="126" y="801"/>
                </a:lnTo>
                <a:lnTo>
                  <a:pt x="127" y="798"/>
                </a:lnTo>
                <a:lnTo>
                  <a:pt x="127" y="801"/>
                </a:lnTo>
                <a:lnTo>
                  <a:pt x="128" y="762"/>
                </a:lnTo>
                <a:lnTo>
                  <a:pt x="128" y="801"/>
                </a:lnTo>
                <a:lnTo>
                  <a:pt x="129" y="801"/>
                </a:lnTo>
                <a:lnTo>
                  <a:pt x="129" y="801"/>
                </a:lnTo>
                <a:lnTo>
                  <a:pt x="131" y="801"/>
                </a:lnTo>
                <a:lnTo>
                  <a:pt x="131" y="801"/>
                </a:lnTo>
                <a:lnTo>
                  <a:pt x="131" y="801"/>
                </a:lnTo>
                <a:lnTo>
                  <a:pt x="132" y="801"/>
                </a:lnTo>
                <a:lnTo>
                  <a:pt x="132" y="739"/>
                </a:lnTo>
                <a:lnTo>
                  <a:pt x="133" y="796"/>
                </a:lnTo>
                <a:lnTo>
                  <a:pt x="133" y="801"/>
                </a:lnTo>
                <a:lnTo>
                  <a:pt x="134" y="801"/>
                </a:lnTo>
                <a:lnTo>
                  <a:pt x="134" y="797"/>
                </a:lnTo>
                <a:lnTo>
                  <a:pt x="135" y="801"/>
                </a:lnTo>
                <a:lnTo>
                  <a:pt x="135" y="784"/>
                </a:lnTo>
                <a:lnTo>
                  <a:pt x="136" y="763"/>
                </a:lnTo>
                <a:lnTo>
                  <a:pt x="136" y="801"/>
                </a:lnTo>
                <a:lnTo>
                  <a:pt x="137" y="800"/>
                </a:lnTo>
                <a:lnTo>
                  <a:pt x="137" y="801"/>
                </a:lnTo>
                <a:lnTo>
                  <a:pt x="139" y="801"/>
                </a:lnTo>
                <a:lnTo>
                  <a:pt x="139" y="801"/>
                </a:lnTo>
                <a:lnTo>
                  <a:pt x="139" y="795"/>
                </a:lnTo>
                <a:lnTo>
                  <a:pt x="140" y="788"/>
                </a:lnTo>
                <a:lnTo>
                  <a:pt x="140" y="801"/>
                </a:lnTo>
                <a:lnTo>
                  <a:pt x="142" y="801"/>
                </a:lnTo>
                <a:lnTo>
                  <a:pt x="142" y="801"/>
                </a:lnTo>
                <a:lnTo>
                  <a:pt x="142" y="797"/>
                </a:lnTo>
                <a:lnTo>
                  <a:pt x="143" y="801"/>
                </a:lnTo>
                <a:lnTo>
                  <a:pt x="143" y="797"/>
                </a:lnTo>
                <a:lnTo>
                  <a:pt x="144" y="797"/>
                </a:lnTo>
                <a:lnTo>
                  <a:pt x="144" y="801"/>
                </a:lnTo>
                <a:lnTo>
                  <a:pt x="145" y="801"/>
                </a:lnTo>
                <a:lnTo>
                  <a:pt x="145" y="801"/>
                </a:lnTo>
                <a:lnTo>
                  <a:pt x="147" y="801"/>
                </a:lnTo>
                <a:lnTo>
                  <a:pt x="147" y="801"/>
                </a:lnTo>
                <a:lnTo>
                  <a:pt x="147" y="619"/>
                </a:lnTo>
                <a:lnTo>
                  <a:pt x="148" y="786"/>
                </a:lnTo>
                <a:lnTo>
                  <a:pt x="148" y="801"/>
                </a:lnTo>
                <a:lnTo>
                  <a:pt x="149" y="801"/>
                </a:lnTo>
                <a:lnTo>
                  <a:pt x="149" y="801"/>
                </a:lnTo>
                <a:lnTo>
                  <a:pt x="150" y="801"/>
                </a:lnTo>
                <a:lnTo>
                  <a:pt x="150" y="801"/>
                </a:lnTo>
                <a:lnTo>
                  <a:pt x="151" y="690"/>
                </a:lnTo>
                <a:lnTo>
                  <a:pt x="151" y="801"/>
                </a:lnTo>
                <a:lnTo>
                  <a:pt x="152" y="801"/>
                </a:lnTo>
                <a:lnTo>
                  <a:pt x="152" y="801"/>
                </a:lnTo>
                <a:lnTo>
                  <a:pt x="154" y="801"/>
                </a:lnTo>
                <a:lnTo>
                  <a:pt x="154" y="801"/>
                </a:lnTo>
                <a:lnTo>
                  <a:pt x="154" y="801"/>
                </a:lnTo>
                <a:lnTo>
                  <a:pt x="155" y="761"/>
                </a:lnTo>
                <a:lnTo>
                  <a:pt x="155" y="801"/>
                </a:lnTo>
                <a:lnTo>
                  <a:pt x="157" y="801"/>
                </a:lnTo>
                <a:lnTo>
                  <a:pt x="157" y="800"/>
                </a:lnTo>
                <a:lnTo>
                  <a:pt x="157" y="801"/>
                </a:lnTo>
                <a:lnTo>
                  <a:pt x="158" y="801"/>
                </a:lnTo>
                <a:lnTo>
                  <a:pt x="158" y="800"/>
                </a:lnTo>
                <a:lnTo>
                  <a:pt x="159" y="790"/>
                </a:lnTo>
                <a:lnTo>
                  <a:pt x="159" y="801"/>
                </a:lnTo>
                <a:lnTo>
                  <a:pt x="160" y="800"/>
                </a:lnTo>
                <a:lnTo>
                  <a:pt x="160" y="801"/>
                </a:lnTo>
                <a:lnTo>
                  <a:pt x="162" y="801"/>
                </a:lnTo>
                <a:lnTo>
                  <a:pt x="162" y="801"/>
                </a:lnTo>
                <a:lnTo>
                  <a:pt x="162" y="798"/>
                </a:lnTo>
                <a:lnTo>
                  <a:pt x="163" y="797"/>
                </a:lnTo>
                <a:lnTo>
                  <a:pt x="163" y="801"/>
                </a:lnTo>
                <a:lnTo>
                  <a:pt x="165" y="801"/>
                </a:lnTo>
                <a:lnTo>
                  <a:pt x="165" y="800"/>
                </a:lnTo>
                <a:lnTo>
                  <a:pt x="165" y="801"/>
                </a:lnTo>
                <a:lnTo>
                  <a:pt x="166" y="796"/>
                </a:lnTo>
                <a:lnTo>
                  <a:pt x="166" y="801"/>
                </a:lnTo>
                <a:lnTo>
                  <a:pt x="167" y="801"/>
                </a:lnTo>
                <a:lnTo>
                  <a:pt x="167" y="800"/>
                </a:lnTo>
                <a:lnTo>
                  <a:pt x="168" y="801"/>
                </a:lnTo>
                <a:lnTo>
                  <a:pt x="168" y="801"/>
                </a:lnTo>
                <a:lnTo>
                  <a:pt x="170" y="801"/>
                </a:lnTo>
                <a:lnTo>
                  <a:pt x="170" y="801"/>
                </a:lnTo>
                <a:lnTo>
                  <a:pt x="170" y="799"/>
                </a:lnTo>
                <a:lnTo>
                  <a:pt x="171" y="800"/>
                </a:lnTo>
                <a:lnTo>
                  <a:pt x="171" y="801"/>
                </a:lnTo>
                <a:lnTo>
                  <a:pt x="172" y="801"/>
                </a:lnTo>
                <a:lnTo>
                  <a:pt x="172" y="801"/>
                </a:lnTo>
                <a:lnTo>
                  <a:pt x="173" y="801"/>
                </a:lnTo>
                <a:lnTo>
                  <a:pt x="173" y="801"/>
                </a:lnTo>
                <a:lnTo>
                  <a:pt x="174" y="800"/>
                </a:lnTo>
                <a:lnTo>
                  <a:pt x="174" y="801"/>
                </a:lnTo>
                <a:lnTo>
                  <a:pt x="175" y="801"/>
                </a:lnTo>
                <a:lnTo>
                  <a:pt x="175" y="801"/>
                </a:lnTo>
                <a:lnTo>
                  <a:pt x="176" y="801"/>
                </a:lnTo>
                <a:lnTo>
                  <a:pt x="176" y="801"/>
                </a:lnTo>
                <a:lnTo>
                  <a:pt x="177" y="801"/>
                </a:lnTo>
                <a:lnTo>
                  <a:pt x="177" y="801"/>
                </a:lnTo>
                <a:lnTo>
                  <a:pt x="178" y="797"/>
                </a:lnTo>
                <a:lnTo>
                  <a:pt x="178" y="801"/>
                </a:lnTo>
                <a:lnTo>
                  <a:pt x="179" y="801"/>
                </a:lnTo>
                <a:lnTo>
                  <a:pt x="179" y="801"/>
                </a:lnTo>
                <a:lnTo>
                  <a:pt x="180" y="801"/>
                </a:lnTo>
                <a:lnTo>
                  <a:pt x="180" y="797"/>
                </a:lnTo>
                <a:lnTo>
                  <a:pt x="181" y="800"/>
                </a:lnTo>
                <a:lnTo>
                  <a:pt x="181" y="801"/>
                </a:lnTo>
                <a:lnTo>
                  <a:pt x="182" y="797"/>
                </a:lnTo>
                <a:lnTo>
                  <a:pt x="182" y="801"/>
                </a:lnTo>
                <a:lnTo>
                  <a:pt x="183" y="798"/>
                </a:lnTo>
                <a:lnTo>
                  <a:pt x="183" y="801"/>
                </a:lnTo>
                <a:lnTo>
                  <a:pt x="184" y="801"/>
                </a:lnTo>
                <a:lnTo>
                  <a:pt x="184" y="801"/>
                </a:lnTo>
                <a:lnTo>
                  <a:pt x="185" y="801"/>
                </a:lnTo>
                <a:lnTo>
                  <a:pt x="185" y="800"/>
                </a:lnTo>
                <a:lnTo>
                  <a:pt x="186" y="799"/>
                </a:lnTo>
                <a:lnTo>
                  <a:pt x="186" y="801"/>
                </a:lnTo>
                <a:lnTo>
                  <a:pt x="188" y="801"/>
                </a:lnTo>
                <a:lnTo>
                  <a:pt x="188" y="801"/>
                </a:lnTo>
                <a:lnTo>
                  <a:pt x="188" y="801"/>
                </a:lnTo>
                <a:lnTo>
                  <a:pt x="189" y="800"/>
                </a:lnTo>
                <a:lnTo>
                  <a:pt x="189" y="801"/>
                </a:lnTo>
                <a:lnTo>
                  <a:pt x="190" y="800"/>
                </a:lnTo>
                <a:lnTo>
                  <a:pt x="190" y="801"/>
                </a:lnTo>
                <a:lnTo>
                  <a:pt x="192" y="801"/>
                </a:lnTo>
                <a:lnTo>
                  <a:pt x="192" y="801"/>
                </a:lnTo>
                <a:lnTo>
                  <a:pt x="192" y="801"/>
                </a:lnTo>
                <a:lnTo>
                  <a:pt x="193" y="797"/>
                </a:lnTo>
                <a:lnTo>
                  <a:pt x="193" y="801"/>
                </a:lnTo>
                <a:lnTo>
                  <a:pt x="196" y="801"/>
                </a:lnTo>
                <a:lnTo>
                  <a:pt x="196" y="801"/>
                </a:lnTo>
                <a:lnTo>
                  <a:pt x="196" y="801"/>
                </a:lnTo>
                <a:lnTo>
                  <a:pt x="197" y="797"/>
                </a:lnTo>
                <a:lnTo>
                  <a:pt x="197" y="801"/>
                </a:lnTo>
                <a:lnTo>
                  <a:pt x="200" y="801"/>
                </a:lnTo>
                <a:lnTo>
                  <a:pt x="200" y="801"/>
                </a:lnTo>
                <a:lnTo>
                  <a:pt x="200" y="799"/>
                </a:lnTo>
                <a:lnTo>
                  <a:pt x="201" y="798"/>
                </a:lnTo>
                <a:lnTo>
                  <a:pt x="201" y="801"/>
                </a:lnTo>
                <a:lnTo>
                  <a:pt x="202" y="801"/>
                </a:lnTo>
                <a:lnTo>
                  <a:pt x="202" y="801"/>
                </a:lnTo>
                <a:lnTo>
                  <a:pt x="203" y="782"/>
                </a:lnTo>
                <a:lnTo>
                  <a:pt x="203" y="801"/>
                </a:lnTo>
                <a:lnTo>
                  <a:pt x="204" y="801"/>
                </a:lnTo>
                <a:lnTo>
                  <a:pt x="204" y="800"/>
                </a:lnTo>
                <a:lnTo>
                  <a:pt x="205" y="800"/>
                </a:lnTo>
                <a:lnTo>
                  <a:pt x="205" y="801"/>
                </a:lnTo>
                <a:lnTo>
                  <a:pt x="206" y="780"/>
                </a:lnTo>
                <a:lnTo>
                  <a:pt x="206" y="801"/>
                </a:lnTo>
                <a:lnTo>
                  <a:pt x="207" y="801"/>
                </a:lnTo>
                <a:lnTo>
                  <a:pt x="207" y="801"/>
                </a:lnTo>
                <a:lnTo>
                  <a:pt x="208" y="786"/>
                </a:lnTo>
                <a:lnTo>
                  <a:pt x="208" y="801"/>
                </a:lnTo>
                <a:lnTo>
                  <a:pt x="209" y="800"/>
                </a:lnTo>
                <a:lnTo>
                  <a:pt x="209" y="801"/>
                </a:lnTo>
                <a:lnTo>
                  <a:pt x="211" y="801"/>
                </a:lnTo>
                <a:lnTo>
                  <a:pt x="211" y="797"/>
                </a:lnTo>
                <a:lnTo>
                  <a:pt x="211" y="801"/>
                </a:lnTo>
                <a:lnTo>
                  <a:pt x="212" y="793"/>
                </a:lnTo>
                <a:lnTo>
                  <a:pt x="212" y="801"/>
                </a:lnTo>
                <a:lnTo>
                  <a:pt x="213" y="799"/>
                </a:lnTo>
                <a:lnTo>
                  <a:pt x="213" y="801"/>
                </a:lnTo>
                <a:lnTo>
                  <a:pt x="214" y="801"/>
                </a:lnTo>
                <a:lnTo>
                  <a:pt x="214" y="801"/>
                </a:lnTo>
                <a:lnTo>
                  <a:pt x="216" y="801"/>
                </a:lnTo>
                <a:lnTo>
                  <a:pt x="216" y="783"/>
                </a:lnTo>
                <a:lnTo>
                  <a:pt x="216" y="801"/>
                </a:lnTo>
                <a:lnTo>
                  <a:pt x="218" y="801"/>
                </a:lnTo>
                <a:lnTo>
                  <a:pt x="218" y="799"/>
                </a:lnTo>
                <a:lnTo>
                  <a:pt x="218" y="801"/>
                </a:lnTo>
                <a:lnTo>
                  <a:pt x="219" y="801"/>
                </a:lnTo>
                <a:lnTo>
                  <a:pt x="219" y="801"/>
                </a:lnTo>
                <a:lnTo>
                  <a:pt x="220" y="790"/>
                </a:lnTo>
                <a:lnTo>
                  <a:pt x="220" y="801"/>
                </a:lnTo>
                <a:lnTo>
                  <a:pt x="221" y="799"/>
                </a:lnTo>
                <a:lnTo>
                  <a:pt x="221" y="801"/>
                </a:lnTo>
                <a:lnTo>
                  <a:pt x="223" y="801"/>
                </a:lnTo>
                <a:lnTo>
                  <a:pt x="223" y="801"/>
                </a:lnTo>
                <a:lnTo>
                  <a:pt x="223" y="794"/>
                </a:lnTo>
                <a:lnTo>
                  <a:pt x="224" y="782"/>
                </a:lnTo>
                <a:lnTo>
                  <a:pt x="224" y="801"/>
                </a:lnTo>
                <a:lnTo>
                  <a:pt x="227" y="801"/>
                </a:lnTo>
                <a:lnTo>
                  <a:pt x="227" y="801"/>
                </a:lnTo>
                <a:lnTo>
                  <a:pt x="227" y="801"/>
                </a:lnTo>
                <a:lnTo>
                  <a:pt x="228" y="711"/>
                </a:lnTo>
                <a:lnTo>
                  <a:pt x="228" y="801"/>
                </a:lnTo>
                <a:lnTo>
                  <a:pt x="229" y="800"/>
                </a:lnTo>
                <a:lnTo>
                  <a:pt x="229" y="801"/>
                </a:lnTo>
                <a:lnTo>
                  <a:pt x="231" y="801"/>
                </a:lnTo>
                <a:lnTo>
                  <a:pt x="231" y="801"/>
                </a:lnTo>
                <a:lnTo>
                  <a:pt x="231" y="764"/>
                </a:lnTo>
                <a:lnTo>
                  <a:pt x="232" y="735"/>
                </a:lnTo>
                <a:lnTo>
                  <a:pt x="232" y="801"/>
                </a:lnTo>
                <a:lnTo>
                  <a:pt x="233" y="800"/>
                </a:lnTo>
                <a:lnTo>
                  <a:pt x="233" y="801"/>
                </a:lnTo>
                <a:lnTo>
                  <a:pt x="234" y="798"/>
                </a:lnTo>
                <a:lnTo>
                  <a:pt x="234" y="801"/>
                </a:lnTo>
                <a:lnTo>
                  <a:pt x="235" y="779"/>
                </a:lnTo>
                <a:lnTo>
                  <a:pt x="235" y="801"/>
                </a:lnTo>
                <a:lnTo>
                  <a:pt x="236" y="801"/>
                </a:lnTo>
                <a:lnTo>
                  <a:pt x="236" y="797"/>
                </a:lnTo>
                <a:lnTo>
                  <a:pt x="237" y="801"/>
                </a:lnTo>
                <a:lnTo>
                  <a:pt x="237" y="801"/>
                </a:lnTo>
                <a:lnTo>
                  <a:pt x="238" y="801"/>
                </a:lnTo>
                <a:lnTo>
                  <a:pt x="238" y="801"/>
                </a:lnTo>
                <a:lnTo>
                  <a:pt x="239" y="788"/>
                </a:lnTo>
                <a:lnTo>
                  <a:pt x="239" y="801"/>
                </a:lnTo>
                <a:lnTo>
                  <a:pt x="241" y="801"/>
                </a:lnTo>
                <a:lnTo>
                  <a:pt x="241" y="800"/>
                </a:lnTo>
                <a:lnTo>
                  <a:pt x="241" y="801"/>
                </a:lnTo>
                <a:lnTo>
                  <a:pt x="242" y="801"/>
                </a:lnTo>
                <a:lnTo>
                  <a:pt x="242" y="790"/>
                </a:lnTo>
                <a:lnTo>
                  <a:pt x="243" y="794"/>
                </a:lnTo>
                <a:lnTo>
                  <a:pt x="243" y="801"/>
                </a:lnTo>
                <a:lnTo>
                  <a:pt x="245" y="801"/>
                </a:lnTo>
                <a:lnTo>
                  <a:pt x="245" y="801"/>
                </a:lnTo>
                <a:lnTo>
                  <a:pt x="245" y="801"/>
                </a:lnTo>
                <a:lnTo>
                  <a:pt x="246" y="801"/>
                </a:lnTo>
                <a:lnTo>
                  <a:pt x="246" y="798"/>
                </a:lnTo>
                <a:lnTo>
                  <a:pt x="247" y="800"/>
                </a:lnTo>
                <a:lnTo>
                  <a:pt x="247" y="801"/>
                </a:lnTo>
                <a:lnTo>
                  <a:pt x="250" y="801"/>
                </a:lnTo>
                <a:lnTo>
                  <a:pt x="250" y="801"/>
                </a:lnTo>
                <a:lnTo>
                  <a:pt x="250" y="795"/>
                </a:lnTo>
                <a:lnTo>
                  <a:pt x="251" y="801"/>
                </a:lnTo>
                <a:lnTo>
                  <a:pt x="251" y="801"/>
                </a:lnTo>
                <a:lnTo>
                  <a:pt x="252" y="800"/>
                </a:lnTo>
                <a:lnTo>
                  <a:pt x="252" y="801"/>
                </a:lnTo>
                <a:lnTo>
                  <a:pt x="254" y="801"/>
                </a:lnTo>
                <a:lnTo>
                  <a:pt x="254" y="801"/>
                </a:lnTo>
                <a:lnTo>
                  <a:pt x="254" y="797"/>
                </a:lnTo>
                <a:lnTo>
                  <a:pt x="255" y="800"/>
                </a:lnTo>
                <a:lnTo>
                  <a:pt x="255" y="801"/>
                </a:lnTo>
                <a:lnTo>
                  <a:pt x="257" y="801"/>
                </a:lnTo>
                <a:lnTo>
                  <a:pt x="257" y="801"/>
                </a:lnTo>
                <a:lnTo>
                  <a:pt x="257" y="801"/>
                </a:lnTo>
                <a:lnTo>
                  <a:pt x="258" y="800"/>
                </a:lnTo>
                <a:lnTo>
                  <a:pt x="258" y="801"/>
                </a:lnTo>
                <a:lnTo>
                  <a:pt x="262" y="801"/>
                </a:lnTo>
                <a:lnTo>
                  <a:pt x="262" y="798"/>
                </a:lnTo>
                <a:lnTo>
                  <a:pt x="262" y="801"/>
                </a:lnTo>
                <a:lnTo>
                  <a:pt x="264" y="801"/>
                </a:lnTo>
                <a:lnTo>
                  <a:pt x="264" y="801"/>
                </a:lnTo>
                <a:lnTo>
                  <a:pt x="264" y="800"/>
                </a:lnTo>
                <a:lnTo>
                  <a:pt x="265" y="801"/>
                </a:lnTo>
                <a:lnTo>
                  <a:pt x="265" y="801"/>
                </a:lnTo>
                <a:lnTo>
                  <a:pt x="266" y="800"/>
                </a:lnTo>
                <a:lnTo>
                  <a:pt x="266" y="801"/>
                </a:lnTo>
                <a:lnTo>
                  <a:pt x="267" y="787"/>
                </a:lnTo>
                <a:lnTo>
                  <a:pt x="267" y="801"/>
                </a:lnTo>
                <a:lnTo>
                  <a:pt x="269" y="801"/>
                </a:lnTo>
                <a:lnTo>
                  <a:pt x="269" y="785"/>
                </a:lnTo>
                <a:lnTo>
                  <a:pt x="269" y="801"/>
                </a:lnTo>
                <a:lnTo>
                  <a:pt x="270" y="800"/>
                </a:lnTo>
                <a:lnTo>
                  <a:pt x="270" y="801"/>
                </a:lnTo>
                <a:lnTo>
                  <a:pt x="272" y="801"/>
                </a:lnTo>
                <a:lnTo>
                  <a:pt x="272" y="794"/>
                </a:lnTo>
                <a:lnTo>
                  <a:pt x="272" y="801"/>
                </a:lnTo>
                <a:lnTo>
                  <a:pt x="273" y="800"/>
                </a:lnTo>
                <a:lnTo>
                  <a:pt x="273" y="801"/>
                </a:lnTo>
                <a:lnTo>
                  <a:pt x="274" y="801"/>
                </a:lnTo>
                <a:lnTo>
                  <a:pt x="274" y="797"/>
                </a:lnTo>
                <a:lnTo>
                  <a:pt x="275" y="799"/>
                </a:lnTo>
                <a:lnTo>
                  <a:pt x="275" y="801"/>
                </a:lnTo>
                <a:lnTo>
                  <a:pt x="277" y="801"/>
                </a:lnTo>
                <a:lnTo>
                  <a:pt x="277" y="799"/>
                </a:lnTo>
                <a:lnTo>
                  <a:pt x="277" y="801"/>
                </a:lnTo>
                <a:lnTo>
                  <a:pt x="280" y="801"/>
                </a:lnTo>
                <a:lnTo>
                  <a:pt x="280" y="801"/>
                </a:lnTo>
                <a:lnTo>
                  <a:pt x="280" y="801"/>
                </a:lnTo>
                <a:lnTo>
                  <a:pt x="281" y="799"/>
                </a:lnTo>
                <a:lnTo>
                  <a:pt x="281" y="801"/>
                </a:lnTo>
                <a:lnTo>
                  <a:pt x="282" y="800"/>
                </a:lnTo>
                <a:lnTo>
                  <a:pt x="282" y="801"/>
                </a:lnTo>
                <a:lnTo>
                  <a:pt x="284" y="801"/>
                </a:lnTo>
                <a:lnTo>
                  <a:pt x="284" y="801"/>
                </a:lnTo>
                <a:lnTo>
                  <a:pt x="284" y="801"/>
                </a:lnTo>
                <a:lnTo>
                  <a:pt x="285" y="788"/>
                </a:lnTo>
                <a:lnTo>
                  <a:pt x="285" y="801"/>
                </a:lnTo>
                <a:lnTo>
                  <a:pt x="288" y="801"/>
                </a:lnTo>
                <a:lnTo>
                  <a:pt x="288" y="801"/>
                </a:lnTo>
                <a:lnTo>
                  <a:pt x="288" y="801"/>
                </a:lnTo>
                <a:lnTo>
                  <a:pt x="289" y="799"/>
                </a:lnTo>
                <a:lnTo>
                  <a:pt x="289" y="801"/>
                </a:lnTo>
                <a:lnTo>
                  <a:pt x="292" y="801"/>
                </a:lnTo>
                <a:lnTo>
                  <a:pt x="292" y="801"/>
                </a:lnTo>
                <a:lnTo>
                  <a:pt x="292" y="782"/>
                </a:lnTo>
                <a:lnTo>
                  <a:pt x="293" y="783"/>
                </a:lnTo>
                <a:lnTo>
                  <a:pt x="293" y="801"/>
                </a:lnTo>
                <a:lnTo>
                  <a:pt x="295" y="801"/>
                </a:lnTo>
                <a:lnTo>
                  <a:pt x="295" y="801"/>
                </a:lnTo>
                <a:lnTo>
                  <a:pt x="295" y="801"/>
                </a:lnTo>
                <a:lnTo>
                  <a:pt x="296" y="769"/>
                </a:lnTo>
                <a:lnTo>
                  <a:pt x="296" y="801"/>
                </a:lnTo>
                <a:lnTo>
                  <a:pt x="297" y="801"/>
                </a:lnTo>
                <a:lnTo>
                  <a:pt x="297" y="801"/>
                </a:lnTo>
                <a:lnTo>
                  <a:pt x="298" y="801"/>
                </a:lnTo>
                <a:lnTo>
                  <a:pt x="298" y="801"/>
                </a:lnTo>
                <a:lnTo>
                  <a:pt x="300" y="801"/>
                </a:lnTo>
                <a:lnTo>
                  <a:pt x="300" y="777"/>
                </a:lnTo>
                <a:lnTo>
                  <a:pt x="300" y="801"/>
                </a:lnTo>
                <a:lnTo>
                  <a:pt x="303" y="801"/>
                </a:lnTo>
                <a:lnTo>
                  <a:pt x="304" y="760"/>
                </a:lnTo>
                <a:lnTo>
                  <a:pt x="304" y="801"/>
                </a:lnTo>
                <a:lnTo>
                  <a:pt x="305" y="799"/>
                </a:lnTo>
                <a:lnTo>
                  <a:pt x="305" y="801"/>
                </a:lnTo>
                <a:lnTo>
                  <a:pt x="307" y="801"/>
                </a:lnTo>
                <a:lnTo>
                  <a:pt x="307" y="801"/>
                </a:lnTo>
                <a:lnTo>
                  <a:pt x="307" y="799"/>
                </a:lnTo>
                <a:lnTo>
                  <a:pt x="308" y="772"/>
                </a:lnTo>
                <a:lnTo>
                  <a:pt x="308" y="801"/>
                </a:lnTo>
                <a:lnTo>
                  <a:pt x="309" y="796"/>
                </a:lnTo>
                <a:lnTo>
                  <a:pt x="309" y="801"/>
                </a:lnTo>
                <a:lnTo>
                  <a:pt x="310" y="801"/>
                </a:lnTo>
                <a:lnTo>
                  <a:pt x="310" y="792"/>
                </a:lnTo>
                <a:lnTo>
                  <a:pt x="311" y="801"/>
                </a:lnTo>
                <a:lnTo>
                  <a:pt x="311" y="788"/>
                </a:lnTo>
                <a:lnTo>
                  <a:pt x="312" y="800"/>
                </a:lnTo>
                <a:lnTo>
                  <a:pt x="312" y="801"/>
                </a:lnTo>
                <a:lnTo>
                  <a:pt x="313" y="790"/>
                </a:lnTo>
                <a:lnTo>
                  <a:pt x="313" y="801"/>
                </a:lnTo>
                <a:lnTo>
                  <a:pt x="315" y="801"/>
                </a:lnTo>
                <a:lnTo>
                  <a:pt x="315" y="801"/>
                </a:lnTo>
                <a:lnTo>
                  <a:pt x="315" y="791"/>
                </a:lnTo>
                <a:lnTo>
                  <a:pt x="316" y="794"/>
                </a:lnTo>
                <a:lnTo>
                  <a:pt x="316" y="801"/>
                </a:lnTo>
                <a:lnTo>
                  <a:pt x="318" y="801"/>
                </a:lnTo>
                <a:lnTo>
                  <a:pt x="318" y="799"/>
                </a:lnTo>
                <a:lnTo>
                  <a:pt x="318" y="801"/>
                </a:lnTo>
                <a:lnTo>
                  <a:pt x="319" y="800"/>
                </a:lnTo>
                <a:lnTo>
                  <a:pt x="319" y="801"/>
                </a:lnTo>
                <a:lnTo>
                  <a:pt x="320" y="801"/>
                </a:lnTo>
                <a:lnTo>
                  <a:pt x="320" y="801"/>
                </a:lnTo>
                <a:lnTo>
                  <a:pt x="321" y="801"/>
                </a:lnTo>
                <a:lnTo>
                  <a:pt x="321" y="801"/>
                </a:lnTo>
                <a:lnTo>
                  <a:pt x="323" y="801"/>
                </a:lnTo>
                <a:lnTo>
                  <a:pt x="323" y="799"/>
                </a:lnTo>
                <a:lnTo>
                  <a:pt x="323" y="801"/>
                </a:lnTo>
                <a:lnTo>
                  <a:pt x="324" y="800"/>
                </a:lnTo>
                <a:lnTo>
                  <a:pt x="324" y="801"/>
                </a:lnTo>
                <a:lnTo>
                  <a:pt x="326" y="801"/>
                </a:lnTo>
                <a:lnTo>
                  <a:pt x="326" y="801"/>
                </a:lnTo>
                <a:lnTo>
                  <a:pt x="326" y="801"/>
                </a:lnTo>
                <a:lnTo>
                  <a:pt x="327" y="799"/>
                </a:lnTo>
                <a:lnTo>
                  <a:pt x="327" y="801"/>
                </a:lnTo>
                <a:lnTo>
                  <a:pt x="328" y="799"/>
                </a:lnTo>
                <a:lnTo>
                  <a:pt x="328" y="801"/>
                </a:lnTo>
                <a:lnTo>
                  <a:pt x="330" y="801"/>
                </a:lnTo>
                <a:lnTo>
                  <a:pt x="330" y="801"/>
                </a:lnTo>
                <a:lnTo>
                  <a:pt x="330" y="800"/>
                </a:lnTo>
                <a:lnTo>
                  <a:pt x="331" y="790"/>
                </a:lnTo>
                <a:lnTo>
                  <a:pt x="331" y="801"/>
                </a:lnTo>
                <a:lnTo>
                  <a:pt x="333" y="801"/>
                </a:lnTo>
                <a:lnTo>
                  <a:pt x="333" y="798"/>
                </a:lnTo>
                <a:lnTo>
                  <a:pt x="333" y="801"/>
                </a:lnTo>
                <a:lnTo>
                  <a:pt x="334" y="801"/>
                </a:lnTo>
                <a:lnTo>
                  <a:pt x="334" y="801"/>
                </a:lnTo>
                <a:lnTo>
                  <a:pt x="335" y="801"/>
                </a:lnTo>
                <a:lnTo>
                  <a:pt x="335" y="793"/>
                </a:lnTo>
                <a:lnTo>
                  <a:pt x="336" y="799"/>
                </a:lnTo>
                <a:lnTo>
                  <a:pt x="336" y="801"/>
                </a:lnTo>
                <a:lnTo>
                  <a:pt x="337" y="801"/>
                </a:lnTo>
                <a:lnTo>
                  <a:pt x="337" y="801"/>
                </a:lnTo>
                <a:lnTo>
                  <a:pt x="338" y="801"/>
                </a:lnTo>
                <a:lnTo>
                  <a:pt x="338" y="798"/>
                </a:lnTo>
                <a:lnTo>
                  <a:pt x="339" y="799"/>
                </a:lnTo>
                <a:lnTo>
                  <a:pt x="339" y="801"/>
                </a:lnTo>
                <a:lnTo>
                  <a:pt x="340" y="801"/>
                </a:lnTo>
                <a:lnTo>
                  <a:pt x="340" y="801"/>
                </a:lnTo>
                <a:lnTo>
                  <a:pt x="342" y="801"/>
                </a:lnTo>
                <a:lnTo>
                  <a:pt x="342" y="801"/>
                </a:lnTo>
                <a:lnTo>
                  <a:pt x="342" y="801"/>
                </a:lnTo>
                <a:lnTo>
                  <a:pt x="346" y="801"/>
                </a:lnTo>
                <a:lnTo>
                  <a:pt x="346" y="779"/>
                </a:lnTo>
                <a:lnTo>
                  <a:pt x="346" y="801"/>
                </a:lnTo>
                <a:lnTo>
                  <a:pt x="348" y="801"/>
                </a:lnTo>
                <a:lnTo>
                  <a:pt x="348" y="800"/>
                </a:lnTo>
                <a:lnTo>
                  <a:pt x="348" y="801"/>
                </a:lnTo>
                <a:lnTo>
                  <a:pt x="349" y="801"/>
                </a:lnTo>
                <a:lnTo>
                  <a:pt x="349" y="801"/>
                </a:lnTo>
                <a:lnTo>
                  <a:pt x="350" y="789"/>
                </a:lnTo>
                <a:lnTo>
                  <a:pt x="350" y="801"/>
                </a:lnTo>
                <a:lnTo>
                  <a:pt x="351" y="801"/>
                </a:lnTo>
                <a:lnTo>
                  <a:pt x="351" y="801"/>
                </a:lnTo>
                <a:lnTo>
                  <a:pt x="353" y="801"/>
                </a:lnTo>
                <a:lnTo>
                  <a:pt x="353" y="801"/>
                </a:lnTo>
                <a:lnTo>
                  <a:pt x="353" y="795"/>
                </a:lnTo>
                <a:lnTo>
                  <a:pt x="354" y="795"/>
                </a:lnTo>
                <a:lnTo>
                  <a:pt x="354" y="801"/>
                </a:lnTo>
                <a:lnTo>
                  <a:pt x="357" y="801"/>
                </a:lnTo>
                <a:lnTo>
                  <a:pt x="357" y="800"/>
                </a:lnTo>
                <a:lnTo>
                  <a:pt x="357" y="801"/>
                </a:lnTo>
                <a:lnTo>
                  <a:pt x="358" y="800"/>
                </a:lnTo>
                <a:lnTo>
                  <a:pt x="358" y="801"/>
                </a:lnTo>
                <a:lnTo>
                  <a:pt x="361" y="801"/>
                </a:lnTo>
                <a:lnTo>
                  <a:pt x="361" y="801"/>
                </a:lnTo>
                <a:lnTo>
                  <a:pt x="361" y="800"/>
                </a:lnTo>
                <a:lnTo>
                  <a:pt x="362" y="801"/>
                </a:lnTo>
                <a:lnTo>
                  <a:pt x="362" y="801"/>
                </a:lnTo>
                <a:lnTo>
                  <a:pt x="365" y="801"/>
                </a:lnTo>
                <a:lnTo>
                  <a:pt x="365" y="693"/>
                </a:lnTo>
                <a:lnTo>
                  <a:pt x="365" y="801"/>
                </a:lnTo>
                <a:lnTo>
                  <a:pt x="369" y="801"/>
                </a:lnTo>
                <a:lnTo>
                  <a:pt x="369" y="801"/>
                </a:lnTo>
                <a:lnTo>
                  <a:pt x="369" y="735"/>
                </a:lnTo>
                <a:lnTo>
                  <a:pt x="370" y="790"/>
                </a:lnTo>
                <a:lnTo>
                  <a:pt x="370" y="801"/>
                </a:lnTo>
                <a:lnTo>
                  <a:pt x="371" y="801"/>
                </a:lnTo>
                <a:lnTo>
                  <a:pt x="371" y="801"/>
                </a:lnTo>
                <a:lnTo>
                  <a:pt x="372" y="801"/>
                </a:lnTo>
                <a:lnTo>
                  <a:pt x="372" y="800"/>
                </a:lnTo>
                <a:lnTo>
                  <a:pt x="373" y="771"/>
                </a:lnTo>
                <a:lnTo>
                  <a:pt x="373" y="801"/>
                </a:lnTo>
                <a:lnTo>
                  <a:pt x="374" y="800"/>
                </a:lnTo>
                <a:lnTo>
                  <a:pt x="374" y="801"/>
                </a:lnTo>
                <a:lnTo>
                  <a:pt x="375" y="801"/>
                </a:lnTo>
                <a:lnTo>
                  <a:pt x="375" y="801"/>
                </a:lnTo>
                <a:lnTo>
                  <a:pt x="376" y="801"/>
                </a:lnTo>
                <a:lnTo>
                  <a:pt x="376" y="799"/>
                </a:lnTo>
                <a:lnTo>
                  <a:pt x="377" y="792"/>
                </a:lnTo>
                <a:lnTo>
                  <a:pt x="377" y="801"/>
                </a:lnTo>
                <a:lnTo>
                  <a:pt x="378" y="801"/>
                </a:lnTo>
                <a:lnTo>
                  <a:pt x="378" y="801"/>
                </a:lnTo>
                <a:lnTo>
                  <a:pt x="379" y="801"/>
                </a:lnTo>
                <a:lnTo>
                  <a:pt x="379" y="800"/>
                </a:lnTo>
                <a:lnTo>
                  <a:pt x="380" y="801"/>
                </a:lnTo>
                <a:lnTo>
                  <a:pt x="380" y="798"/>
                </a:lnTo>
                <a:lnTo>
                  <a:pt x="381" y="798"/>
                </a:lnTo>
                <a:lnTo>
                  <a:pt x="381" y="801"/>
                </a:lnTo>
                <a:lnTo>
                  <a:pt x="382" y="796"/>
                </a:lnTo>
                <a:lnTo>
                  <a:pt x="382" y="801"/>
                </a:lnTo>
                <a:lnTo>
                  <a:pt x="384" y="801"/>
                </a:lnTo>
                <a:lnTo>
                  <a:pt x="384" y="801"/>
                </a:lnTo>
                <a:lnTo>
                  <a:pt x="384" y="780"/>
                </a:lnTo>
                <a:lnTo>
                  <a:pt x="385" y="800"/>
                </a:lnTo>
                <a:lnTo>
                  <a:pt x="385" y="801"/>
                </a:lnTo>
                <a:lnTo>
                  <a:pt x="387" y="801"/>
                </a:lnTo>
                <a:lnTo>
                  <a:pt x="387" y="798"/>
                </a:lnTo>
                <a:lnTo>
                  <a:pt x="387" y="801"/>
                </a:lnTo>
                <a:lnTo>
                  <a:pt x="388" y="784"/>
                </a:lnTo>
                <a:lnTo>
                  <a:pt x="388" y="801"/>
                </a:lnTo>
                <a:lnTo>
                  <a:pt x="389" y="801"/>
                </a:lnTo>
                <a:lnTo>
                  <a:pt x="389" y="801"/>
                </a:lnTo>
                <a:lnTo>
                  <a:pt x="391" y="801"/>
                </a:lnTo>
                <a:lnTo>
                  <a:pt x="391" y="801"/>
                </a:lnTo>
                <a:lnTo>
                  <a:pt x="391" y="800"/>
                </a:lnTo>
                <a:lnTo>
                  <a:pt x="392" y="798"/>
                </a:lnTo>
                <a:lnTo>
                  <a:pt x="392" y="801"/>
                </a:lnTo>
                <a:lnTo>
                  <a:pt x="395" y="801"/>
                </a:lnTo>
                <a:lnTo>
                  <a:pt x="395" y="801"/>
                </a:lnTo>
                <a:lnTo>
                  <a:pt x="395" y="801"/>
                </a:lnTo>
                <a:lnTo>
                  <a:pt x="396" y="800"/>
                </a:lnTo>
                <a:lnTo>
                  <a:pt x="396" y="801"/>
                </a:lnTo>
                <a:lnTo>
                  <a:pt x="397" y="800"/>
                </a:lnTo>
                <a:lnTo>
                  <a:pt x="397" y="801"/>
                </a:lnTo>
                <a:lnTo>
                  <a:pt x="399" y="801"/>
                </a:lnTo>
                <a:lnTo>
                  <a:pt x="399" y="801"/>
                </a:lnTo>
                <a:lnTo>
                  <a:pt x="399" y="800"/>
                </a:lnTo>
                <a:lnTo>
                  <a:pt x="400" y="800"/>
                </a:lnTo>
                <a:lnTo>
                  <a:pt x="400" y="801"/>
                </a:lnTo>
                <a:lnTo>
                  <a:pt x="402" y="801"/>
                </a:lnTo>
                <a:lnTo>
                  <a:pt x="402" y="801"/>
                </a:lnTo>
                <a:lnTo>
                  <a:pt x="402" y="801"/>
                </a:lnTo>
                <a:lnTo>
                  <a:pt x="403" y="798"/>
                </a:lnTo>
                <a:lnTo>
                  <a:pt x="403" y="801"/>
                </a:lnTo>
                <a:lnTo>
                  <a:pt x="404" y="801"/>
                </a:lnTo>
                <a:lnTo>
                  <a:pt x="404" y="801"/>
                </a:lnTo>
                <a:lnTo>
                  <a:pt x="405" y="801"/>
                </a:lnTo>
                <a:lnTo>
                  <a:pt x="405" y="801"/>
                </a:lnTo>
                <a:lnTo>
                  <a:pt x="407" y="801"/>
                </a:lnTo>
                <a:lnTo>
                  <a:pt x="407" y="799"/>
                </a:lnTo>
                <a:lnTo>
                  <a:pt x="407" y="801"/>
                </a:lnTo>
                <a:lnTo>
                  <a:pt x="409" y="801"/>
                </a:lnTo>
                <a:lnTo>
                  <a:pt x="409" y="801"/>
                </a:lnTo>
                <a:lnTo>
                  <a:pt x="409" y="800"/>
                </a:lnTo>
                <a:lnTo>
                  <a:pt x="410" y="798"/>
                </a:lnTo>
                <a:lnTo>
                  <a:pt x="410" y="801"/>
                </a:lnTo>
                <a:lnTo>
                  <a:pt x="411" y="800"/>
                </a:lnTo>
                <a:lnTo>
                  <a:pt x="411" y="801"/>
                </a:lnTo>
                <a:lnTo>
                  <a:pt x="412" y="799"/>
                </a:lnTo>
                <a:lnTo>
                  <a:pt x="412" y="801"/>
                </a:lnTo>
                <a:lnTo>
                  <a:pt x="413" y="801"/>
                </a:lnTo>
                <a:lnTo>
                  <a:pt x="413" y="801"/>
                </a:lnTo>
                <a:lnTo>
                  <a:pt x="415" y="801"/>
                </a:lnTo>
                <a:lnTo>
                  <a:pt x="415" y="796"/>
                </a:lnTo>
                <a:lnTo>
                  <a:pt x="415" y="801"/>
                </a:lnTo>
                <a:lnTo>
                  <a:pt x="417" y="801"/>
                </a:lnTo>
                <a:lnTo>
                  <a:pt x="417" y="800"/>
                </a:lnTo>
                <a:lnTo>
                  <a:pt x="417" y="801"/>
                </a:lnTo>
                <a:lnTo>
                  <a:pt x="418" y="800"/>
                </a:lnTo>
                <a:lnTo>
                  <a:pt x="418" y="801"/>
                </a:lnTo>
                <a:lnTo>
                  <a:pt x="419" y="801"/>
                </a:lnTo>
                <a:lnTo>
                  <a:pt x="419" y="801"/>
                </a:lnTo>
                <a:lnTo>
                  <a:pt x="420" y="800"/>
                </a:lnTo>
                <a:lnTo>
                  <a:pt x="420" y="801"/>
                </a:lnTo>
                <a:lnTo>
                  <a:pt x="422" y="801"/>
                </a:lnTo>
                <a:lnTo>
                  <a:pt x="422" y="799"/>
                </a:lnTo>
                <a:lnTo>
                  <a:pt x="422" y="801"/>
                </a:lnTo>
                <a:lnTo>
                  <a:pt x="423" y="800"/>
                </a:lnTo>
                <a:lnTo>
                  <a:pt x="423" y="801"/>
                </a:lnTo>
                <a:lnTo>
                  <a:pt x="426" y="801"/>
                </a:lnTo>
                <a:lnTo>
                  <a:pt x="426" y="801"/>
                </a:lnTo>
                <a:lnTo>
                  <a:pt x="426" y="797"/>
                </a:lnTo>
                <a:lnTo>
                  <a:pt x="427" y="801"/>
                </a:lnTo>
                <a:lnTo>
                  <a:pt x="427" y="801"/>
                </a:lnTo>
                <a:lnTo>
                  <a:pt x="428" y="801"/>
                </a:lnTo>
                <a:lnTo>
                  <a:pt x="428" y="801"/>
                </a:lnTo>
                <a:lnTo>
                  <a:pt x="430" y="801"/>
                </a:lnTo>
                <a:lnTo>
                  <a:pt x="430" y="793"/>
                </a:lnTo>
                <a:lnTo>
                  <a:pt x="430" y="801"/>
                </a:lnTo>
                <a:lnTo>
                  <a:pt x="431" y="801"/>
                </a:lnTo>
                <a:lnTo>
                  <a:pt x="432" y="801"/>
                </a:lnTo>
                <a:lnTo>
                  <a:pt x="432" y="801"/>
                </a:lnTo>
                <a:lnTo>
                  <a:pt x="433" y="801"/>
                </a:lnTo>
                <a:lnTo>
                  <a:pt x="433" y="801"/>
                </a:lnTo>
                <a:lnTo>
                  <a:pt x="434" y="794"/>
                </a:lnTo>
                <a:lnTo>
                  <a:pt x="434" y="801"/>
                </a:lnTo>
                <a:lnTo>
                  <a:pt x="437" y="801"/>
                </a:lnTo>
                <a:lnTo>
                  <a:pt x="437" y="801"/>
                </a:lnTo>
                <a:lnTo>
                  <a:pt x="437" y="799"/>
                </a:lnTo>
                <a:lnTo>
                  <a:pt x="438" y="800"/>
                </a:lnTo>
                <a:lnTo>
                  <a:pt x="438" y="801"/>
                </a:lnTo>
                <a:lnTo>
                  <a:pt x="441" y="801"/>
                </a:lnTo>
                <a:lnTo>
                  <a:pt x="441" y="801"/>
                </a:lnTo>
                <a:lnTo>
                  <a:pt x="441" y="793"/>
                </a:lnTo>
                <a:lnTo>
                  <a:pt x="442" y="321"/>
                </a:lnTo>
                <a:lnTo>
                  <a:pt x="442" y="801"/>
                </a:lnTo>
                <a:lnTo>
                  <a:pt x="443" y="801"/>
                </a:lnTo>
                <a:lnTo>
                  <a:pt x="443" y="801"/>
                </a:lnTo>
                <a:lnTo>
                  <a:pt x="445" y="801"/>
                </a:lnTo>
                <a:lnTo>
                  <a:pt x="445" y="801"/>
                </a:lnTo>
                <a:lnTo>
                  <a:pt x="445" y="483"/>
                </a:lnTo>
                <a:lnTo>
                  <a:pt x="446" y="497"/>
                </a:lnTo>
                <a:lnTo>
                  <a:pt x="446" y="801"/>
                </a:lnTo>
                <a:lnTo>
                  <a:pt x="448" y="801"/>
                </a:lnTo>
                <a:lnTo>
                  <a:pt x="448" y="801"/>
                </a:lnTo>
                <a:lnTo>
                  <a:pt x="448" y="801"/>
                </a:lnTo>
                <a:lnTo>
                  <a:pt x="449" y="801"/>
                </a:lnTo>
                <a:lnTo>
                  <a:pt x="449" y="674"/>
                </a:lnTo>
                <a:lnTo>
                  <a:pt x="450" y="801"/>
                </a:lnTo>
                <a:lnTo>
                  <a:pt x="450" y="801"/>
                </a:lnTo>
                <a:lnTo>
                  <a:pt x="453" y="801"/>
                </a:lnTo>
                <a:lnTo>
                  <a:pt x="453" y="764"/>
                </a:lnTo>
                <a:lnTo>
                  <a:pt x="453" y="801"/>
                </a:lnTo>
                <a:lnTo>
                  <a:pt x="454" y="801"/>
                </a:lnTo>
                <a:lnTo>
                  <a:pt x="454" y="801"/>
                </a:lnTo>
                <a:lnTo>
                  <a:pt x="455" y="801"/>
                </a:lnTo>
                <a:lnTo>
                  <a:pt x="455" y="801"/>
                </a:lnTo>
                <a:lnTo>
                  <a:pt x="456" y="801"/>
                </a:lnTo>
                <a:lnTo>
                  <a:pt x="456" y="799"/>
                </a:lnTo>
                <a:lnTo>
                  <a:pt x="457" y="794"/>
                </a:lnTo>
                <a:lnTo>
                  <a:pt x="457" y="801"/>
                </a:lnTo>
                <a:lnTo>
                  <a:pt x="458" y="801"/>
                </a:lnTo>
                <a:lnTo>
                  <a:pt x="458" y="801"/>
                </a:lnTo>
                <a:lnTo>
                  <a:pt x="459" y="801"/>
                </a:lnTo>
                <a:lnTo>
                  <a:pt x="459" y="801"/>
                </a:lnTo>
                <a:lnTo>
                  <a:pt x="460" y="801"/>
                </a:lnTo>
                <a:lnTo>
                  <a:pt x="460" y="801"/>
                </a:lnTo>
                <a:lnTo>
                  <a:pt x="461" y="797"/>
                </a:lnTo>
                <a:lnTo>
                  <a:pt x="461" y="801"/>
                </a:lnTo>
                <a:lnTo>
                  <a:pt x="462" y="801"/>
                </a:lnTo>
                <a:lnTo>
                  <a:pt x="462" y="801"/>
                </a:lnTo>
                <a:lnTo>
                  <a:pt x="463" y="801"/>
                </a:lnTo>
                <a:lnTo>
                  <a:pt x="463" y="801"/>
                </a:lnTo>
                <a:lnTo>
                  <a:pt x="464" y="801"/>
                </a:lnTo>
                <a:lnTo>
                  <a:pt x="464" y="795"/>
                </a:lnTo>
                <a:lnTo>
                  <a:pt x="465" y="796"/>
                </a:lnTo>
                <a:lnTo>
                  <a:pt x="465" y="801"/>
                </a:lnTo>
                <a:lnTo>
                  <a:pt x="466" y="801"/>
                </a:lnTo>
                <a:lnTo>
                  <a:pt x="466" y="801"/>
                </a:lnTo>
                <a:lnTo>
                  <a:pt x="468" y="801"/>
                </a:lnTo>
                <a:lnTo>
                  <a:pt x="468" y="800"/>
                </a:lnTo>
                <a:lnTo>
                  <a:pt x="468" y="801"/>
                </a:lnTo>
                <a:lnTo>
                  <a:pt x="469" y="801"/>
                </a:lnTo>
                <a:lnTo>
                  <a:pt x="469" y="801"/>
                </a:lnTo>
                <a:lnTo>
                  <a:pt x="472" y="801"/>
                </a:lnTo>
                <a:lnTo>
                  <a:pt x="472" y="801"/>
                </a:lnTo>
                <a:lnTo>
                  <a:pt x="472" y="801"/>
                </a:lnTo>
                <a:lnTo>
                  <a:pt x="476" y="801"/>
                </a:lnTo>
                <a:lnTo>
                  <a:pt x="476" y="801"/>
                </a:lnTo>
                <a:lnTo>
                  <a:pt x="476" y="798"/>
                </a:lnTo>
                <a:lnTo>
                  <a:pt x="477" y="796"/>
                </a:lnTo>
                <a:lnTo>
                  <a:pt x="477" y="801"/>
                </a:lnTo>
                <a:lnTo>
                  <a:pt x="478" y="801"/>
                </a:lnTo>
                <a:lnTo>
                  <a:pt x="478" y="801"/>
                </a:lnTo>
                <a:lnTo>
                  <a:pt x="479" y="801"/>
                </a:lnTo>
                <a:lnTo>
                  <a:pt x="479" y="801"/>
                </a:lnTo>
                <a:lnTo>
                  <a:pt x="480" y="801"/>
                </a:lnTo>
                <a:lnTo>
                  <a:pt x="480" y="801"/>
                </a:lnTo>
                <a:lnTo>
                  <a:pt x="481" y="798"/>
                </a:lnTo>
                <a:lnTo>
                  <a:pt x="481" y="801"/>
                </a:lnTo>
                <a:lnTo>
                  <a:pt x="483" y="801"/>
                </a:lnTo>
                <a:lnTo>
                  <a:pt x="483" y="801"/>
                </a:lnTo>
                <a:lnTo>
                  <a:pt x="483" y="799"/>
                </a:lnTo>
                <a:lnTo>
                  <a:pt x="484" y="775"/>
                </a:lnTo>
                <a:lnTo>
                  <a:pt x="484" y="801"/>
                </a:lnTo>
                <a:lnTo>
                  <a:pt x="486" y="801"/>
                </a:lnTo>
                <a:lnTo>
                  <a:pt x="486" y="801"/>
                </a:lnTo>
                <a:lnTo>
                  <a:pt x="486" y="801"/>
                </a:lnTo>
                <a:lnTo>
                  <a:pt x="487" y="801"/>
                </a:lnTo>
                <a:lnTo>
                  <a:pt x="487" y="799"/>
                </a:lnTo>
                <a:lnTo>
                  <a:pt x="488" y="784"/>
                </a:lnTo>
                <a:lnTo>
                  <a:pt x="488" y="801"/>
                </a:lnTo>
                <a:lnTo>
                  <a:pt x="489" y="801"/>
                </a:lnTo>
                <a:lnTo>
                  <a:pt x="489" y="801"/>
                </a:lnTo>
                <a:lnTo>
                  <a:pt x="491" y="801"/>
                </a:lnTo>
                <a:lnTo>
                  <a:pt x="491" y="799"/>
                </a:lnTo>
                <a:lnTo>
                  <a:pt x="491" y="801"/>
                </a:lnTo>
                <a:lnTo>
                  <a:pt x="492" y="795"/>
                </a:lnTo>
                <a:lnTo>
                  <a:pt x="492" y="801"/>
                </a:lnTo>
                <a:lnTo>
                  <a:pt x="495" y="801"/>
                </a:lnTo>
                <a:lnTo>
                  <a:pt x="495" y="239"/>
                </a:lnTo>
                <a:lnTo>
                  <a:pt x="495" y="801"/>
                </a:lnTo>
                <a:lnTo>
                  <a:pt x="496" y="799"/>
                </a:lnTo>
                <a:lnTo>
                  <a:pt x="496" y="801"/>
                </a:lnTo>
                <a:lnTo>
                  <a:pt x="499" y="801"/>
                </a:lnTo>
                <a:lnTo>
                  <a:pt x="499" y="418"/>
                </a:lnTo>
                <a:lnTo>
                  <a:pt x="499" y="801"/>
                </a:lnTo>
                <a:lnTo>
                  <a:pt x="500" y="801"/>
                </a:lnTo>
                <a:lnTo>
                  <a:pt x="500" y="801"/>
                </a:lnTo>
                <a:lnTo>
                  <a:pt x="501" y="801"/>
                </a:lnTo>
                <a:lnTo>
                  <a:pt x="501" y="801"/>
                </a:lnTo>
                <a:lnTo>
                  <a:pt x="502" y="798"/>
                </a:lnTo>
                <a:lnTo>
                  <a:pt x="502" y="801"/>
                </a:lnTo>
                <a:lnTo>
                  <a:pt x="503" y="646"/>
                </a:lnTo>
                <a:lnTo>
                  <a:pt x="503" y="801"/>
                </a:lnTo>
                <a:lnTo>
                  <a:pt x="504" y="801"/>
                </a:lnTo>
                <a:lnTo>
                  <a:pt x="504" y="801"/>
                </a:lnTo>
                <a:lnTo>
                  <a:pt x="506" y="801"/>
                </a:lnTo>
                <a:lnTo>
                  <a:pt x="506" y="801"/>
                </a:lnTo>
                <a:lnTo>
                  <a:pt x="506" y="797"/>
                </a:lnTo>
                <a:lnTo>
                  <a:pt x="507" y="756"/>
                </a:lnTo>
                <a:lnTo>
                  <a:pt x="507" y="801"/>
                </a:lnTo>
                <a:lnTo>
                  <a:pt x="508" y="801"/>
                </a:lnTo>
                <a:lnTo>
                  <a:pt x="508" y="801"/>
                </a:lnTo>
                <a:lnTo>
                  <a:pt x="509" y="800"/>
                </a:lnTo>
                <a:lnTo>
                  <a:pt x="509" y="801"/>
                </a:lnTo>
                <a:lnTo>
                  <a:pt x="510" y="801"/>
                </a:lnTo>
                <a:lnTo>
                  <a:pt x="510" y="788"/>
                </a:lnTo>
                <a:lnTo>
                  <a:pt x="511" y="797"/>
                </a:lnTo>
                <a:lnTo>
                  <a:pt x="511" y="801"/>
                </a:lnTo>
                <a:lnTo>
                  <a:pt x="512" y="798"/>
                </a:lnTo>
                <a:lnTo>
                  <a:pt x="512" y="801"/>
                </a:lnTo>
                <a:lnTo>
                  <a:pt x="514" y="801"/>
                </a:lnTo>
                <a:lnTo>
                  <a:pt x="514" y="792"/>
                </a:lnTo>
                <a:lnTo>
                  <a:pt x="514" y="801"/>
                </a:lnTo>
                <a:lnTo>
                  <a:pt x="515" y="801"/>
                </a:lnTo>
                <a:lnTo>
                  <a:pt x="515" y="801"/>
                </a:lnTo>
                <a:lnTo>
                  <a:pt x="517" y="801"/>
                </a:lnTo>
                <a:lnTo>
                  <a:pt x="517" y="794"/>
                </a:lnTo>
                <a:lnTo>
                  <a:pt x="517" y="801"/>
                </a:lnTo>
                <a:lnTo>
                  <a:pt x="518" y="795"/>
                </a:lnTo>
                <a:lnTo>
                  <a:pt x="518" y="801"/>
                </a:lnTo>
                <a:lnTo>
                  <a:pt x="519" y="801"/>
                </a:lnTo>
                <a:lnTo>
                  <a:pt x="519" y="795"/>
                </a:lnTo>
                <a:lnTo>
                  <a:pt x="520" y="801"/>
                </a:lnTo>
                <a:lnTo>
                  <a:pt x="520" y="801"/>
                </a:lnTo>
                <a:lnTo>
                  <a:pt x="522" y="801"/>
                </a:lnTo>
                <a:lnTo>
                  <a:pt x="522" y="801"/>
                </a:lnTo>
                <a:lnTo>
                  <a:pt x="522" y="797"/>
                </a:lnTo>
                <a:lnTo>
                  <a:pt x="523" y="801"/>
                </a:lnTo>
                <a:lnTo>
                  <a:pt x="523" y="801"/>
                </a:lnTo>
                <a:lnTo>
                  <a:pt x="524" y="801"/>
                </a:lnTo>
                <a:lnTo>
                  <a:pt x="524" y="801"/>
                </a:lnTo>
                <a:lnTo>
                  <a:pt x="525" y="801"/>
                </a:lnTo>
                <a:lnTo>
                  <a:pt x="525" y="801"/>
                </a:lnTo>
                <a:lnTo>
                  <a:pt x="526" y="0"/>
                </a:lnTo>
                <a:lnTo>
                  <a:pt x="526" y="801"/>
                </a:lnTo>
                <a:lnTo>
                  <a:pt x="527" y="801"/>
                </a:lnTo>
                <a:lnTo>
                  <a:pt x="527" y="801"/>
                </a:lnTo>
                <a:lnTo>
                  <a:pt x="529" y="801"/>
                </a:lnTo>
                <a:lnTo>
                  <a:pt x="529" y="801"/>
                </a:lnTo>
                <a:lnTo>
                  <a:pt x="529" y="801"/>
                </a:lnTo>
                <a:lnTo>
                  <a:pt x="530" y="249"/>
                </a:lnTo>
                <a:lnTo>
                  <a:pt x="530" y="801"/>
                </a:lnTo>
                <a:lnTo>
                  <a:pt x="531" y="785"/>
                </a:lnTo>
                <a:lnTo>
                  <a:pt x="531" y="801"/>
                </a:lnTo>
                <a:lnTo>
                  <a:pt x="532" y="801"/>
                </a:lnTo>
                <a:lnTo>
                  <a:pt x="532" y="801"/>
                </a:lnTo>
                <a:lnTo>
                  <a:pt x="533" y="801"/>
                </a:lnTo>
                <a:lnTo>
                  <a:pt x="533" y="786"/>
                </a:lnTo>
                <a:lnTo>
                  <a:pt x="534" y="571"/>
                </a:lnTo>
                <a:lnTo>
                  <a:pt x="534" y="801"/>
                </a:lnTo>
                <a:lnTo>
                  <a:pt x="535" y="799"/>
                </a:lnTo>
                <a:lnTo>
                  <a:pt x="535" y="801"/>
                </a:lnTo>
                <a:lnTo>
                  <a:pt x="536" y="793"/>
                </a:lnTo>
                <a:lnTo>
                  <a:pt x="536" y="801"/>
                </a:lnTo>
                <a:lnTo>
                  <a:pt x="537" y="801"/>
                </a:lnTo>
                <a:lnTo>
                  <a:pt x="537" y="732"/>
                </a:lnTo>
                <a:lnTo>
                  <a:pt x="538" y="764"/>
                </a:lnTo>
                <a:lnTo>
                  <a:pt x="538" y="801"/>
                </a:lnTo>
                <a:lnTo>
                  <a:pt x="539" y="801"/>
                </a:lnTo>
                <a:lnTo>
                  <a:pt x="539" y="800"/>
                </a:lnTo>
                <a:lnTo>
                  <a:pt x="540" y="800"/>
                </a:lnTo>
                <a:lnTo>
                  <a:pt x="540" y="801"/>
                </a:lnTo>
                <a:lnTo>
                  <a:pt x="541" y="788"/>
                </a:lnTo>
                <a:lnTo>
                  <a:pt x="541" y="801"/>
                </a:lnTo>
                <a:lnTo>
                  <a:pt x="542" y="800"/>
                </a:lnTo>
                <a:lnTo>
                  <a:pt x="542" y="801"/>
                </a:lnTo>
                <a:lnTo>
                  <a:pt x="543" y="801"/>
                </a:lnTo>
                <a:lnTo>
                  <a:pt x="543" y="801"/>
                </a:lnTo>
                <a:lnTo>
                  <a:pt x="545" y="801"/>
                </a:lnTo>
                <a:lnTo>
                  <a:pt x="545" y="797"/>
                </a:lnTo>
                <a:lnTo>
                  <a:pt x="545" y="801"/>
                </a:lnTo>
                <a:lnTo>
                  <a:pt x="547" y="801"/>
                </a:lnTo>
                <a:lnTo>
                  <a:pt x="547" y="801"/>
                </a:lnTo>
                <a:lnTo>
                  <a:pt x="547" y="800"/>
                </a:lnTo>
                <a:lnTo>
                  <a:pt x="548" y="801"/>
                </a:lnTo>
                <a:lnTo>
                  <a:pt x="548" y="799"/>
                </a:lnTo>
                <a:lnTo>
                  <a:pt x="549" y="796"/>
                </a:lnTo>
                <a:lnTo>
                  <a:pt x="549" y="801"/>
                </a:lnTo>
                <a:lnTo>
                  <a:pt x="550" y="801"/>
                </a:lnTo>
                <a:lnTo>
                  <a:pt x="550" y="801"/>
                </a:lnTo>
                <a:lnTo>
                  <a:pt x="552" y="801"/>
                </a:lnTo>
                <a:lnTo>
                  <a:pt x="552" y="801"/>
                </a:lnTo>
                <a:lnTo>
                  <a:pt x="552" y="768"/>
                </a:lnTo>
                <a:lnTo>
                  <a:pt x="553" y="795"/>
                </a:lnTo>
                <a:lnTo>
                  <a:pt x="553" y="801"/>
                </a:lnTo>
                <a:lnTo>
                  <a:pt x="556" y="801"/>
                </a:lnTo>
                <a:lnTo>
                  <a:pt x="556" y="801"/>
                </a:lnTo>
                <a:lnTo>
                  <a:pt x="556" y="778"/>
                </a:lnTo>
                <a:lnTo>
                  <a:pt x="557" y="801"/>
                </a:lnTo>
                <a:lnTo>
                  <a:pt x="557" y="801"/>
                </a:lnTo>
                <a:lnTo>
                  <a:pt x="558" y="800"/>
                </a:lnTo>
                <a:lnTo>
                  <a:pt x="558" y="801"/>
                </a:lnTo>
                <a:lnTo>
                  <a:pt x="559" y="801"/>
                </a:lnTo>
                <a:lnTo>
                  <a:pt x="559" y="801"/>
                </a:lnTo>
                <a:lnTo>
                  <a:pt x="560" y="801"/>
                </a:lnTo>
                <a:lnTo>
                  <a:pt x="560" y="792"/>
                </a:lnTo>
                <a:lnTo>
                  <a:pt x="561" y="800"/>
                </a:lnTo>
                <a:lnTo>
                  <a:pt x="561" y="801"/>
                </a:lnTo>
                <a:lnTo>
                  <a:pt x="562" y="801"/>
                </a:lnTo>
                <a:lnTo>
                  <a:pt x="562" y="801"/>
                </a:lnTo>
                <a:lnTo>
                  <a:pt x="563" y="799"/>
                </a:lnTo>
                <a:lnTo>
                  <a:pt x="563" y="801"/>
                </a:lnTo>
                <a:lnTo>
                  <a:pt x="564" y="798"/>
                </a:lnTo>
                <a:lnTo>
                  <a:pt x="564" y="801"/>
                </a:lnTo>
                <a:lnTo>
                  <a:pt x="565" y="791"/>
                </a:lnTo>
                <a:lnTo>
                  <a:pt x="565" y="801"/>
                </a:lnTo>
                <a:lnTo>
                  <a:pt x="566" y="801"/>
                </a:lnTo>
                <a:lnTo>
                  <a:pt x="566" y="801"/>
                </a:lnTo>
                <a:lnTo>
                  <a:pt x="567" y="801"/>
                </a:lnTo>
                <a:lnTo>
                  <a:pt x="567" y="801"/>
                </a:lnTo>
                <a:lnTo>
                  <a:pt x="568" y="780"/>
                </a:lnTo>
                <a:lnTo>
                  <a:pt x="568" y="801"/>
                </a:lnTo>
                <a:lnTo>
                  <a:pt x="570" y="801"/>
                </a:lnTo>
                <a:lnTo>
                  <a:pt x="570" y="801"/>
                </a:lnTo>
                <a:lnTo>
                  <a:pt x="570" y="793"/>
                </a:lnTo>
                <a:lnTo>
                  <a:pt x="571" y="801"/>
                </a:lnTo>
                <a:lnTo>
                  <a:pt x="571" y="800"/>
                </a:lnTo>
                <a:lnTo>
                  <a:pt x="572" y="798"/>
                </a:lnTo>
                <a:lnTo>
                  <a:pt x="572" y="801"/>
                </a:lnTo>
                <a:lnTo>
                  <a:pt x="573" y="799"/>
                </a:lnTo>
                <a:lnTo>
                  <a:pt x="573" y="801"/>
                </a:lnTo>
                <a:lnTo>
                  <a:pt x="575" y="801"/>
                </a:lnTo>
                <a:lnTo>
                  <a:pt x="575" y="801"/>
                </a:lnTo>
                <a:lnTo>
                  <a:pt x="575" y="796"/>
                </a:lnTo>
                <a:lnTo>
                  <a:pt x="576" y="798"/>
                </a:lnTo>
                <a:lnTo>
                  <a:pt x="576" y="801"/>
                </a:lnTo>
                <a:lnTo>
                  <a:pt x="577" y="800"/>
                </a:lnTo>
                <a:lnTo>
                  <a:pt x="577" y="801"/>
                </a:lnTo>
                <a:lnTo>
                  <a:pt x="579" y="801"/>
                </a:lnTo>
                <a:lnTo>
                  <a:pt x="579" y="801"/>
                </a:lnTo>
                <a:lnTo>
                  <a:pt x="579" y="797"/>
                </a:lnTo>
                <a:lnTo>
                  <a:pt x="580" y="800"/>
                </a:lnTo>
                <a:lnTo>
                  <a:pt x="580" y="801"/>
                </a:lnTo>
                <a:lnTo>
                  <a:pt x="581" y="800"/>
                </a:lnTo>
                <a:lnTo>
                  <a:pt x="581" y="801"/>
                </a:lnTo>
                <a:lnTo>
                  <a:pt x="583" y="801"/>
                </a:lnTo>
                <a:lnTo>
                  <a:pt x="583" y="797"/>
                </a:lnTo>
                <a:lnTo>
                  <a:pt x="583" y="801"/>
                </a:lnTo>
                <a:lnTo>
                  <a:pt x="586" y="801"/>
                </a:lnTo>
                <a:lnTo>
                  <a:pt x="586" y="801"/>
                </a:lnTo>
                <a:lnTo>
                  <a:pt x="586" y="800"/>
                </a:lnTo>
                <a:lnTo>
                  <a:pt x="587" y="798"/>
                </a:lnTo>
                <a:lnTo>
                  <a:pt x="587" y="801"/>
                </a:lnTo>
                <a:lnTo>
                  <a:pt x="588" y="801"/>
                </a:lnTo>
                <a:lnTo>
                  <a:pt x="588" y="801"/>
                </a:lnTo>
                <a:lnTo>
                  <a:pt x="589" y="801"/>
                </a:lnTo>
                <a:lnTo>
                  <a:pt x="589" y="801"/>
                </a:lnTo>
                <a:lnTo>
                  <a:pt x="590" y="801"/>
                </a:lnTo>
                <a:lnTo>
                  <a:pt x="590" y="800"/>
                </a:lnTo>
                <a:lnTo>
                  <a:pt x="591" y="799"/>
                </a:lnTo>
                <a:lnTo>
                  <a:pt x="591" y="801"/>
                </a:lnTo>
                <a:lnTo>
                  <a:pt x="593" y="801"/>
                </a:lnTo>
                <a:lnTo>
                  <a:pt x="593" y="800"/>
                </a:lnTo>
                <a:lnTo>
                  <a:pt x="593" y="801"/>
                </a:lnTo>
                <a:lnTo>
                  <a:pt x="594" y="801"/>
                </a:lnTo>
                <a:lnTo>
                  <a:pt x="594" y="801"/>
                </a:lnTo>
                <a:lnTo>
                  <a:pt x="595" y="799"/>
                </a:lnTo>
                <a:lnTo>
                  <a:pt x="595" y="801"/>
                </a:lnTo>
                <a:lnTo>
                  <a:pt x="596" y="801"/>
                </a:lnTo>
                <a:lnTo>
                  <a:pt x="596" y="801"/>
                </a:lnTo>
                <a:lnTo>
                  <a:pt x="598" y="801"/>
                </a:lnTo>
                <a:lnTo>
                  <a:pt x="598" y="801"/>
                </a:lnTo>
                <a:lnTo>
                  <a:pt x="598" y="798"/>
                </a:lnTo>
                <a:lnTo>
                  <a:pt x="599" y="800"/>
                </a:lnTo>
                <a:lnTo>
                  <a:pt x="599" y="801"/>
                </a:lnTo>
                <a:lnTo>
                  <a:pt x="601" y="801"/>
                </a:lnTo>
                <a:lnTo>
                  <a:pt x="601" y="801"/>
                </a:lnTo>
                <a:lnTo>
                  <a:pt x="601" y="801"/>
                </a:lnTo>
                <a:lnTo>
                  <a:pt x="602" y="800"/>
                </a:lnTo>
                <a:lnTo>
                  <a:pt x="602" y="801"/>
                </a:lnTo>
                <a:lnTo>
                  <a:pt x="603" y="800"/>
                </a:lnTo>
                <a:lnTo>
                  <a:pt x="603" y="801"/>
                </a:lnTo>
                <a:lnTo>
                  <a:pt x="605" y="801"/>
                </a:lnTo>
                <a:lnTo>
                  <a:pt x="605" y="801"/>
                </a:lnTo>
                <a:lnTo>
                  <a:pt x="605" y="801"/>
                </a:lnTo>
                <a:lnTo>
                  <a:pt x="606" y="798"/>
                </a:lnTo>
                <a:lnTo>
                  <a:pt x="606" y="801"/>
                </a:lnTo>
                <a:lnTo>
                  <a:pt x="607" y="801"/>
                </a:lnTo>
                <a:lnTo>
                  <a:pt x="607" y="801"/>
                </a:lnTo>
                <a:lnTo>
                  <a:pt x="608" y="801"/>
                </a:lnTo>
                <a:lnTo>
                  <a:pt x="608" y="801"/>
                </a:lnTo>
                <a:lnTo>
                  <a:pt x="609" y="797"/>
                </a:lnTo>
                <a:lnTo>
                  <a:pt x="609" y="801"/>
                </a:lnTo>
                <a:lnTo>
                  <a:pt x="610" y="799"/>
                </a:lnTo>
                <a:lnTo>
                  <a:pt x="610" y="801"/>
                </a:lnTo>
                <a:lnTo>
                  <a:pt x="611" y="799"/>
                </a:lnTo>
                <a:lnTo>
                  <a:pt x="611" y="801"/>
                </a:lnTo>
                <a:lnTo>
                  <a:pt x="613" y="801"/>
                </a:lnTo>
                <a:lnTo>
                  <a:pt x="613" y="801"/>
                </a:lnTo>
                <a:lnTo>
                  <a:pt x="613" y="800"/>
                </a:lnTo>
                <a:lnTo>
                  <a:pt x="614" y="787"/>
                </a:lnTo>
                <a:lnTo>
                  <a:pt x="614" y="801"/>
                </a:lnTo>
                <a:lnTo>
                  <a:pt x="615" y="801"/>
                </a:lnTo>
                <a:lnTo>
                  <a:pt x="615" y="801"/>
                </a:lnTo>
                <a:lnTo>
                  <a:pt x="616" y="801"/>
                </a:lnTo>
                <a:lnTo>
                  <a:pt x="616" y="801"/>
                </a:lnTo>
                <a:lnTo>
                  <a:pt x="617" y="801"/>
                </a:lnTo>
                <a:lnTo>
                  <a:pt x="617" y="795"/>
                </a:lnTo>
                <a:lnTo>
                  <a:pt x="618" y="799"/>
                </a:lnTo>
                <a:lnTo>
                  <a:pt x="618" y="801"/>
                </a:lnTo>
                <a:lnTo>
                  <a:pt x="621" y="801"/>
                </a:lnTo>
                <a:lnTo>
                  <a:pt x="621" y="801"/>
                </a:lnTo>
                <a:lnTo>
                  <a:pt x="621" y="784"/>
                </a:lnTo>
                <a:lnTo>
                  <a:pt x="622" y="793"/>
                </a:lnTo>
                <a:lnTo>
                  <a:pt x="622" y="801"/>
                </a:lnTo>
                <a:lnTo>
                  <a:pt x="625" y="801"/>
                </a:lnTo>
                <a:lnTo>
                  <a:pt x="625" y="790"/>
                </a:lnTo>
                <a:lnTo>
                  <a:pt x="625" y="801"/>
                </a:lnTo>
                <a:lnTo>
                  <a:pt x="626" y="801"/>
                </a:lnTo>
                <a:lnTo>
                  <a:pt x="626" y="801"/>
                </a:lnTo>
                <a:lnTo>
                  <a:pt x="628" y="801"/>
                </a:lnTo>
                <a:lnTo>
                  <a:pt x="628" y="801"/>
                </a:lnTo>
                <a:lnTo>
                  <a:pt x="628" y="801"/>
                </a:lnTo>
                <a:lnTo>
                  <a:pt x="629" y="796"/>
                </a:lnTo>
                <a:lnTo>
                  <a:pt x="629" y="801"/>
                </a:lnTo>
                <a:lnTo>
                  <a:pt x="632" y="801"/>
                </a:lnTo>
                <a:lnTo>
                  <a:pt x="632" y="801"/>
                </a:lnTo>
                <a:lnTo>
                  <a:pt x="632" y="801"/>
                </a:lnTo>
                <a:lnTo>
                  <a:pt x="633" y="799"/>
                </a:lnTo>
                <a:lnTo>
                  <a:pt x="633" y="801"/>
                </a:lnTo>
                <a:lnTo>
                  <a:pt x="634" y="800"/>
                </a:lnTo>
                <a:lnTo>
                  <a:pt x="634" y="801"/>
                </a:lnTo>
                <a:lnTo>
                  <a:pt x="635" y="798"/>
                </a:lnTo>
                <a:lnTo>
                  <a:pt x="635" y="801"/>
                </a:lnTo>
                <a:lnTo>
                  <a:pt x="636" y="801"/>
                </a:lnTo>
                <a:lnTo>
                  <a:pt x="636" y="800"/>
                </a:lnTo>
                <a:lnTo>
                  <a:pt x="637" y="794"/>
                </a:lnTo>
                <a:lnTo>
                  <a:pt x="637" y="801"/>
                </a:lnTo>
                <a:lnTo>
                  <a:pt x="639" y="801"/>
                </a:lnTo>
                <a:lnTo>
                  <a:pt x="639" y="800"/>
                </a:lnTo>
                <a:lnTo>
                  <a:pt x="639" y="801"/>
                </a:lnTo>
                <a:lnTo>
                  <a:pt x="640" y="801"/>
                </a:lnTo>
                <a:lnTo>
                  <a:pt x="640" y="795"/>
                </a:lnTo>
                <a:lnTo>
                  <a:pt x="641" y="794"/>
                </a:lnTo>
                <a:lnTo>
                  <a:pt x="641" y="801"/>
                </a:lnTo>
                <a:lnTo>
                  <a:pt x="642" y="801"/>
                </a:lnTo>
                <a:lnTo>
                  <a:pt x="642" y="801"/>
                </a:lnTo>
                <a:lnTo>
                  <a:pt x="644" y="801"/>
                </a:lnTo>
                <a:lnTo>
                  <a:pt x="644" y="801"/>
                </a:lnTo>
                <a:lnTo>
                  <a:pt x="644" y="796"/>
                </a:lnTo>
                <a:lnTo>
                  <a:pt x="645" y="801"/>
                </a:lnTo>
                <a:lnTo>
                  <a:pt x="645" y="801"/>
                </a:lnTo>
                <a:lnTo>
                  <a:pt x="646" y="799"/>
                </a:lnTo>
                <a:lnTo>
                  <a:pt x="646" y="801"/>
                </a:lnTo>
                <a:lnTo>
                  <a:pt x="647" y="801"/>
                </a:lnTo>
                <a:lnTo>
                  <a:pt x="648" y="797"/>
                </a:lnTo>
                <a:lnTo>
                  <a:pt x="648" y="801"/>
                </a:lnTo>
                <a:lnTo>
                  <a:pt x="649" y="801"/>
                </a:lnTo>
                <a:lnTo>
                  <a:pt x="649" y="801"/>
                </a:lnTo>
                <a:lnTo>
                  <a:pt x="650" y="800"/>
                </a:lnTo>
                <a:lnTo>
                  <a:pt x="650" y="801"/>
                </a:lnTo>
                <a:lnTo>
                  <a:pt x="651" y="801"/>
                </a:lnTo>
                <a:lnTo>
                  <a:pt x="651" y="801"/>
                </a:lnTo>
                <a:lnTo>
                  <a:pt x="652" y="533"/>
                </a:lnTo>
                <a:lnTo>
                  <a:pt x="652" y="801"/>
                </a:lnTo>
                <a:lnTo>
                  <a:pt x="653" y="801"/>
                </a:lnTo>
                <a:lnTo>
                  <a:pt x="653" y="801"/>
                </a:lnTo>
                <a:lnTo>
                  <a:pt x="655" y="801"/>
                </a:lnTo>
                <a:lnTo>
                  <a:pt x="655" y="801"/>
                </a:lnTo>
                <a:lnTo>
                  <a:pt x="655" y="801"/>
                </a:lnTo>
                <a:lnTo>
                  <a:pt x="656" y="612"/>
                </a:lnTo>
                <a:lnTo>
                  <a:pt x="656" y="801"/>
                </a:lnTo>
                <a:lnTo>
                  <a:pt x="657" y="801"/>
                </a:lnTo>
                <a:lnTo>
                  <a:pt x="657" y="801"/>
                </a:lnTo>
                <a:lnTo>
                  <a:pt x="659" y="801"/>
                </a:lnTo>
                <a:lnTo>
                  <a:pt x="659" y="800"/>
                </a:lnTo>
                <a:lnTo>
                  <a:pt x="659" y="801"/>
                </a:lnTo>
                <a:lnTo>
                  <a:pt x="660" y="726"/>
                </a:lnTo>
                <a:lnTo>
                  <a:pt x="660" y="801"/>
                </a:lnTo>
                <a:lnTo>
                  <a:pt x="661" y="801"/>
                </a:lnTo>
                <a:lnTo>
                  <a:pt x="662" y="801"/>
                </a:lnTo>
                <a:lnTo>
                  <a:pt x="662" y="801"/>
                </a:lnTo>
                <a:lnTo>
                  <a:pt x="663" y="801"/>
                </a:lnTo>
                <a:lnTo>
                  <a:pt x="663" y="800"/>
                </a:lnTo>
                <a:lnTo>
                  <a:pt x="664" y="781"/>
                </a:lnTo>
                <a:lnTo>
                  <a:pt x="664" y="801"/>
                </a:lnTo>
                <a:lnTo>
                  <a:pt x="667" y="801"/>
                </a:lnTo>
                <a:lnTo>
                  <a:pt x="667" y="801"/>
                </a:lnTo>
                <a:lnTo>
                  <a:pt x="667" y="798"/>
                </a:lnTo>
                <a:lnTo>
                  <a:pt x="668" y="797"/>
                </a:lnTo>
                <a:lnTo>
                  <a:pt x="668" y="801"/>
                </a:lnTo>
                <a:lnTo>
                  <a:pt x="669" y="801"/>
                </a:lnTo>
                <a:lnTo>
                  <a:pt x="669" y="801"/>
                </a:lnTo>
                <a:lnTo>
                  <a:pt x="670" y="800"/>
                </a:lnTo>
                <a:lnTo>
                  <a:pt x="670" y="801"/>
                </a:lnTo>
                <a:lnTo>
                  <a:pt x="671" y="801"/>
                </a:lnTo>
                <a:lnTo>
                  <a:pt x="671" y="800"/>
                </a:lnTo>
                <a:lnTo>
                  <a:pt x="672" y="801"/>
                </a:lnTo>
                <a:lnTo>
                  <a:pt x="672" y="801"/>
                </a:lnTo>
                <a:lnTo>
                  <a:pt x="673" y="801"/>
                </a:lnTo>
                <a:lnTo>
                  <a:pt x="673" y="801"/>
                </a:lnTo>
                <a:lnTo>
                  <a:pt x="674" y="801"/>
                </a:lnTo>
                <a:lnTo>
                  <a:pt x="674" y="801"/>
                </a:lnTo>
                <a:lnTo>
                  <a:pt x="675" y="800"/>
                </a:lnTo>
                <a:lnTo>
                  <a:pt x="675" y="801"/>
                </a:lnTo>
                <a:lnTo>
                  <a:pt x="677" y="801"/>
                </a:lnTo>
                <a:lnTo>
                  <a:pt x="677" y="801"/>
                </a:lnTo>
                <a:lnTo>
                  <a:pt x="677" y="801"/>
                </a:lnTo>
                <a:lnTo>
                  <a:pt x="678" y="801"/>
                </a:lnTo>
                <a:lnTo>
                  <a:pt x="678" y="801"/>
                </a:lnTo>
                <a:lnTo>
                  <a:pt x="679" y="800"/>
                </a:lnTo>
                <a:lnTo>
                  <a:pt x="679" y="801"/>
                </a:lnTo>
                <a:lnTo>
                  <a:pt x="682" y="801"/>
                </a:lnTo>
                <a:lnTo>
                  <a:pt x="682" y="801"/>
                </a:lnTo>
                <a:lnTo>
                  <a:pt x="682" y="794"/>
                </a:lnTo>
                <a:lnTo>
                  <a:pt x="683" y="801"/>
                </a:lnTo>
                <a:lnTo>
                  <a:pt x="683" y="801"/>
                </a:lnTo>
                <a:lnTo>
                  <a:pt x="686" y="801"/>
                </a:lnTo>
                <a:lnTo>
                  <a:pt x="686" y="793"/>
                </a:lnTo>
                <a:lnTo>
                  <a:pt x="686" y="801"/>
                </a:lnTo>
                <a:lnTo>
                  <a:pt x="687" y="795"/>
                </a:lnTo>
                <a:lnTo>
                  <a:pt x="687" y="801"/>
                </a:lnTo>
                <a:lnTo>
                  <a:pt x="688" y="800"/>
                </a:lnTo>
                <a:lnTo>
                  <a:pt x="688" y="801"/>
                </a:lnTo>
                <a:lnTo>
                  <a:pt x="690" y="801"/>
                </a:lnTo>
                <a:lnTo>
                  <a:pt x="690" y="801"/>
                </a:lnTo>
                <a:lnTo>
                  <a:pt x="690" y="796"/>
                </a:lnTo>
                <a:lnTo>
                  <a:pt x="691" y="801"/>
                </a:lnTo>
                <a:lnTo>
                  <a:pt x="691" y="801"/>
                </a:lnTo>
                <a:lnTo>
                  <a:pt x="692" y="801"/>
                </a:lnTo>
                <a:lnTo>
                  <a:pt x="692" y="800"/>
                </a:lnTo>
                <a:lnTo>
                  <a:pt x="693" y="789"/>
                </a:lnTo>
                <a:lnTo>
                  <a:pt x="693" y="801"/>
                </a:lnTo>
                <a:lnTo>
                  <a:pt x="694" y="801"/>
                </a:lnTo>
                <a:lnTo>
                  <a:pt x="694" y="799"/>
                </a:lnTo>
                <a:lnTo>
                  <a:pt x="695" y="801"/>
                </a:lnTo>
                <a:lnTo>
                  <a:pt x="695" y="795"/>
                </a:lnTo>
                <a:lnTo>
                  <a:pt x="696" y="799"/>
                </a:lnTo>
                <a:lnTo>
                  <a:pt x="696" y="801"/>
                </a:lnTo>
                <a:lnTo>
                  <a:pt x="697" y="801"/>
                </a:lnTo>
                <a:lnTo>
                  <a:pt x="697" y="800"/>
                </a:lnTo>
                <a:lnTo>
                  <a:pt x="698" y="792"/>
                </a:lnTo>
                <a:lnTo>
                  <a:pt x="698" y="801"/>
                </a:lnTo>
                <a:lnTo>
                  <a:pt x="700" y="801"/>
                </a:lnTo>
                <a:lnTo>
                  <a:pt x="700" y="796"/>
                </a:lnTo>
                <a:lnTo>
                  <a:pt x="700" y="801"/>
                </a:lnTo>
                <a:lnTo>
                  <a:pt x="701" y="801"/>
                </a:lnTo>
                <a:lnTo>
                  <a:pt x="701" y="798"/>
                </a:lnTo>
                <a:lnTo>
                  <a:pt x="702" y="800"/>
                </a:lnTo>
                <a:lnTo>
                  <a:pt x="702" y="801"/>
                </a:lnTo>
                <a:lnTo>
                  <a:pt x="703" y="797"/>
                </a:lnTo>
                <a:lnTo>
                  <a:pt x="703" y="801"/>
                </a:lnTo>
                <a:lnTo>
                  <a:pt x="705" y="801"/>
                </a:lnTo>
                <a:lnTo>
                  <a:pt x="705" y="801"/>
                </a:lnTo>
                <a:lnTo>
                  <a:pt x="705" y="798"/>
                </a:lnTo>
                <a:lnTo>
                  <a:pt x="706" y="801"/>
                </a:lnTo>
                <a:lnTo>
                  <a:pt x="706" y="801"/>
                </a:lnTo>
                <a:lnTo>
                  <a:pt x="708" y="801"/>
                </a:lnTo>
                <a:lnTo>
                  <a:pt x="708" y="799"/>
                </a:lnTo>
                <a:lnTo>
                  <a:pt x="708" y="801"/>
                </a:lnTo>
                <a:lnTo>
                  <a:pt x="709" y="801"/>
                </a:lnTo>
                <a:lnTo>
                  <a:pt x="709" y="799"/>
                </a:lnTo>
                <a:lnTo>
                  <a:pt x="710" y="799"/>
                </a:lnTo>
                <a:lnTo>
                  <a:pt x="710" y="801"/>
                </a:lnTo>
                <a:lnTo>
                  <a:pt x="711" y="801"/>
                </a:lnTo>
                <a:lnTo>
                  <a:pt x="711" y="801"/>
                </a:lnTo>
                <a:lnTo>
                  <a:pt x="713" y="801"/>
                </a:lnTo>
                <a:lnTo>
                  <a:pt x="713" y="794"/>
                </a:lnTo>
                <a:lnTo>
                  <a:pt x="713" y="801"/>
                </a:lnTo>
                <a:lnTo>
                  <a:pt x="714" y="801"/>
                </a:lnTo>
                <a:lnTo>
                  <a:pt x="714" y="801"/>
                </a:lnTo>
                <a:lnTo>
                  <a:pt x="716" y="801"/>
                </a:lnTo>
                <a:lnTo>
                  <a:pt x="716" y="801"/>
                </a:lnTo>
                <a:lnTo>
                  <a:pt x="716" y="801"/>
                </a:lnTo>
                <a:lnTo>
                  <a:pt x="717" y="798"/>
                </a:lnTo>
                <a:lnTo>
                  <a:pt x="717" y="801"/>
                </a:lnTo>
                <a:lnTo>
                  <a:pt x="718" y="800"/>
                </a:lnTo>
                <a:lnTo>
                  <a:pt x="718" y="801"/>
                </a:lnTo>
                <a:lnTo>
                  <a:pt x="720" y="801"/>
                </a:lnTo>
                <a:lnTo>
                  <a:pt x="720" y="801"/>
                </a:lnTo>
                <a:lnTo>
                  <a:pt x="720" y="800"/>
                </a:lnTo>
                <a:lnTo>
                  <a:pt x="721" y="801"/>
                </a:lnTo>
                <a:lnTo>
                  <a:pt x="721" y="801"/>
                </a:lnTo>
                <a:lnTo>
                  <a:pt x="724" y="801"/>
                </a:lnTo>
                <a:lnTo>
                  <a:pt x="724" y="801"/>
                </a:lnTo>
                <a:lnTo>
                  <a:pt x="724" y="800"/>
                </a:lnTo>
                <a:lnTo>
                  <a:pt x="725" y="801"/>
                </a:lnTo>
                <a:lnTo>
                  <a:pt x="725" y="801"/>
                </a:lnTo>
                <a:lnTo>
                  <a:pt x="726" y="799"/>
                </a:lnTo>
                <a:lnTo>
                  <a:pt x="726" y="801"/>
                </a:lnTo>
                <a:lnTo>
                  <a:pt x="727" y="801"/>
                </a:lnTo>
                <a:lnTo>
                  <a:pt x="727" y="801"/>
                </a:lnTo>
                <a:lnTo>
                  <a:pt x="728" y="801"/>
                </a:lnTo>
                <a:lnTo>
                  <a:pt x="728" y="800"/>
                </a:lnTo>
                <a:lnTo>
                  <a:pt x="729" y="800"/>
                </a:lnTo>
                <a:lnTo>
                  <a:pt x="729" y="801"/>
                </a:lnTo>
                <a:lnTo>
                  <a:pt x="731" y="801"/>
                </a:lnTo>
                <a:lnTo>
                  <a:pt x="731" y="800"/>
                </a:lnTo>
                <a:lnTo>
                  <a:pt x="731" y="801"/>
                </a:lnTo>
                <a:lnTo>
                  <a:pt x="732" y="800"/>
                </a:lnTo>
                <a:lnTo>
                  <a:pt x="732" y="801"/>
                </a:lnTo>
                <a:lnTo>
                  <a:pt x="736" y="801"/>
                </a:lnTo>
                <a:lnTo>
                  <a:pt x="736" y="799"/>
                </a:lnTo>
                <a:lnTo>
                  <a:pt x="736" y="801"/>
                </a:lnTo>
                <a:lnTo>
                  <a:pt x="738" y="801"/>
                </a:lnTo>
                <a:lnTo>
                  <a:pt x="738" y="801"/>
                </a:lnTo>
                <a:lnTo>
                  <a:pt x="738" y="799"/>
                </a:lnTo>
                <a:lnTo>
                  <a:pt x="739" y="800"/>
                </a:lnTo>
                <a:lnTo>
                  <a:pt x="739" y="801"/>
                </a:lnTo>
                <a:lnTo>
                  <a:pt x="740" y="800"/>
                </a:lnTo>
                <a:lnTo>
                  <a:pt x="740" y="801"/>
                </a:lnTo>
                <a:lnTo>
                  <a:pt x="741" y="800"/>
                </a:lnTo>
                <a:lnTo>
                  <a:pt x="741" y="801"/>
                </a:lnTo>
                <a:lnTo>
                  <a:pt x="743" y="801"/>
                </a:lnTo>
                <a:lnTo>
                  <a:pt x="743" y="801"/>
                </a:lnTo>
                <a:lnTo>
                  <a:pt x="743" y="745"/>
                </a:lnTo>
                <a:lnTo>
                  <a:pt x="744" y="764"/>
                </a:lnTo>
                <a:lnTo>
                  <a:pt x="744" y="801"/>
                </a:lnTo>
                <a:lnTo>
                  <a:pt x="745" y="801"/>
                </a:lnTo>
                <a:lnTo>
                  <a:pt x="745" y="800"/>
                </a:lnTo>
                <a:lnTo>
                  <a:pt x="746" y="801"/>
                </a:lnTo>
                <a:lnTo>
                  <a:pt x="746" y="801"/>
                </a:lnTo>
                <a:lnTo>
                  <a:pt x="747" y="801"/>
                </a:lnTo>
                <a:lnTo>
                  <a:pt x="747" y="801"/>
                </a:lnTo>
                <a:lnTo>
                  <a:pt x="748" y="786"/>
                </a:lnTo>
                <a:lnTo>
                  <a:pt x="748" y="801"/>
                </a:lnTo>
                <a:lnTo>
                  <a:pt x="749" y="801"/>
                </a:lnTo>
                <a:lnTo>
                  <a:pt x="749" y="799"/>
                </a:lnTo>
                <a:lnTo>
                  <a:pt x="750" y="798"/>
                </a:lnTo>
                <a:lnTo>
                  <a:pt x="750" y="801"/>
                </a:lnTo>
                <a:lnTo>
                  <a:pt x="751" y="801"/>
                </a:lnTo>
                <a:lnTo>
                  <a:pt x="751" y="783"/>
                </a:lnTo>
                <a:lnTo>
                  <a:pt x="752" y="792"/>
                </a:lnTo>
                <a:lnTo>
                  <a:pt x="752" y="801"/>
                </a:lnTo>
                <a:lnTo>
                  <a:pt x="753" y="791"/>
                </a:lnTo>
                <a:lnTo>
                  <a:pt x="753" y="801"/>
                </a:lnTo>
                <a:lnTo>
                  <a:pt x="754" y="795"/>
                </a:lnTo>
                <a:lnTo>
                  <a:pt x="754" y="801"/>
                </a:lnTo>
                <a:lnTo>
                  <a:pt x="755" y="801"/>
                </a:lnTo>
                <a:lnTo>
                  <a:pt x="755" y="797"/>
                </a:lnTo>
                <a:lnTo>
                  <a:pt x="756" y="799"/>
                </a:lnTo>
                <a:lnTo>
                  <a:pt x="756" y="801"/>
                </a:lnTo>
                <a:lnTo>
                  <a:pt x="757" y="800"/>
                </a:lnTo>
                <a:lnTo>
                  <a:pt x="757" y="801"/>
                </a:lnTo>
                <a:lnTo>
                  <a:pt x="759" y="801"/>
                </a:lnTo>
                <a:lnTo>
                  <a:pt x="759" y="795"/>
                </a:lnTo>
                <a:lnTo>
                  <a:pt x="759" y="801"/>
                </a:lnTo>
                <a:lnTo>
                  <a:pt x="760" y="801"/>
                </a:lnTo>
                <a:lnTo>
                  <a:pt x="760" y="801"/>
                </a:lnTo>
                <a:lnTo>
                  <a:pt x="761" y="800"/>
                </a:lnTo>
                <a:lnTo>
                  <a:pt x="761" y="801"/>
                </a:lnTo>
                <a:lnTo>
                  <a:pt x="762" y="801"/>
                </a:lnTo>
                <a:lnTo>
                  <a:pt x="762" y="795"/>
                </a:lnTo>
                <a:lnTo>
                  <a:pt x="763" y="797"/>
                </a:lnTo>
                <a:lnTo>
                  <a:pt x="763" y="801"/>
                </a:lnTo>
                <a:lnTo>
                  <a:pt x="764" y="800"/>
                </a:lnTo>
                <a:lnTo>
                  <a:pt x="764" y="801"/>
                </a:lnTo>
                <a:lnTo>
                  <a:pt x="766" y="801"/>
                </a:lnTo>
                <a:lnTo>
                  <a:pt x="766" y="801"/>
                </a:lnTo>
                <a:lnTo>
                  <a:pt x="766" y="796"/>
                </a:lnTo>
                <a:lnTo>
                  <a:pt x="767" y="795"/>
                </a:lnTo>
                <a:lnTo>
                  <a:pt x="767" y="801"/>
                </a:lnTo>
                <a:lnTo>
                  <a:pt x="768" y="801"/>
                </a:lnTo>
                <a:lnTo>
                  <a:pt x="768" y="801"/>
                </a:lnTo>
                <a:lnTo>
                  <a:pt x="769" y="801"/>
                </a:lnTo>
                <a:lnTo>
                  <a:pt x="769" y="801"/>
                </a:lnTo>
                <a:lnTo>
                  <a:pt x="770" y="801"/>
                </a:lnTo>
                <a:lnTo>
                  <a:pt x="770" y="798"/>
                </a:lnTo>
                <a:lnTo>
                  <a:pt x="771" y="801"/>
                </a:lnTo>
                <a:lnTo>
                  <a:pt x="771" y="801"/>
                </a:lnTo>
                <a:lnTo>
                  <a:pt x="774" y="801"/>
                </a:lnTo>
                <a:lnTo>
                  <a:pt x="774" y="801"/>
                </a:lnTo>
                <a:lnTo>
                  <a:pt x="774" y="770"/>
                </a:lnTo>
                <a:lnTo>
                  <a:pt x="775" y="799"/>
                </a:lnTo>
                <a:lnTo>
                  <a:pt x="775" y="801"/>
                </a:lnTo>
                <a:lnTo>
                  <a:pt x="778" y="801"/>
                </a:lnTo>
                <a:lnTo>
                  <a:pt x="778" y="801"/>
                </a:lnTo>
                <a:lnTo>
                  <a:pt x="778" y="780"/>
                </a:lnTo>
                <a:lnTo>
                  <a:pt x="779" y="797"/>
                </a:lnTo>
                <a:lnTo>
                  <a:pt x="779" y="801"/>
                </a:lnTo>
                <a:lnTo>
                  <a:pt x="780" y="800"/>
                </a:lnTo>
                <a:lnTo>
                  <a:pt x="780" y="801"/>
                </a:lnTo>
                <a:lnTo>
                  <a:pt x="782" y="801"/>
                </a:lnTo>
                <a:lnTo>
                  <a:pt x="782" y="790"/>
                </a:lnTo>
                <a:lnTo>
                  <a:pt x="782" y="801"/>
                </a:lnTo>
                <a:lnTo>
                  <a:pt x="783" y="801"/>
                </a:lnTo>
                <a:lnTo>
                  <a:pt x="783" y="801"/>
                </a:lnTo>
                <a:lnTo>
                  <a:pt x="785" y="801"/>
                </a:lnTo>
                <a:lnTo>
                  <a:pt x="786" y="790"/>
                </a:lnTo>
                <a:lnTo>
                  <a:pt x="786" y="801"/>
                </a:lnTo>
                <a:lnTo>
                  <a:pt x="787" y="800"/>
                </a:lnTo>
                <a:lnTo>
                  <a:pt x="787" y="801"/>
                </a:lnTo>
                <a:lnTo>
                  <a:pt x="788" y="801"/>
                </a:lnTo>
                <a:lnTo>
                  <a:pt x="789" y="801"/>
                </a:lnTo>
                <a:lnTo>
                  <a:pt x="789" y="801"/>
                </a:lnTo>
                <a:lnTo>
                  <a:pt x="790" y="786"/>
                </a:lnTo>
                <a:lnTo>
                  <a:pt x="790" y="801"/>
                </a:lnTo>
                <a:lnTo>
                  <a:pt x="793" y="801"/>
                </a:lnTo>
                <a:lnTo>
                  <a:pt x="793" y="801"/>
                </a:lnTo>
                <a:lnTo>
                  <a:pt x="793" y="800"/>
                </a:lnTo>
                <a:lnTo>
                  <a:pt x="794" y="798"/>
                </a:lnTo>
                <a:lnTo>
                  <a:pt x="794" y="801"/>
                </a:lnTo>
                <a:lnTo>
                  <a:pt x="795" y="800"/>
                </a:lnTo>
                <a:lnTo>
                  <a:pt x="795" y="801"/>
                </a:lnTo>
                <a:lnTo>
                  <a:pt x="797" y="801"/>
                </a:lnTo>
                <a:lnTo>
                  <a:pt x="797" y="801"/>
                </a:lnTo>
                <a:lnTo>
                  <a:pt x="797" y="798"/>
                </a:lnTo>
                <a:lnTo>
                  <a:pt x="798" y="799"/>
                </a:lnTo>
                <a:lnTo>
                  <a:pt x="798" y="801"/>
                </a:lnTo>
                <a:lnTo>
                  <a:pt x="801" y="801"/>
                </a:lnTo>
                <a:lnTo>
                  <a:pt x="801" y="796"/>
                </a:lnTo>
                <a:lnTo>
                  <a:pt x="801" y="801"/>
                </a:lnTo>
                <a:lnTo>
                  <a:pt x="802" y="801"/>
                </a:lnTo>
                <a:lnTo>
                  <a:pt x="802" y="801"/>
                </a:lnTo>
                <a:lnTo>
                  <a:pt x="805" y="801"/>
                </a:lnTo>
                <a:lnTo>
                  <a:pt x="805" y="801"/>
                </a:lnTo>
                <a:lnTo>
                  <a:pt x="805" y="795"/>
                </a:lnTo>
                <a:lnTo>
                  <a:pt x="806" y="796"/>
                </a:lnTo>
                <a:lnTo>
                  <a:pt x="806" y="801"/>
                </a:lnTo>
                <a:lnTo>
                  <a:pt x="808" y="801"/>
                </a:lnTo>
                <a:lnTo>
                  <a:pt x="808" y="801"/>
                </a:lnTo>
                <a:lnTo>
                  <a:pt x="808" y="801"/>
                </a:lnTo>
                <a:lnTo>
                  <a:pt x="809" y="799"/>
                </a:lnTo>
                <a:lnTo>
                  <a:pt x="809" y="801"/>
                </a:lnTo>
                <a:lnTo>
                  <a:pt x="812" y="801"/>
                </a:lnTo>
                <a:lnTo>
                  <a:pt x="812" y="800"/>
                </a:lnTo>
                <a:lnTo>
                  <a:pt x="812" y="801"/>
                </a:lnTo>
                <a:lnTo>
                  <a:pt x="813" y="798"/>
                </a:lnTo>
                <a:lnTo>
                  <a:pt x="813" y="801"/>
                </a:lnTo>
                <a:lnTo>
                  <a:pt x="816" y="801"/>
                </a:lnTo>
                <a:lnTo>
                  <a:pt x="816" y="801"/>
                </a:lnTo>
                <a:lnTo>
                  <a:pt x="816" y="799"/>
                </a:lnTo>
                <a:lnTo>
                  <a:pt x="817" y="800"/>
                </a:lnTo>
                <a:lnTo>
                  <a:pt x="817" y="801"/>
                </a:lnTo>
                <a:lnTo>
                  <a:pt x="818" y="798"/>
                </a:lnTo>
                <a:lnTo>
                  <a:pt x="818" y="801"/>
                </a:lnTo>
                <a:lnTo>
                  <a:pt x="820" y="801"/>
                </a:lnTo>
                <a:lnTo>
                  <a:pt x="820" y="801"/>
                </a:lnTo>
                <a:lnTo>
                  <a:pt x="820" y="798"/>
                </a:lnTo>
                <a:lnTo>
                  <a:pt x="821" y="801"/>
                </a:lnTo>
                <a:lnTo>
                  <a:pt x="821" y="801"/>
                </a:lnTo>
                <a:lnTo>
                  <a:pt x="822" y="800"/>
                </a:lnTo>
                <a:lnTo>
                  <a:pt x="822" y="801"/>
                </a:lnTo>
                <a:lnTo>
                  <a:pt x="823" y="801"/>
                </a:lnTo>
                <a:lnTo>
                  <a:pt x="823" y="798"/>
                </a:lnTo>
                <a:lnTo>
                  <a:pt x="824" y="800"/>
                </a:lnTo>
                <a:lnTo>
                  <a:pt x="824" y="801"/>
                </a:lnTo>
                <a:lnTo>
                  <a:pt x="825" y="799"/>
                </a:lnTo>
                <a:lnTo>
                  <a:pt x="825" y="801"/>
                </a:lnTo>
                <a:lnTo>
                  <a:pt x="826" y="801"/>
                </a:lnTo>
                <a:lnTo>
                  <a:pt x="826" y="801"/>
                </a:lnTo>
                <a:lnTo>
                  <a:pt x="827" y="801"/>
                </a:lnTo>
                <a:lnTo>
                  <a:pt x="827" y="800"/>
                </a:lnTo>
                <a:lnTo>
                  <a:pt x="828" y="795"/>
                </a:lnTo>
                <a:lnTo>
                  <a:pt x="828" y="801"/>
                </a:lnTo>
                <a:lnTo>
                  <a:pt x="830" y="801"/>
                </a:lnTo>
                <a:lnTo>
                  <a:pt x="830" y="801"/>
                </a:lnTo>
                <a:lnTo>
                  <a:pt x="830" y="800"/>
                </a:lnTo>
                <a:lnTo>
                  <a:pt x="831" y="801"/>
                </a:lnTo>
                <a:lnTo>
                  <a:pt x="831" y="801"/>
                </a:lnTo>
                <a:lnTo>
                  <a:pt x="832" y="800"/>
                </a:lnTo>
                <a:lnTo>
                  <a:pt x="832" y="801"/>
                </a:lnTo>
                <a:lnTo>
                  <a:pt x="835" y="801"/>
                </a:lnTo>
                <a:lnTo>
                  <a:pt x="835" y="801"/>
                </a:lnTo>
                <a:lnTo>
                  <a:pt x="835" y="796"/>
                </a:lnTo>
                <a:lnTo>
                  <a:pt x="836" y="799"/>
                </a:lnTo>
                <a:lnTo>
                  <a:pt x="836" y="801"/>
                </a:lnTo>
                <a:lnTo>
                  <a:pt x="837" y="800"/>
                </a:lnTo>
                <a:lnTo>
                  <a:pt x="837" y="801"/>
                </a:lnTo>
                <a:lnTo>
                  <a:pt x="838" y="796"/>
                </a:lnTo>
                <a:lnTo>
                  <a:pt x="838" y="801"/>
                </a:lnTo>
                <a:lnTo>
                  <a:pt x="839" y="799"/>
                </a:lnTo>
                <a:lnTo>
                  <a:pt x="839" y="801"/>
                </a:lnTo>
                <a:lnTo>
                  <a:pt x="840" y="801"/>
                </a:lnTo>
                <a:lnTo>
                  <a:pt x="840" y="797"/>
                </a:lnTo>
                <a:lnTo>
                  <a:pt x="841" y="801"/>
                </a:lnTo>
                <a:lnTo>
                  <a:pt x="841" y="801"/>
                </a:lnTo>
                <a:lnTo>
                  <a:pt x="843" y="801"/>
                </a:lnTo>
                <a:lnTo>
                  <a:pt x="843" y="801"/>
                </a:lnTo>
                <a:lnTo>
                  <a:pt x="843" y="785"/>
                </a:lnTo>
                <a:lnTo>
                  <a:pt x="844" y="800"/>
                </a:lnTo>
                <a:lnTo>
                  <a:pt x="844" y="801"/>
                </a:lnTo>
                <a:lnTo>
                  <a:pt x="845" y="801"/>
                </a:lnTo>
                <a:lnTo>
                  <a:pt x="845" y="800"/>
                </a:lnTo>
                <a:lnTo>
                  <a:pt x="846" y="801"/>
                </a:lnTo>
                <a:lnTo>
                  <a:pt x="846" y="801"/>
                </a:lnTo>
                <a:lnTo>
                  <a:pt x="847" y="783"/>
                </a:lnTo>
                <a:lnTo>
                  <a:pt x="847" y="801"/>
                </a:lnTo>
                <a:lnTo>
                  <a:pt x="848" y="801"/>
                </a:lnTo>
                <a:lnTo>
                  <a:pt x="848" y="801"/>
                </a:lnTo>
                <a:lnTo>
                  <a:pt x="850" y="801"/>
                </a:lnTo>
                <a:lnTo>
                  <a:pt x="851" y="797"/>
                </a:lnTo>
                <a:lnTo>
                  <a:pt x="851" y="801"/>
                </a:lnTo>
                <a:lnTo>
                  <a:pt x="854" y="801"/>
                </a:lnTo>
                <a:lnTo>
                  <a:pt x="854" y="801"/>
                </a:lnTo>
                <a:lnTo>
                  <a:pt x="854" y="800"/>
                </a:lnTo>
                <a:lnTo>
                  <a:pt x="855" y="799"/>
                </a:lnTo>
                <a:lnTo>
                  <a:pt x="855" y="801"/>
                </a:lnTo>
                <a:lnTo>
                  <a:pt x="856" y="800"/>
                </a:lnTo>
                <a:lnTo>
                  <a:pt x="856" y="801"/>
                </a:lnTo>
                <a:lnTo>
                  <a:pt x="858" y="801"/>
                </a:lnTo>
                <a:lnTo>
                  <a:pt x="858" y="797"/>
                </a:lnTo>
                <a:lnTo>
                  <a:pt x="858" y="801"/>
                </a:lnTo>
                <a:lnTo>
                  <a:pt x="859" y="801"/>
                </a:lnTo>
                <a:lnTo>
                  <a:pt x="859" y="801"/>
                </a:lnTo>
                <a:lnTo>
                  <a:pt x="861" y="801"/>
                </a:lnTo>
                <a:lnTo>
                  <a:pt x="861" y="800"/>
                </a:lnTo>
                <a:lnTo>
                  <a:pt x="861" y="801"/>
                </a:lnTo>
                <a:lnTo>
                  <a:pt x="862" y="801"/>
                </a:lnTo>
                <a:lnTo>
                  <a:pt x="862" y="801"/>
                </a:lnTo>
                <a:lnTo>
                  <a:pt x="863" y="801"/>
                </a:lnTo>
                <a:lnTo>
                  <a:pt x="863" y="801"/>
                </a:lnTo>
                <a:lnTo>
                  <a:pt x="864" y="801"/>
                </a:lnTo>
                <a:lnTo>
                  <a:pt x="864" y="801"/>
                </a:lnTo>
                <a:lnTo>
                  <a:pt x="866" y="801"/>
                </a:lnTo>
                <a:lnTo>
                  <a:pt x="866" y="799"/>
                </a:lnTo>
                <a:lnTo>
                  <a:pt x="866" y="801"/>
                </a:lnTo>
                <a:lnTo>
                  <a:pt x="870" y="801"/>
                </a:lnTo>
                <a:lnTo>
                  <a:pt x="870" y="792"/>
                </a:lnTo>
                <a:lnTo>
                  <a:pt x="870" y="801"/>
                </a:lnTo>
                <a:lnTo>
                  <a:pt x="871" y="800"/>
                </a:lnTo>
                <a:lnTo>
                  <a:pt x="871" y="801"/>
                </a:lnTo>
                <a:lnTo>
                  <a:pt x="873" y="801"/>
                </a:lnTo>
                <a:lnTo>
                  <a:pt x="873" y="801"/>
                </a:lnTo>
                <a:lnTo>
                  <a:pt x="873" y="800"/>
                </a:lnTo>
                <a:lnTo>
                  <a:pt x="874" y="795"/>
                </a:lnTo>
                <a:lnTo>
                  <a:pt x="874" y="801"/>
                </a:lnTo>
                <a:lnTo>
                  <a:pt x="877" y="801"/>
                </a:lnTo>
                <a:lnTo>
                  <a:pt x="877" y="801"/>
                </a:lnTo>
                <a:lnTo>
                  <a:pt x="877" y="801"/>
                </a:lnTo>
                <a:lnTo>
                  <a:pt x="878" y="800"/>
                </a:lnTo>
                <a:lnTo>
                  <a:pt x="878" y="801"/>
                </a:lnTo>
                <a:lnTo>
                  <a:pt x="881" y="801"/>
                </a:lnTo>
                <a:lnTo>
                  <a:pt x="881" y="801"/>
                </a:lnTo>
                <a:lnTo>
                  <a:pt x="881" y="801"/>
                </a:lnTo>
                <a:lnTo>
                  <a:pt x="882" y="799"/>
                </a:lnTo>
                <a:lnTo>
                  <a:pt x="882" y="801"/>
                </a:lnTo>
                <a:lnTo>
                  <a:pt x="885" y="801"/>
                </a:lnTo>
                <a:lnTo>
                  <a:pt x="885" y="801"/>
                </a:lnTo>
                <a:lnTo>
                  <a:pt x="885" y="801"/>
                </a:lnTo>
                <a:lnTo>
                  <a:pt x="886" y="800"/>
                </a:lnTo>
                <a:lnTo>
                  <a:pt x="886" y="801"/>
                </a:lnTo>
                <a:lnTo>
                  <a:pt x="887" y="801"/>
                </a:lnTo>
                <a:lnTo>
                  <a:pt x="889" y="801"/>
                </a:lnTo>
                <a:lnTo>
                  <a:pt x="889" y="797"/>
                </a:lnTo>
                <a:lnTo>
                  <a:pt x="889" y="801"/>
                </a:lnTo>
                <a:lnTo>
                  <a:pt x="890" y="791"/>
                </a:lnTo>
                <a:lnTo>
                  <a:pt x="890" y="801"/>
                </a:lnTo>
                <a:lnTo>
                  <a:pt x="891" y="801"/>
                </a:lnTo>
                <a:lnTo>
                  <a:pt x="892" y="797"/>
                </a:lnTo>
                <a:lnTo>
                  <a:pt x="892" y="801"/>
                </a:lnTo>
                <a:lnTo>
                  <a:pt x="893" y="780"/>
                </a:lnTo>
                <a:lnTo>
                  <a:pt x="893" y="801"/>
                </a:lnTo>
                <a:lnTo>
                  <a:pt x="894" y="800"/>
                </a:lnTo>
                <a:lnTo>
                  <a:pt x="894" y="801"/>
                </a:lnTo>
                <a:lnTo>
                  <a:pt x="895" y="801"/>
                </a:lnTo>
                <a:lnTo>
                  <a:pt x="896" y="801"/>
                </a:lnTo>
                <a:lnTo>
                  <a:pt x="896" y="798"/>
                </a:lnTo>
                <a:lnTo>
                  <a:pt x="897" y="801"/>
                </a:lnTo>
                <a:lnTo>
                  <a:pt x="897" y="778"/>
                </a:lnTo>
                <a:lnTo>
                  <a:pt x="898" y="799"/>
                </a:lnTo>
                <a:lnTo>
                  <a:pt x="898" y="801"/>
                </a:lnTo>
                <a:lnTo>
                  <a:pt x="900" y="801"/>
                </a:lnTo>
                <a:lnTo>
                  <a:pt x="900" y="801"/>
                </a:lnTo>
                <a:lnTo>
                  <a:pt x="900" y="800"/>
                </a:lnTo>
                <a:lnTo>
                  <a:pt x="901" y="793"/>
                </a:lnTo>
                <a:lnTo>
                  <a:pt x="901" y="801"/>
                </a:lnTo>
                <a:lnTo>
                  <a:pt x="904" y="801"/>
                </a:lnTo>
                <a:lnTo>
                  <a:pt x="904" y="801"/>
                </a:lnTo>
                <a:lnTo>
                  <a:pt x="904" y="798"/>
                </a:lnTo>
                <a:lnTo>
                  <a:pt x="905" y="797"/>
                </a:lnTo>
                <a:lnTo>
                  <a:pt x="905" y="801"/>
                </a:lnTo>
                <a:lnTo>
                  <a:pt x="906" y="801"/>
                </a:lnTo>
                <a:lnTo>
                  <a:pt x="906" y="801"/>
                </a:lnTo>
                <a:lnTo>
                  <a:pt x="907" y="628"/>
                </a:lnTo>
                <a:lnTo>
                  <a:pt x="907" y="801"/>
                </a:lnTo>
                <a:lnTo>
                  <a:pt x="908" y="800"/>
                </a:lnTo>
                <a:lnTo>
                  <a:pt x="908" y="801"/>
                </a:lnTo>
                <a:lnTo>
                  <a:pt x="909" y="801"/>
                </a:lnTo>
                <a:lnTo>
                  <a:pt x="909" y="613"/>
                </a:lnTo>
                <a:lnTo>
                  <a:pt x="910" y="796"/>
                </a:lnTo>
                <a:lnTo>
                  <a:pt x="910" y="801"/>
                </a:lnTo>
                <a:lnTo>
                  <a:pt x="912" y="801"/>
                </a:lnTo>
                <a:lnTo>
                  <a:pt x="912" y="689"/>
                </a:lnTo>
                <a:lnTo>
                  <a:pt x="912" y="801"/>
                </a:lnTo>
                <a:lnTo>
                  <a:pt x="914" y="801"/>
                </a:lnTo>
                <a:lnTo>
                  <a:pt x="914" y="801"/>
                </a:lnTo>
                <a:lnTo>
                  <a:pt x="914" y="755"/>
                </a:lnTo>
                <a:lnTo>
                  <a:pt x="915" y="770"/>
                </a:lnTo>
                <a:lnTo>
                  <a:pt x="915" y="801"/>
                </a:lnTo>
                <a:lnTo>
                  <a:pt x="916" y="797"/>
                </a:lnTo>
                <a:lnTo>
                  <a:pt x="916" y="801"/>
                </a:lnTo>
                <a:lnTo>
                  <a:pt x="917" y="785"/>
                </a:lnTo>
                <a:lnTo>
                  <a:pt x="917" y="801"/>
                </a:lnTo>
                <a:lnTo>
                  <a:pt x="919" y="801"/>
                </a:lnTo>
                <a:lnTo>
                  <a:pt x="919" y="801"/>
                </a:lnTo>
                <a:lnTo>
                  <a:pt x="919" y="792"/>
                </a:lnTo>
                <a:lnTo>
                  <a:pt x="920" y="795"/>
                </a:lnTo>
                <a:lnTo>
                  <a:pt x="920" y="801"/>
                </a:lnTo>
                <a:lnTo>
                  <a:pt x="922" y="801"/>
                </a:lnTo>
                <a:lnTo>
                  <a:pt x="922" y="800"/>
                </a:lnTo>
                <a:lnTo>
                  <a:pt x="922" y="801"/>
                </a:lnTo>
                <a:lnTo>
                  <a:pt x="923" y="795"/>
                </a:lnTo>
                <a:lnTo>
                  <a:pt x="923" y="801"/>
                </a:lnTo>
                <a:lnTo>
                  <a:pt x="924" y="801"/>
                </a:lnTo>
                <a:lnTo>
                  <a:pt x="924" y="801"/>
                </a:lnTo>
                <a:lnTo>
                  <a:pt x="925" y="800"/>
                </a:lnTo>
                <a:lnTo>
                  <a:pt x="925" y="801"/>
                </a:lnTo>
                <a:lnTo>
                  <a:pt x="927" y="801"/>
                </a:lnTo>
                <a:lnTo>
                  <a:pt x="927" y="801"/>
                </a:lnTo>
                <a:lnTo>
                  <a:pt x="927" y="800"/>
                </a:lnTo>
                <a:lnTo>
                  <a:pt x="928" y="800"/>
                </a:lnTo>
                <a:lnTo>
                  <a:pt x="928" y="801"/>
                </a:lnTo>
                <a:lnTo>
                  <a:pt x="931" y="801"/>
                </a:lnTo>
                <a:lnTo>
                  <a:pt x="931" y="800"/>
                </a:lnTo>
                <a:lnTo>
                  <a:pt x="931" y="801"/>
                </a:lnTo>
                <a:lnTo>
                  <a:pt x="932" y="801"/>
                </a:lnTo>
                <a:lnTo>
                  <a:pt x="932" y="801"/>
                </a:lnTo>
                <a:lnTo>
                  <a:pt x="934" y="801"/>
                </a:lnTo>
                <a:lnTo>
                  <a:pt x="934" y="801"/>
                </a:lnTo>
                <a:lnTo>
                  <a:pt x="934" y="800"/>
                </a:lnTo>
                <a:lnTo>
                  <a:pt x="935" y="796"/>
                </a:lnTo>
                <a:lnTo>
                  <a:pt x="935" y="801"/>
                </a:lnTo>
                <a:lnTo>
                  <a:pt x="938" y="801"/>
                </a:lnTo>
                <a:lnTo>
                  <a:pt x="938" y="801"/>
                </a:lnTo>
                <a:lnTo>
                  <a:pt x="938" y="799"/>
                </a:lnTo>
                <a:lnTo>
                  <a:pt x="939" y="800"/>
                </a:lnTo>
                <a:lnTo>
                  <a:pt x="939" y="801"/>
                </a:lnTo>
                <a:lnTo>
                  <a:pt x="942" y="801"/>
                </a:lnTo>
                <a:lnTo>
                  <a:pt x="942" y="798"/>
                </a:lnTo>
                <a:lnTo>
                  <a:pt x="942" y="801"/>
                </a:lnTo>
                <a:lnTo>
                  <a:pt x="943" y="800"/>
                </a:lnTo>
                <a:lnTo>
                  <a:pt x="943" y="801"/>
                </a:lnTo>
                <a:lnTo>
                  <a:pt x="946" y="801"/>
                </a:lnTo>
                <a:lnTo>
                  <a:pt x="946" y="801"/>
                </a:lnTo>
                <a:lnTo>
                  <a:pt x="946" y="796"/>
                </a:lnTo>
                <a:lnTo>
                  <a:pt x="947" y="801"/>
                </a:lnTo>
                <a:lnTo>
                  <a:pt x="947" y="801"/>
                </a:lnTo>
                <a:lnTo>
                  <a:pt x="949" y="801"/>
                </a:lnTo>
                <a:lnTo>
                  <a:pt x="949" y="801"/>
                </a:lnTo>
                <a:lnTo>
                  <a:pt x="949" y="801"/>
                </a:lnTo>
                <a:lnTo>
                  <a:pt x="950" y="796"/>
                </a:lnTo>
                <a:lnTo>
                  <a:pt x="950" y="801"/>
                </a:lnTo>
                <a:lnTo>
                  <a:pt x="954" y="801"/>
                </a:lnTo>
                <a:lnTo>
                  <a:pt x="954" y="794"/>
                </a:lnTo>
                <a:lnTo>
                  <a:pt x="954" y="801"/>
                </a:lnTo>
                <a:lnTo>
                  <a:pt x="955" y="800"/>
                </a:lnTo>
                <a:lnTo>
                  <a:pt x="955" y="801"/>
                </a:lnTo>
                <a:lnTo>
                  <a:pt x="957" y="801"/>
                </a:lnTo>
                <a:lnTo>
                  <a:pt x="957" y="801"/>
                </a:lnTo>
                <a:lnTo>
                  <a:pt x="957" y="799"/>
                </a:lnTo>
                <a:lnTo>
                  <a:pt x="958" y="791"/>
                </a:lnTo>
                <a:lnTo>
                  <a:pt x="958" y="801"/>
                </a:lnTo>
                <a:lnTo>
                  <a:pt x="961" y="801"/>
                </a:lnTo>
                <a:lnTo>
                  <a:pt x="961" y="801"/>
                </a:lnTo>
                <a:lnTo>
                  <a:pt x="961" y="799"/>
                </a:lnTo>
                <a:lnTo>
                  <a:pt x="962" y="798"/>
                </a:lnTo>
                <a:lnTo>
                  <a:pt x="962" y="801"/>
                </a:lnTo>
                <a:lnTo>
                  <a:pt x="965" y="801"/>
                </a:lnTo>
                <a:lnTo>
                  <a:pt x="965" y="801"/>
                </a:lnTo>
                <a:lnTo>
                  <a:pt x="965" y="798"/>
                </a:lnTo>
                <a:lnTo>
                  <a:pt x="966" y="800"/>
                </a:lnTo>
                <a:lnTo>
                  <a:pt x="966" y="801"/>
                </a:lnTo>
                <a:lnTo>
                  <a:pt x="968" y="801"/>
                </a:lnTo>
                <a:lnTo>
                  <a:pt x="968" y="799"/>
                </a:lnTo>
                <a:lnTo>
                  <a:pt x="968" y="801"/>
                </a:lnTo>
                <a:lnTo>
                  <a:pt x="969" y="801"/>
                </a:lnTo>
                <a:lnTo>
                  <a:pt x="969" y="796"/>
                </a:lnTo>
                <a:lnTo>
                  <a:pt x="970" y="798"/>
                </a:lnTo>
                <a:lnTo>
                  <a:pt x="970" y="801"/>
                </a:lnTo>
                <a:lnTo>
                  <a:pt x="971" y="800"/>
                </a:lnTo>
                <a:lnTo>
                  <a:pt x="971" y="801"/>
                </a:lnTo>
                <a:lnTo>
                  <a:pt x="972" y="801"/>
                </a:lnTo>
                <a:lnTo>
                  <a:pt x="973" y="796"/>
                </a:lnTo>
                <a:lnTo>
                  <a:pt x="973" y="801"/>
                </a:lnTo>
                <a:lnTo>
                  <a:pt x="974" y="801"/>
                </a:lnTo>
                <a:lnTo>
                  <a:pt x="974" y="801"/>
                </a:lnTo>
                <a:lnTo>
                  <a:pt x="977" y="801"/>
                </a:lnTo>
                <a:lnTo>
                  <a:pt x="977" y="800"/>
                </a:lnTo>
                <a:lnTo>
                  <a:pt x="977" y="801"/>
                </a:lnTo>
                <a:lnTo>
                  <a:pt x="980" y="801"/>
                </a:lnTo>
                <a:lnTo>
                  <a:pt x="980" y="801"/>
                </a:lnTo>
                <a:lnTo>
                  <a:pt x="980" y="801"/>
                </a:lnTo>
                <a:lnTo>
                  <a:pt x="981" y="799"/>
                </a:lnTo>
                <a:lnTo>
                  <a:pt x="981" y="801"/>
                </a:lnTo>
                <a:lnTo>
                  <a:pt x="984" y="801"/>
                </a:lnTo>
                <a:lnTo>
                  <a:pt x="984" y="801"/>
                </a:lnTo>
                <a:lnTo>
                  <a:pt x="984" y="800"/>
                </a:lnTo>
                <a:lnTo>
                  <a:pt x="985" y="794"/>
                </a:lnTo>
                <a:lnTo>
                  <a:pt x="985" y="801"/>
                </a:lnTo>
                <a:lnTo>
                  <a:pt x="986" y="801"/>
                </a:lnTo>
                <a:lnTo>
                  <a:pt x="986" y="797"/>
                </a:lnTo>
                <a:lnTo>
                  <a:pt x="987" y="801"/>
                </a:lnTo>
                <a:lnTo>
                  <a:pt x="987" y="801"/>
                </a:lnTo>
                <a:lnTo>
                  <a:pt x="988" y="801"/>
                </a:lnTo>
                <a:lnTo>
                  <a:pt x="988" y="798"/>
                </a:lnTo>
                <a:lnTo>
                  <a:pt x="989" y="799"/>
                </a:lnTo>
                <a:lnTo>
                  <a:pt x="989" y="801"/>
                </a:lnTo>
                <a:lnTo>
                  <a:pt x="990" y="800"/>
                </a:lnTo>
                <a:lnTo>
                  <a:pt x="990" y="801"/>
                </a:lnTo>
                <a:lnTo>
                  <a:pt x="991" y="793"/>
                </a:lnTo>
                <a:lnTo>
                  <a:pt x="991" y="801"/>
                </a:lnTo>
                <a:lnTo>
                  <a:pt x="992" y="800"/>
                </a:lnTo>
                <a:lnTo>
                  <a:pt x="992" y="801"/>
                </a:lnTo>
                <a:lnTo>
                  <a:pt x="993" y="801"/>
                </a:lnTo>
                <a:lnTo>
                  <a:pt x="993" y="801"/>
                </a:lnTo>
                <a:lnTo>
                  <a:pt x="994" y="796"/>
                </a:lnTo>
                <a:lnTo>
                  <a:pt x="994" y="801"/>
                </a:lnTo>
                <a:lnTo>
                  <a:pt x="996" y="801"/>
                </a:lnTo>
                <a:lnTo>
                  <a:pt x="996" y="798"/>
                </a:lnTo>
                <a:lnTo>
                  <a:pt x="996" y="801"/>
                </a:lnTo>
                <a:lnTo>
                  <a:pt x="997" y="786"/>
                </a:lnTo>
                <a:lnTo>
                  <a:pt x="997" y="801"/>
                </a:lnTo>
                <a:lnTo>
                  <a:pt x="998" y="801"/>
                </a:lnTo>
                <a:lnTo>
                  <a:pt x="998" y="801"/>
                </a:lnTo>
                <a:lnTo>
                  <a:pt x="999" y="798"/>
                </a:lnTo>
                <a:lnTo>
                  <a:pt x="999" y="801"/>
                </a:lnTo>
                <a:lnTo>
                  <a:pt x="1000" y="796"/>
                </a:lnTo>
                <a:lnTo>
                  <a:pt x="1000" y="801"/>
                </a:lnTo>
                <a:lnTo>
                  <a:pt x="1001" y="800"/>
                </a:lnTo>
                <a:lnTo>
                  <a:pt x="1001" y="801"/>
                </a:lnTo>
                <a:lnTo>
                  <a:pt x="1003" y="801"/>
                </a:lnTo>
                <a:lnTo>
                  <a:pt x="1003" y="801"/>
                </a:lnTo>
                <a:lnTo>
                  <a:pt x="1003" y="801"/>
                </a:lnTo>
                <a:lnTo>
                  <a:pt x="1004" y="801"/>
                </a:lnTo>
                <a:lnTo>
                  <a:pt x="1004" y="795"/>
                </a:lnTo>
                <a:lnTo>
                  <a:pt x="1005" y="801"/>
                </a:lnTo>
                <a:lnTo>
                  <a:pt x="1005" y="801"/>
                </a:lnTo>
                <a:lnTo>
                  <a:pt x="1006" y="801"/>
                </a:lnTo>
                <a:lnTo>
                  <a:pt x="1006" y="801"/>
                </a:lnTo>
                <a:lnTo>
                  <a:pt x="1007" y="801"/>
                </a:lnTo>
                <a:lnTo>
                  <a:pt x="1007" y="798"/>
                </a:lnTo>
                <a:lnTo>
                  <a:pt x="1008" y="795"/>
                </a:lnTo>
                <a:lnTo>
                  <a:pt x="1008" y="801"/>
                </a:lnTo>
                <a:lnTo>
                  <a:pt x="1009" y="800"/>
                </a:lnTo>
                <a:lnTo>
                  <a:pt x="1009" y="801"/>
                </a:lnTo>
                <a:lnTo>
                  <a:pt x="1011" y="801"/>
                </a:lnTo>
                <a:lnTo>
                  <a:pt x="1011" y="801"/>
                </a:lnTo>
                <a:lnTo>
                  <a:pt x="1011" y="799"/>
                </a:lnTo>
                <a:lnTo>
                  <a:pt x="1012" y="797"/>
                </a:lnTo>
                <a:lnTo>
                  <a:pt x="1012" y="801"/>
                </a:lnTo>
                <a:lnTo>
                  <a:pt x="1015" y="801"/>
                </a:lnTo>
                <a:lnTo>
                  <a:pt x="1015" y="798"/>
                </a:lnTo>
                <a:lnTo>
                  <a:pt x="1015" y="801"/>
                </a:lnTo>
                <a:lnTo>
                  <a:pt x="1016" y="798"/>
                </a:lnTo>
                <a:lnTo>
                  <a:pt x="1016" y="801"/>
                </a:lnTo>
                <a:lnTo>
                  <a:pt x="1019" y="801"/>
                </a:lnTo>
                <a:lnTo>
                  <a:pt x="1019" y="801"/>
                </a:lnTo>
                <a:lnTo>
                  <a:pt x="1019" y="800"/>
                </a:lnTo>
                <a:lnTo>
                  <a:pt x="1020" y="800"/>
                </a:lnTo>
                <a:lnTo>
                  <a:pt x="1020" y="801"/>
                </a:lnTo>
                <a:lnTo>
                  <a:pt x="1021" y="801"/>
                </a:lnTo>
                <a:lnTo>
                  <a:pt x="1021" y="801"/>
                </a:lnTo>
                <a:lnTo>
                  <a:pt x="1022" y="801"/>
                </a:lnTo>
                <a:lnTo>
                  <a:pt x="1022" y="801"/>
                </a:lnTo>
                <a:lnTo>
                  <a:pt x="1023" y="800"/>
                </a:lnTo>
                <a:lnTo>
                  <a:pt x="1023" y="801"/>
                </a:lnTo>
                <a:lnTo>
                  <a:pt x="1026" y="801"/>
                </a:lnTo>
                <a:lnTo>
                  <a:pt x="1026" y="801"/>
                </a:lnTo>
                <a:lnTo>
                  <a:pt x="1026" y="800"/>
                </a:lnTo>
                <a:lnTo>
                  <a:pt x="1027" y="797"/>
                </a:lnTo>
                <a:lnTo>
                  <a:pt x="1027" y="801"/>
                </a:lnTo>
                <a:lnTo>
                  <a:pt x="1028" y="801"/>
                </a:lnTo>
                <a:lnTo>
                  <a:pt x="1028" y="801"/>
                </a:lnTo>
                <a:lnTo>
                  <a:pt x="1030" y="801"/>
                </a:lnTo>
                <a:lnTo>
                  <a:pt x="1030" y="801"/>
                </a:lnTo>
                <a:lnTo>
                  <a:pt x="1030" y="799"/>
                </a:lnTo>
                <a:lnTo>
                  <a:pt x="1031" y="797"/>
                </a:lnTo>
                <a:lnTo>
                  <a:pt x="1031" y="801"/>
                </a:lnTo>
                <a:lnTo>
                  <a:pt x="1034" y="801"/>
                </a:lnTo>
                <a:lnTo>
                  <a:pt x="1034" y="801"/>
                </a:lnTo>
                <a:lnTo>
                  <a:pt x="1034" y="797"/>
                </a:lnTo>
                <a:lnTo>
                  <a:pt x="1035" y="800"/>
                </a:lnTo>
                <a:lnTo>
                  <a:pt x="1035" y="801"/>
                </a:lnTo>
                <a:lnTo>
                  <a:pt x="1038" y="801"/>
                </a:lnTo>
                <a:lnTo>
                  <a:pt x="1038" y="796"/>
                </a:lnTo>
                <a:lnTo>
                  <a:pt x="1038" y="801"/>
                </a:lnTo>
                <a:lnTo>
                  <a:pt x="1039" y="800"/>
                </a:lnTo>
                <a:lnTo>
                  <a:pt x="1039" y="801"/>
                </a:lnTo>
                <a:lnTo>
                  <a:pt x="1040" y="801"/>
                </a:lnTo>
                <a:lnTo>
                  <a:pt x="1040" y="801"/>
                </a:lnTo>
                <a:lnTo>
                  <a:pt x="1041" y="801"/>
                </a:lnTo>
                <a:lnTo>
                  <a:pt x="1041" y="801"/>
                </a:lnTo>
                <a:lnTo>
                  <a:pt x="1042" y="794"/>
                </a:lnTo>
                <a:lnTo>
                  <a:pt x="1042" y="801"/>
                </a:lnTo>
                <a:lnTo>
                  <a:pt x="1044" y="801"/>
                </a:lnTo>
                <a:lnTo>
                  <a:pt x="1044" y="800"/>
                </a:lnTo>
                <a:lnTo>
                  <a:pt x="1044" y="801"/>
                </a:lnTo>
                <a:lnTo>
                  <a:pt x="1045" y="801"/>
                </a:lnTo>
                <a:lnTo>
                  <a:pt x="1045" y="800"/>
                </a:lnTo>
                <a:lnTo>
                  <a:pt x="1046" y="800"/>
                </a:lnTo>
                <a:lnTo>
                  <a:pt x="1046" y="801"/>
                </a:lnTo>
                <a:lnTo>
                  <a:pt x="1047" y="798"/>
                </a:lnTo>
                <a:lnTo>
                  <a:pt x="1047" y="801"/>
                </a:lnTo>
                <a:lnTo>
                  <a:pt x="1049" y="801"/>
                </a:lnTo>
                <a:lnTo>
                  <a:pt x="1049" y="801"/>
                </a:lnTo>
                <a:lnTo>
                  <a:pt x="1049" y="801"/>
                </a:lnTo>
                <a:lnTo>
                  <a:pt x="1050" y="646"/>
                </a:lnTo>
                <a:lnTo>
                  <a:pt x="1050" y="801"/>
                </a:lnTo>
                <a:lnTo>
                  <a:pt x="1052" y="801"/>
                </a:lnTo>
                <a:lnTo>
                  <a:pt x="1052" y="799"/>
                </a:lnTo>
                <a:lnTo>
                  <a:pt x="1052" y="801"/>
                </a:lnTo>
                <a:lnTo>
                  <a:pt x="1053" y="801"/>
                </a:lnTo>
                <a:lnTo>
                  <a:pt x="1053" y="801"/>
                </a:lnTo>
                <a:lnTo>
                  <a:pt x="1054" y="683"/>
                </a:lnTo>
                <a:lnTo>
                  <a:pt x="1054" y="801"/>
                </a:lnTo>
                <a:lnTo>
                  <a:pt x="1055" y="800"/>
                </a:lnTo>
                <a:lnTo>
                  <a:pt x="1055" y="801"/>
                </a:lnTo>
                <a:lnTo>
                  <a:pt x="1057" y="801"/>
                </a:lnTo>
                <a:lnTo>
                  <a:pt x="1057" y="799"/>
                </a:lnTo>
                <a:lnTo>
                  <a:pt x="1057" y="801"/>
                </a:lnTo>
                <a:lnTo>
                  <a:pt x="1058" y="756"/>
                </a:lnTo>
                <a:lnTo>
                  <a:pt x="1058" y="801"/>
                </a:lnTo>
                <a:lnTo>
                  <a:pt x="1061" y="801"/>
                </a:lnTo>
                <a:lnTo>
                  <a:pt x="1061" y="801"/>
                </a:lnTo>
                <a:lnTo>
                  <a:pt x="1061" y="795"/>
                </a:lnTo>
                <a:lnTo>
                  <a:pt x="1062" y="785"/>
                </a:lnTo>
                <a:lnTo>
                  <a:pt x="1062" y="801"/>
                </a:lnTo>
                <a:lnTo>
                  <a:pt x="1065" y="801"/>
                </a:lnTo>
                <a:lnTo>
                  <a:pt x="1065" y="801"/>
                </a:lnTo>
                <a:lnTo>
                  <a:pt x="1065" y="796"/>
                </a:lnTo>
                <a:lnTo>
                  <a:pt x="1066" y="801"/>
                </a:lnTo>
                <a:lnTo>
                  <a:pt x="1066" y="801"/>
                </a:lnTo>
                <a:lnTo>
                  <a:pt x="1068" y="801"/>
                </a:lnTo>
                <a:lnTo>
                  <a:pt x="1068" y="801"/>
                </a:lnTo>
                <a:lnTo>
                  <a:pt x="1068" y="801"/>
                </a:lnTo>
                <a:lnTo>
                  <a:pt x="1069" y="767"/>
                </a:lnTo>
                <a:lnTo>
                  <a:pt x="1069" y="801"/>
                </a:lnTo>
                <a:lnTo>
                  <a:pt x="1070" y="800"/>
                </a:lnTo>
                <a:lnTo>
                  <a:pt x="1070" y="801"/>
                </a:lnTo>
                <a:lnTo>
                  <a:pt x="1072" y="801"/>
                </a:lnTo>
                <a:lnTo>
                  <a:pt x="1072" y="801"/>
                </a:lnTo>
                <a:lnTo>
                  <a:pt x="1072" y="801"/>
                </a:lnTo>
                <a:lnTo>
                  <a:pt x="1073" y="776"/>
                </a:lnTo>
                <a:lnTo>
                  <a:pt x="1073" y="801"/>
                </a:lnTo>
                <a:lnTo>
                  <a:pt x="1074" y="801"/>
                </a:lnTo>
                <a:lnTo>
                  <a:pt x="1074" y="801"/>
                </a:lnTo>
                <a:lnTo>
                  <a:pt x="1075" y="800"/>
                </a:lnTo>
                <a:lnTo>
                  <a:pt x="1075" y="801"/>
                </a:lnTo>
                <a:lnTo>
                  <a:pt x="1076" y="801"/>
                </a:lnTo>
                <a:lnTo>
                  <a:pt x="1076" y="799"/>
                </a:lnTo>
                <a:lnTo>
                  <a:pt x="1077" y="788"/>
                </a:lnTo>
                <a:lnTo>
                  <a:pt x="1077" y="801"/>
                </a:lnTo>
                <a:lnTo>
                  <a:pt x="1078" y="800"/>
                </a:lnTo>
                <a:lnTo>
                  <a:pt x="1078" y="801"/>
                </a:lnTo>
                <a:lnTo>
                  <a:pt x="1080" y="801"/>
                </a:lnTo>
                <a:lnTo>
                  <a:pt x="1080" y="801"/>
                </a:lnTo>
                <a:lnTo>
                  <a:pt x="1080" y="792"/>
                </a:lnTo>
                <a:lnTo>
                  <a:pt x="1081" y="797"/>
                </a:lnTo>
                <a:lnTo>
                  <a:pt x="1081" y="801"/>
                </a:lnTo>
                <a:lnTo>
                  <a:pt x="1084" y="801"/>
                </a:lnTo>
                <a:lnTo>
                  <a:pt x="1084" y="793"/>
                </a:lnTo>
                <a:lnTo>
                  <a:pt x="1084" y="801"/>
                </a:lnTo>
                <a:lnTo>
                  <a:pt x="1085" y="801"/>
                </a:lnTo>
                <a:lnTo>
                  <a:pt x="1085" y="801"/>
                </a:lnTo>
                <a:lnTo>
                  <a:pt x="1088" y="801"/>
                </a:lnTo>
                <a:lnTo>
                  <a:pt x="1088" y="798"/>
                </a:lnTo>
                <a:lnTo>
                  <a:pt x="1088" y="801"/>
                </a:lnTo>
                <a:lnTo>
                  <a:pt x="1091" y="801"/>
                </a:lnTo>
                <a:lnTo>
                  <a:pt x="1091" y="801"/>
                </a:lnTo>
                <a:lnTo>
                  <a:pt x="1091" y="801"/>
                </a:lnTo>
                <a:lnTo>
                  <a:pt x="1092" y="800"/>
                </a:lnTo>
                <a:lnTo>
                  <a:pt x="1092" y="801"/>
                </a:lnTo>
                <a:lnTo>
                  <a:pt x="1093" y="800"/>
                </a:lnTo>
                <a:lnTo>
                  <a:pt x="1093" y="801"/>
                </a:lnTo>
                <a:lnTo>
                  <a:pt x="1095" y="801"/>
                </a:lnTo>
                <a:lnTo>
                  <a:pt x="1095" y="801"/>
                </a:lnTo>
                <a:lnTo>
                  <a:pt x="1095" y="799"/>
                </a:lnTo>
                <a:lnTo>
                  <a:pt x="1096" y="794"/>
                </a:lnTo>
                <a:lnTo>
                  <a:pt x="1096" y="801"/>
                </a:lnTo>
                <a:lnTo>
                  <a:pt x="1097" y="798"/>
                </a:lnTo>
                <a:lnTo>
                  <a:pt x="1097" y="801"/>
                </a:lnTo>
                <a:lnTo>
                  <a:pt x="1098" y="801"/>
                </a:lnTo>
                <a:lnTo>
                  <a:pt x="1098" y="801"/>
                </a:lnTo>
                <a:lnTo>
                  <a:pt x="1099" y="801"/>
                </a:lnTo>
                <a:lnTo>
                  <a:pt x="1099" y="798"/>
                </a:lnTo>
                <a:lnTo>
                  <a:pt x="1100" y="801"/>
                </a:lnTo>
                <a:lnTo>
                  <a:pt x="1100" y="801"/>
                </a:lnTo>
                <a:lnTo>
                  <a:pt x="1101" y="800"/>
                </a:lnTo>
                <a:lnTo>
                  <a:pt x="1101" y="801"/>
                </a:lnTo>
                <a:lnTo>
                  <a:pt x="1103" y="801"/>
                </a:lnTo>
                <a:lnTo>
                  <a:pt x="1103" y="801"/>
                </a:lnTo>
                <a:lnTo>
                  <a:pt x="1103" y="790"/>
                </a:lnTo>
                <a:lnTo>
                  <a:pt x="1104" y="798"/>
                </a:lnTo>
                <a:lnTo>
                  <a:pt x="1104" y="801"/>
                </a:lnTo>
                <a:lnTo>
                  <a:pt x="1105" y="801"/>
                </a:lnTo>
                <a:lnTo>
                  <a:pt x="1105" y="794"/>
                </a:lnTo>
                <a:lnTo>
                  <a:pt x="1106" y="787"/>
                </a:lnTo>
                <a:lnTo>
                  <a:pt x="1106" y="801"/>
                </a:lnTo>
                <a:lnTo>
                  <a:pt x="1108" y="801"/>
                </a:lnTo>
                <a:lnTo>
                  <a:pt x="1108" y="792"/>
                </a:lnTo>
                <a:lnTo>
                  <a:pt x="1108" y="801"/>
                </a:lnTo>
                <a:lnTo>
                  <a:pt x="1110" y="801"/>
                </a:lnTo>
                <a:lnTo>
                  <a:pt x="1110" y="801"/>
                </a:lnTo>
                <a:lnTo>
                  <a:pt x="1110" y="800"/>
                </a:lnTo>
                <a:lnTo>
                  <a:pt x="1111" y="797"/>
                </a:lnTo>
                <a:lnTo>
                  <a:pt x="1111" y="801"/>
                </a:lnTo>
                <a:lnTo>
                  <a:pt x="1112" y="799"/>
                </a:lnTo>
                <a:lnTo>
                  <a:pt x="1112" y="801"/>
                </a:lnTo>
                <a:lnTo>
                  <a:pt x="1113" y="801"/>
                </a:lnTo>
                <a:lnTo>
                  <a:pt x="1113" y="797"/>
                </a:lnTo>
                <a:lnTo>
                  <a:pt x="1114" y="797"/>
                </a:lnTo>
                <a:lnTo>
                  <a:pt x="1114" y="801"/>
                </a:lnTo>
                <a:lnTo>
                  <a:pt x="1115" y="801"/>
                </a:lnTo>
                <a:lnTo>
                  <a:pt x="1115" y="801"/>
                </a:lnTo>
                <a:lnTo>
                  <a:pt x="1116" y="800"/>
                </a:lnTo>
                <a:lnTo>
                  <a:pt x="1116" y="801"/>
                </a:lnTo>
                <a:lnTo>
                  <a:pt x="1117" y="801"/>
                </a:lnTo>
                <a:lnTo>
                  <a:pt x="1118" y="801"/>
                </a:lnTo>
                <a:lnTo>
                  <a:pt x="1118" y="796"/>
                </a:lnTo>
                <a:lnTo>
                  <a:pt x="1119" y="799"/>
                </a:lnTo>
                <a:lnTo>
                  <a:pt x="1119" y="801"/>
                </a:lnTo>
                <a:lnTo>
                  <a:pt x="1120" y="801"/>
                </a:lnTo>
                <a:lnTo>
                  <a:pt x="1120" y="801"/>
                </a:lnTo>
                <a:lnTo>
                  <a:pt x="1121" y="801"/>
                </a:lnTo>
                <a:lnTo>
                  <a:pt x="1121" y="800"/>
                </a:lnTo>
                <a:lnTo>
                  <a:pt x="1122" y="801"/>
                </a:lnTo>
                <a:lnTo>
                  <a:pt x="1122" y="794"/>
                </a:lnTo>
                <a:lnTo>
                  <a:pt x="1123" y="801"/>
                </a:lnTo>
                <a:lnTo>
                  <a:pt x="1123" y="801"/>
                </a:lnTo>
                <a:lnTo>
                  <a:pt x="1125" y="801"/>
                </a:lnTo>
                <a:lnTo>
                  <a:pt x="1125" y="801"/>
                </a:lnTo>
                <a:lnTo>
                  <a:pt x="1125" y="801"/>
                </a:lnTo>
                <a:lnTo>
                  <a:pt x="1126" y="792"/>
                </a:lnTo>
                <a:lnTo>
                  <a:pt x="1126" y="801"/>
                </a:lnTo>
                <a:lnTo>
                  <a:pt x="1127" y="780"/>
                </a:lnTo>
                <a:lnTo>
                  <a:pt x="1127" y="801"/>
                </a:lnTo>
                <a:lnTo>
                  <a:pt x="1128" y="801"/>
                </a:lnTo>
                <a:lnTo>
                  <a:pt x="1128" y="801"/>
                </a:lnTo>
                <a:lnTo>
                  <a:pt x="1129" y="801"/>
                </a:lnTo>
                <a:lnTo>
                  <a:pt x="1129" y="797"/>
                </a:lnTo>
                <a:lnTo>
                  <a:pt x="1130" y="799"/>
                </a:lnTo>
                <a:lnTo>
                  <a:pt x="1130" y="801"/>
                </a:lnTo>
                <a:lnTo>
                  <a:pt x="1133" y="801"/>
                </a:lnTo>
                <a:lnTo>
                  <a:pt x="1133" y="801"/>
                </a:lnTo>
                <a:lnTo>
                  <a:pt x="1133" y="798"/>
                </a:lnTo>
                <a:lnTo>
                  <a:pt x="1134" y="801"/>
                </a:lnTo>
                <a:lnTo>
                  <a:pt x="1134" y="636"/>
                </a:lnTo>
                <a:lnTo>
                  <a:pt x="1135" y="799"/>
                </a:lnTo>
                <a:lnTo>
                  <a:pt x="1135" y="801"/>
                </a:lnTo>
                <a:lnTo>
                  <a:pt x="1136" y="801"/>
                </a:lnTo>
                <a:lnTo>
                  <a:pt x="1136" y="800"/>
                </a:lnTo>
                <a:lnTo>
                  <a:pt x="1137" y="801"/>
                </a:lnTo>
                <a:lnTo>
                  <a:pt x="1137" y="801"/>
                </a:lnTo>
                <a:lnTo>
                  <a:pt x="1138" y="650"/>
                </a:lnTo>
                <a:lnTo>
                  <a:pt x="1138" y="801"/>
                </a:lnTo>
                <a:lnTo>
                  <a:pt x="1139" y="798"/>
                </a:lnTo>
                <a:lnTo>
                  <a:pt x="1139" y="801"/>
                </a:lnTo>
                <a:lnTo>
                  <a:pt x="1141" y="801"/>
                </a:lnTo>
                <a:lnTo>
                  <a:pt x="1141" y="801"/>
                </a:lnTo>
                <a:lnTo>
                  <a:pt x="1141" y="800"/>
                </a:lnTo>
                <a:lnTo>
                  <a:pt x="1142" y="738"/>
                </a:lnTo>
                <a:lnTo>
                  <a:pt x="1142" y="801"/>
                </a:lnTo>
                <a:lnTo>
                  <a:pt x="1145" y="801"/>
                </a:lnTo>
                <a:lnTo>
                  <a:pt x="1145" y="801"/>
                </a:lnTo>
                <a:lnTo>
                  <a:pt x="1145" y="780"/>
                </a:lnTo>
                <a:lnTo>
                  <a:pt x="1146" y="785"/>
                </a:lnTo>
                <a:lnTo>
                  <a:pt x="1146" y="801"/>
                </a:lnTo>
                <a:lnTo>
                  <a:pt x="1149" y="801"/>
                </a:lnTo>
                <a:lnTo>
                  <a:pt x="1149" y="801"/>
                </a:lnTo>
                <a:lnTo>
                  <a:pt x="1149" y="792"/>
                </a:lnTo>
                <a:lnTo>
                  <a:pt x="1150" y="800"/>
                </a:lnTo>
                <a:lnTo>
                  <a:pt x="1150" y="801"/>
                </a:lnTo>
                <a:lnTo>
                  <a:pt x="1152" y="801"/>
                </a:lnTo>
                <a:lnTo>
                  <a:pt x="1152" y="801"/>
                </a:lnTo>
                <a:lnTo>
                  <a:pt x="1152" y="801"/>
                </a:lnTo>
                <a:lnTo>
                  <a:pt x="1153" y="796"/>
                </a:lnTo>
                <a:lnTo>
                  <a:pt x="1153" y="801"/>
                </a:lnTo>
                <a:lnTo>
                  <a:pt x="1154" y="801"/>
                </a:lnTo>
                <a:lnTo>
                  <a:pt x="1154" y="801"/>
                </a:lnTo>
                <a:lnTo>
                  <a:pt x="1156" y="801"/>
                </a:lnTo>
                <a:lnTo>
                  <a:pt x="1156" y="801"/>
                </a:lnTo>
                <a:lnTo>
                  <a:pt x="1156" y="801"/>
                </a:lnTo>
                <a:lnTo>
                  <a:pt x="1157" y="797"/>
                </a:lnTo>
                <a:lnTo>
                  <a:pt x="1157" y="801"/>
                </a:lnTo>
                <a:lnTo>
                  <a:pt x="1160" y="801"/>
                </a:lnTo>
                <a:lnTo>
                  <a:pt x="1160" y="801"/>
                </a:lnTo>
                <a:lnTo>
                  <a:pt x="1160" y="800"/>
                </a:lnTo>
                <a:lnTo>
                  <a:pt x="1161" y="801"/>
                </a:lnTo>
                <a:lnTo>
                  <a:pt x="1161" y="801"/>
                </a:lnTo>
                <a:lnTo>
                  <a:pt x="1164" y="801"/>
                </a:lnTo>
                <a:lnTo>
                  <a:pt x="1164" y="796"/>
                </a:lnTo>
                <a:lnTo>
                  <a:pt x="1164" y="801"/>
                </a:lnTo>
                <a:lnTo>
                  <a:pt x="1165" y="801"/>
                </a:lnTo>
                <a:lnTo>
                  <a:pt x="1165" y="801"/>
                </a:lnTo>
                <a:lnTo>
                  <a:pt x="1166" y="801"/>
                </a:lnTo>
                <a:lnTo>
                  <a:pt x="1167" y="798"/>
                </a:lnTo>
                <a:lnTo>
                  <a:pt x="1167" y="801"/>
                </a:lnTo>
                <a:lnTo>
                  <a:pt x="1168" y="799"/>
                </a:lnTo>
                <a:lnTo>
                  <a:pt x="1168" y="801"/>
                </a:lnTo>
                <a:lnTo>
                  <a:pt x="1169" y="799"/>
                </a:lnTo>
                <a:lnTo>
                  <a:pt x="1169" y="801"/>
                </a:lnTo>
                <a:lnTo>
                  <a:pt x="1170" y="801"/>
                </a:lnTo>
                <a:lnTo>
                  <a:pt x="1170" y="801"/>
                </a:lnTo>
                <a:lnTo>
                  <a:pt x="1172" y="801"/>
                </a:lnTo>
                <a:lnTo>
                  <a:pt x="1172" y="798"/>
                </a:lnTo>
                <a:lnTo>
                  <a:pt x="1172" y="801"/>
                </a:lnTo>
                <a:lnTo>
                  <a:pt x="1173" y="801"/>
                </a:lnTo>
                <a:lnTo>
                  <a:pt x="1175" y="801"/>
                </a:lnTo>
                <a:lnTo>
                  <a:pt x="1175" y="799"/>
                </a:lnTo>
                <a:lnTo>
                  <a:pt x="1175" y="801"/>
                </a:lnTo>
                <a:lnTo>
                  <a:pt x="1176" y="800"/>
                </a:lnTo>
                <a:lnTo>
                  <a:pt x="1176" y="801"/>
                </a:lnTo>
                <a:lnTo>
                  <a:pt x="1177" y="801"/>
                </a:lnTo>
                <a:lnTo>
                  <a:pt x="1177" y="800"/>
                </a:lnTo>
                <a:lnTo>
                  <a:pt x="1178" y="801"/>
                </a:lnTo>
                <a:lnTo>
                  <a:pt x="1178" y="801"/>
                </a:lnTo>
                <a:lnTo>
                  <a:pt x="1179" y="801"/>
                </a:lnTo>
                <a:lnTo>
                  <a:pt x="1179" y="800"/>
                </a:lnTo>
                <a:lnTo>
                  <a:pt x="1180" y="796"/>
                </a:lnTo>
                <a:lnTo>
                  <a:pt x="1180" y="801"/>
                </a:lnTo>
                <a:lnTo>
                  <a:pt x="1182" y="801"/>
                </a:lnTo>
                <a:lnTo>
                  <a:pt x="1182" y="800"/>
                </a:lnTo>
                <a:lnTo>
                  <a:pt x="1182" y="801"/>
                </a:lnTo>
                <a:lnTo>
                  <a:pt x="1183" y="801"/>
                </a:lnTo>
                <a:lnTo>
                  <a:pt x="1183" y="800"/>
                </a:lnTo>
                <a:lnTo>
                  <a:pt x="1184" y="801"/>
                </a:lnTo>
                <a:lnTo>
                  <a:pt x="1184" y="796"/>
                </a:lnTo>
                <a:lnTo>
                  <a:pt x="1185" y="800"/>
                </a:lnTo>
                <a:lnTo>
                  <a:pt x="1185" y="801"/>
                </a:lnTo>
                <a:lnTo>
                  <a:pt x="1187" y="801"/>
                </a:lnTo>
                <a:lnTo>
                  <a:pt x="1187" y="801"/>
                </a:lnTo>
                <a:lnTo>
                  <a:pt x="1187" y="799"/>
                </a:lnTo>
                <a:lnTo>
                  <a:pt x="1188" y="799"/>
                </a:lnTo>
                <a:lnTo>
                  <a:pt x="1188" y="801"/>
                </a:lnTo>
                <a:lnTo>
                  <a:pt x="1195" y="801"/>
                </a:lnTo>
                <a:lnTo>
                  <a:pt x="1195" y="799"/>
                </a:lnTo>
                <a:lnTo>
                  <a:pt x="1195" y="801"/>
                </a:lnTo>
                <a:lnTo>
                  <a:pt x="1197" y="801"/>
                </a:lnTo>
                <a:lnTo>
                  <a:pt x="1197" y="799"/>
                </a:lnTo>
                <a:lnTo>
                  <a:pt x="1197" y="801"/>
                </a:lnTo>
                <a:lnTo>
                  <a:pt x="1198" y="799"/>
                </a:lnTo>
                <a:lnTo>
                  <a:pt x="1198" y="801"/>
                </a:lnTo>
                <a:lnTo>
                  <a:pt x="1199" y="798"/>
                </a:lnTo>
                <a:lnTo>
                  <a:pt x="1199" y="801"/>
                </a:lnTo>
                <a:lnTo>
                  <a:pt x="1202" y="801"/>
                </a:lnTo>
                <a:lnTo>
                  <a:pt x="1202" y="801"/>
                </a:lnTo>
                <a:lnTo>
                  <a:pt x="1202" y="797"/>
                </a:lnTo>
                <a:lnTo>
                  <a:pt x="1203" y="800"/>
                </a:lnTo>
                <a:lnTo>
                  <a:pt x="1203" y="801"/>
                </a:lnTo>
                <a:lnTo>
                  <a:pt x="1206" y="801"/>
                </a:lnTo>
                <a:lnTo>
                  <a:pt x="1206" y="799"/>
                </a:lnTo>
                <a:lnTo>
                  <a:pt x="1206" y="801"/>
                </a:lnTo>
                <a:lnTo>
                  <a:pt x="1207" y="801"/>
                </a:lnTo>
                <a:lnTo>
                  <a:pt x="1210" y="801"/>
                </a:lnTo>
                <a:lnTo>
                  <a:pt x="1210" y="797"/>
                </a:lnTo>
                <a:lnTo>
                  <a:pt x="1210" y="801"/>
                </a:lnTo>
                <a:lnTo>
                  <a:pt x="1211" y="801"/>
                </a:lnTo>
                <a:lnTo>
                  <a:pt x="1211" y="801"/>
                </a:lnTo>
                <a:lnTo>
                  <a:pt x="1213" y="801"/>
                </a:lnTo>
                <a:lnTo>
                  <a:pt x="1213" y="801"/>
                </a:lnTo>
                <a:lnTo>
                  <a:pt x="1213" y="801"/>
                </a:lnTo>
                <a:lnTo>
                  <a:pt x="1214" y="787"/>
                </a:lnTo>
                <a:lnTo>
                  <a:pt x="1214" y="801"/>
                </a:lnTo>
                <a:lnTo>
                  <a:pt x="1217" y="801"/>
                </a:lnTo>
                <a:lnTo>
                  <a:pt x="1217" y="801"/>
                </a:lnTo>
                <a:lnTo>
                  <a:pt x="1217" y="794"/>
                </a:lnTo>
                <a:lnTo>
                  <a:pt x="1218" y="788"/>
                </a:lnTo>
                <a:lnTo>
                  <a:pt x="1218" y="801"/>
                </a:lnTo>
                <a:lnTo>
                  <a:pt x="1221" y="801"/>
                </a:lnTo>
                <a:lnTo>
                  <a:pt x="1221" y="801"/>
                </a:lnTo>
                <a:lnTo>
                  <a:pt x="1221" y="796"/>
                </a:lnTo>
                <a:lnTo>
                  <a:pt x="1222" y="799"/>
                </a:lnTo>
                <a:lnTo>
                  <a:pt x="1222" y="801"/>
                </a:lnTo>
                <a:lnTo>
                  <a:pt x="1225" y="801"/>
                </a:lnTo>
                <a:lnTo>
                  <a:pt x="1225" y="801"/>
                </a:lnTo>
                <a:lnTo>
                  <a:pt x="1225" y="798"/>
                </a:lnTo>
                <a:lnTo>
                  <a:pt x="1226" y="767"/>
                </a:lnTo>
                <a:lnTo>
                  <a:pt x="1226" y="801"/>
                </a:lnTo>
                <a:lnTo>
                  <a:pt x="1229" y="801"/>
                </a:lnTo>
                <a:lnTo>
                  <a:pt x="1229" y="801"/>
                </a:lnTo>
                <a:lnTo>
                  <a:pt x="1229" y="798"/>
                </a:lnTo>
                <a:lnTo>
                  <a:pt x="1230" y="800"/>
                </a:lnTo>
                <a:lnTo>
                  <a:pt x="1230" y="801"/>
                </a:lnTo>
                <a:lnTo>
                  <a:pt x="1233" y="801"/>
                </a:lnTo>
                <a:lnTo>
                  <a:pt x="1233" y="801"/>
                </a:lnTo>
                <a:lnTo>
                  <a:pt x="1233" y="790"/>
                </a:lnTo>
                <a:lnTo>
                  <a:pt x="1234" y="800"/>
                </a:lnTo>
                <a:lnTo>
                  <a:pt x="1234" y="801"/>
                </a:lnTo>
                <a:lnTo>
                  <a:pt x="1237" y="801"/>
                </a:lnTo>
                <a:lnTo>
                  <a:pt x="1237" y="801"/>
                </a:lnTo>
                <a:lnTo>
                  <a:pt x="1237" y="801"/>
                </a:lnTo>
                <a:lnTo>
                  <a:pt x="1240" y="801"/>
                </a:lnTo>
                <a:lnTo>
                  <a:pt x="1241" y="798"/>
                </a:lnTo>
                <a:lnTo>
                  <a:pt x="1241" y="801"/>
                </a:lnTo>
                <a:lnTo>
                  <a:pt x="1244" y="801"/>
                </a:lnTo>
                <a:lnTo>
                  <a:pt x="1244" y="801"/>
                </a:lnTo>
                <a:lnTo>
                  <a:pt x="1244" y="801"/>
                </a:lnTo>
                <a:lnTo>
                  <a:pt x="1245" y="797"/>
                </a:lnTo>
                <a:lnTo>
                  <a:pt x="1245" y="801"/>
                </a:lnTo>
                <a:lnTo>
                  <a:pt x="1246" y="801"/>
                </a:lnTo>
                <a:lnTo>
                  <a:pt x="1246" y="800"/>
                </a:lnTo>
                <a:lnTo>
                  <a:pt x="1247" y="801"/>
                </a:lnTo>
                <a:lnTo>
                  <a:pt x="1247" y="801"/>
                </a:lnTo>
                <a:lnTo>
                  <a:pt x="1248" y="801"/>
                </a:lnTo>
                <a:lnTo>
                  <a:pt x="1248" y="799"/>
                </a:lnTo>
                <a:lnTo>
                  <a:pt x="1249" y="799"/>
                </a:lnTo>
                <a:lnTo>
                  <a:pt x="1249" y="801"/>
                </a:lnTo>
                <a:lnTo>
                  <a:pt x="1252" y="801"/>
                </a:lnTo>
                <a:lnTo>
                  <a:pt x="1252" y="799"/>
                </a:lnTo>
                <a:lnTo>
                  <a:pt x="1252" y="801"/>
                </a:lnTo>
                <a:lnTo>
                  <a:pt x="1256" y="801"/>
                </a:lnTo>
                <a:lnTo>
                  <a:pt x="1256" y="799"/>
                </a:lnTo>
                <a:lnTo>
                  <a:pt x="1256" y="801"/>
                </a:lnTo>
                <a:lnTo>
                  <a:pt x="1259" y="801"/>
                </a:lnTo>
                <a:lnTo>
                  <a:pt x="1259" y="799"/>
                </a:lnTo>
                <a:lnTo>
                  <a:pt x="1259" y="801"/>
                </a:lnTo>
                <a:lnTo>
                  <a:pt x="1260" y="801"/>
                </a:lnTo>
                <a:lnTo>
                  <a:pt x="1260" y="801"/>
                </a:lnTo>
                <a:lnTo>
                  <a:pt x="1261" y="801"/>
                </a:lnTo>
                <a:lnTo>
                  <a:pt x="1262" y="799"/>
                </a:lnTo>
                <a:lnTo>
                  <a:pt x="1262" y="801"/>
                </a:lnTo>
                <a:lnTo>
                  <a:pt x="1263" y="800"/>
                </a:lnTo>
                <a:lnTo>
                  <a:pt x="1263" y="801"/>
                </a:lnTo>
                <a:lnTo>
                  <a:pt x="1264" y="800"/>
                </a:lnTo>
                <a:lnTo>
                  <a:pt x="1264" y="801"/>
                </a:lnTo>
                <a:lnTo>
                  <a:pt x="1265" y="801"/>
                </a:lnTo>
                <a:lnTo>
                  <a:pt x="1265" y="801"/>
                </a:lnTo>
                <a:lnTo>
                  <a:pt x="1266" y="801"/>
                </a:lnTo>
                <a:lnTo>
                  <a:pt x="1266" y="794"/>
                </a:lnTo>
                <a:lnTo>
                  <a:pt x="1267" y="801"/>
                </a:lnTo>
                <a:lnTo>
                  <a:pt x="1267" y="801"/>
                </a:lnTo>
                <a:lnTo>
                  <a:pt x="1269" y="801"/>
                </a:lnTo>
                <a:lnTo>
                  <a:pt x="1269" y="790"/>
                </a:lnTo>
                <a:lnTo>
                  <a:pt x="1269" y="801"/>
                </a:lnTo>
                <a:lnTo>
                  <a:pt x="1271" y="801"/>
                </a:lnTo>
                <a:lnTo>
                  <a:pt x="1271" y="801"/>
                </a:lnTo>
                <a:lnTo>
                  <a:pt x="1271" y="794"/>
                </a:lnTo>
                <a:lnTo>
                  <a:pt x="1272" y="796"/>
                </a:lnTo>
                <a:lnTo>
                  <a:pt x="1272" y="801"/>
                </a:lnTo>
                <a:lnTo>
                  <a:pt x="1274" y="801"/>
                </a:lnTo>
                <a:lnTo>
                  <a:pt x="1274" y="797"/>
                </a:lnTo>
                <a:lnTo>
                  <a:pt x="1274" y="801"/>
                </a:lnTo>
                <a:lnTo>
                  <a:pt x="1275" y="800"/>
                </a:lnTo>
                <a:lnTo>
                  <a:pt x="1275" y="801"/>
                </a:lnTo>
                <a:lnTo>
                  <a:pt x="1276" y="801"/>
                </a:lnTo>
                <a:lnTo>
                  <a:pt x="1276" y="800"/>
                </a:lnTo>
                <a:lnTo>
                  <a:pt x="1277" y="799"/>
                </a:lnTo>
                <a:lnTo>
                  <a:pt x="1277" y="801"/>
                </a:lnTo>
                <a:lnTo>
                  <a:pt x="1278" y="801"/>
                </a:lnTo>
                <a:lnTo>
                  <a:pt x="1278" y="801"/>
                </a:lnTo>
                <a:lnTo>
                  <a:pt x="1279" y="776"/>
                </a:lnTo>
                <a:lnTo>
                  <a:pt x="1279" y="801"/>
                </a:lnTo>
                <a:lnTo>
                  <a:pt x="1281" y="801"/>
                </a:lnTo>
                <a:lnTo>
                  <a:pt x="1281" y="801"/>
                </a:lnTo>
                <a:lnTo>
                  <a:pt x="1281" y="801"/>
                </a:lnTo>
                <a:lnTo>
                  <a:pt x="1282" y="801"/>
                </a:lnTo>
                <a:lnTo>
                  <a:pt x="1282" y="801"/>
                </a:lnTo>
                <a:lnTo>
                  <a:pt x="1283" y="787"/>
                </a:lnTo>
                <a:lnTo>
                  <a:pt x="1283" y="801"/>
                </a:lnTo>
                <a:lnTo>
                  <a:pt x="1286" y="801"/>
                </a:lnTo>
                <a:lnTo>
                  <a:pt x="1286" y="801"/>
                </a:lnTo>
                <a:lnTo>
                  <a:pt x="1286" y="793"/>
                </a:lnTo>
                <a:lnTo>
                  <a:pt x="1287" y="797"/>
                </a:lnTo>
                <a:lnTo>
                  <a:pt x="1287" y="801"/>
                </a:lnTo>
                <a:lnTo>
                  <a:pt x="1290" y="801"/>
                </a:lnTo>
                <a:lnTo>
                  <a:pt x="1290" y="801"/>
                </a:lnTo>
                <a:lnTo>
                  <a:pt x="1290" y="798"/>
                </a:lnTo>
                <a:lnTo>
                  <a:pt x="1291" y="800"/>
                </a:lnTo>
                <a:lnTo>
                  <a:pt x="1291" y="801"/>
                </a:lnTo>
                <a:lnTo>
                  <a:pt x="1292" y="800"/>
                </a:lnTo>
                <a:lnTo>
                  <a:pt x="1292" y="801"/>
                </a:lnTo>
                <a:lnTo>
                  <a:pt x="1294" y="801"/>
                </a:lnTo>
                <a:lnTo>
                  <a:pt x="1294" y="800"/>
                </a:lnTo>
                <a:lnTo>
                  <a:pt x="1294" y="801"/>
                </a:lnTo>
                <a:lnTo>
                  <a:pt x="1295" y="800"/>
                </a:lnTo>
                <a:lnTo>
                  <a:pt x="1295" y="801"/>
                </a:lnTo>
                <a:lnTo>
                  <a:pt x="1297" y="801"/>
                </a:lnTo>
                <a:lnTo>
                  <a:pt x="1297" y="800"/>
                </a:lnTo>
                <a:lnTo>
                  <a:pt x="1297" y="801"/>
                </a:lnTo>
                <a:lnTo>
                  <a:pt x="1299" y="801"/>
                </a:lnTo>
                <a:lnTo>
                  <a:pt x="1299" y="801"/>
                </a:lnTo>
                <a:lnTo>
                  <a:pt x="1299" y="799"/>
                </a:lnTo>
                <a:lnTo>
                  <a:pt x="1300" y="801"/>
                </a:lnTo>
                <a:lnTo>
                  <a:pt x="1300" y="801"/>
                </a:lnTo>
                <a:lnTo>
                  <a:pt x="1302" y="801"/>
                </a:lnTo>
                <a:lnTo>
                  <a:pt x="1302" y="799"/>
                </a:lnTo>
                <a:lnTo>
                  <a:pt x="1302" y="801"/>
                </a:lnTo>
                <a:lnTo>
                  <a:pt x="1304" y="801"/>
                </a:lnTo>
                <a:lnTo>
                  <a:pt x="1304" y="801"/>
                </a:lnTo>
                <a:lnTo>
                  <a:pt x="1304" y="800"/>
                </a:lnTo>
                <a:lnTo>
                  <a:pt x="1305" y="801"/>
                </a:lnTo>
                <a:lnTo>
                  <a:pt x="1305" y="801"/>
                </a:lnTo>
                <a:lnTo>
                  <a:pt x="1309" y="801"/>
                </a:lnTo>
                <a:lnTo>
                  <a:pt x="1309" y="801"/>
                </a:lnTo>
                <a:lnTo>
                  <a:pt x="1309" y="801"/>
                </a:lnTo>
                <a:lnTo>
                  <a:pt x="1310" y="799"/>
                </a:lnTo>
                <a:lnTo>
                  <a:pt x="1310" y="801"/>
                </a:lnTo>
                <a:lnTo>
                  <a:pt x="1311" y="800"/>
                </a:lnTo>
                <a:lnTo>
                  <a:pt x="1311" y="801"/>
                </a:lnTo>
                <a:lnTo>
                  <a:pt x="1315" y="801"/>
                </a:lnTo>
                <a:lnTo>
                  <a:pt x="1315" y="801"/>
                </a:lnTo>
                <a:lnTo>
                  <a:pt x="1315" y="800"/>
                </a:lnTo>
                <a:lnTo>
                  <a:pt x="1316" y="800"/>
                </a:lnTo>
                <a:lnTo>
                  <a:pt x="1316" y="801"/>
                </a:lnTo>
                <a:lnTo>
                  <a:pt x="1317" y="801"/>
                </a:lnTo>
                <a:lnTo>
                  <a:pt x="1317" y="801"/>
                </a:lnTo>
                <a:lnTo>
                  <a:pt x="1318" y="799"/>
                </a:lnTo>
                <a:lnTo>
                  <a:pt x="1318" y="801"/>
                </a:lnTo>
                <a:lnTo>
                  <a:pt x="1319" y="801"/>
                </a:lnTo>
                <a:lnTo>
                  <a:pt x="1319" y="801"/>
                </a:lnTo>
                <a:lnTo>
                  <a:pt x="1320" y="800"/>
                </a:lnTo>
                <a:lnTo>
                  <a:pt x="1320" y="801"/>
                </a:lnTo>
                <a:lnTo>
                  <a:pt x="1325" y="801"/>
                </a:lnTo>
                <a:lnTo>
                  <a:pt x="1325" y="798"/>
                </a:lnTo>
                <a:lnTo>
                  <a:pt x="1325" y="801"/>
                </a:lnTo>
                <a:lnTo>
                  <a:pt x="1327" y="801"/>
                </a:lnTo>
                <a:lnTo>
                  <a:pt x="1327" y="800"/>
                </a:lnTo>
                <a:lnTo>
                  <a:pt x="1327" y="801"/>
                </a:lnTo>
                <a:lnTo>
                  <a:pt x="1328" y="801"/>
                </a:lnTo>
                <a:lnTo>
                  <a:pt x="1328" y="801"/>
                </a:lnTo>
                <a:lnTo>
                  <a:pt x="1329" y="800"/>
                </a:lnTo>
                <a:lnTo>
                  <a:pt x="1329" y="801"/>
                </a:lnTo>
                <a:lnTo>
                  <a:pt x="1340" y="801"/>
                </a:lnTo>
                <a:lnTo>
                  <a:pt x="1340" y="801"/>
                </a:lnTo>
                <a:lnTo>
                  <a:pt x="1340" y="795"/>
                </a:lnTo>
                <a:lnTo>
                  <a:pt x="1341" y="799"/>
                </a:lnTo>
                <a:lnTo>
                  <a:pt x="1341" y="801"/>
                </a:lnTo>
                <a:lnTo>
                  <a:pt x="1343" y="801"/>
                </a:lnTo>
                <a:lnTo>
                  <a:pt x="1343" y="796"/>
                </a:lnTo>
                <a:lnTo>
                  <a:pt x="1343" y="801"/>
                </a:lnTo>
                <a:lnTo>
                  <a:pt x="1345" y="801"/>
                </a:lnTo>
                <a:lnTo>
                  <a:pt x="1345" y="801"/>
                </a:lnTo>
                <a:lnTo>
                  <a:pt x="1345" y="798"/>
                </a:lnTo>
                <a:lnTo>
                  <a:pt x="1346" y="799"/>
                </a:lnTo>
                <a:lnTo>
                  <a:pt x="1346" y="801"/>
                </a:lnTo>
                <a:lnTo>
                  <a:pt x="1347" y="801"/>
                </a:lnTo>
                <a:lnTo>
                  <a:pt x="1347" y="800"/>
                </a:lnTo>
                <a:lnTo>
                  <a:pt x="1348" y="801"/>
                </a:lnTo>
                <a:lnTo>
                  <a:pt x="1348" y="798"/>
                </a:lnTo>
                <a:lnTo>
                  <a:pt x="1349" y="796"/>
                </a:lnTo>
                <a:lnTo>
                  <a:pt x="1349" y="801"/>
                </a:lnTo>
                <a:lnTo>
                  <a:pt x="1350" y="801"/>
                </a:lnTo>
                <a:lnTo>
                  <a:pt x="1350" y="798"/>
                </a:lnTo>
                <a:lnTo>
                  <a:pt x="1351" y="754"/>
                </a:lnTo>
                <a:lnTo>
                  <a:pt x="1351" y="801"/>
                </a:lnTo>
                <a:lnTo>
                  <a:pt x="1352" y="801"/>
                </a:lnTo>
                <a:lnTo>
                  <a:pt x="1352" y="801"/>
                </a:lnTo>
                <a:lnTo>
                  <a:pt x="1353" y="799"/>
                </a:lnTo>
                <a:lnTo>
                  <a:pt x="1353" y="801"/>
                </a:lnTo>
                <a:lnTo>
                  <a:pt x="1355" y="801"/>
                </a:lnTo>
                <a:lnTo>
                  <a:pt x="1355" y="801"/>
                </a:lnTo>
                <a:lnTo>
                  <a:pt x="1355" y="770"/>
                </a:lnTo>
                <a:lnTo>
                  <a:pt x="1356" y="786"/>
                </a:lnTo>
                <a:lnTo>
                  <a:pt x="1356" y="801"/>
                </a:lnTo>
                <a:lnTo>
                  <a:pt x="1357" y="801"/>
                </a:lnTo>
                <a:lnTo>
                  <a:pt x="1358" y="785"/>
                </a:lnTo>
                <a:lnTo>
                  <a:pt x="1358" y="801"/>
                </a:lnTo>
                <a:lnTo>
                  <a:pt x="1359" y="801"/>
                </a:lnTo>
                <a:lnTo>
                  <a:pt x="1359" y="780"/>
                </a:lnTo>
                <a:lnTo>
                  <a:pt x="1360" y="801"/>
                </a:lnTo>
                <a:lnTo>
                  <a:pt x="1360" y="801"/>
                </a:lnTo>
                <a:lnTo>
                  <a:pt x="1361" y="792"/>
                </a:lnTo>
                <a:lnTo>
                  <a:pt x="1361" y="801"/>
                </a:lnTo>
                <a:lnTo>
                  <a:pt x="1362" y="801"/>
                </a:lnTo>
                <a:lnTo>
                  <a:pt x="1362" y="801"/>
                </a:lnTo>
                <a:lnTo>
                  <a:pt x="1363" y="801"/>
                </a:lnTo>
                <a:lnTo>
                  <a:pt x="1363" y="794"/>
                </a:lnTo>
                <a:lnTo>
                  <a:pt x="1364" y="801"/>
                </a:lnTo>
                <a:lnTo>
                  <a:pt x="1364" y="801"/>
                </a:lnTo>
                <a:lnTo>
                  <a:pt x="1366" y="801"/>
                </a:lnTo>
                <a:lnTo>
                  <a:pt x="1366" y="801"/>
                </a:lnTo>
                <a:lnTo>
                  <a:pt x="1366" y="799"/>
                </a:lnTo>
                <a:lnTo>
                  <a:pt x="1367" y="799"/>
                </a:lnTo>
                <a:lnTo>
                  <a:pt x="1367" y="801"/>
                </a:lnTo>
                <a:lnTo>
                  <a:pt x="1368" y="801"/>
                </a:lnTo>
                <a:lnTo>
                  <a:pt x="1368" y="800"/>
                </a:lnTo>
                <a:lnTo>
                  <a:pt x="1369" y="801"/>
                </a:lnTo>
                <a:lnTo>
                  <a:pt x="1369" y="801"/>
                </a:lnTo>
                <a:lnTo>
                  <a:pt x="1370" y="801"/>
                </a:lnTo>
                <a:lnTo>
                  <a:pt x="1370" y="800"/>
                </a:lnTo>
                <a:lnTo>
                  <a:pt x="1371" y="799"/>
                </a:lnTo>
                <a:lnTo>
                  <a:pt x="1371" y="801"/>
                </a:lnTo>
                <a:lnTo>
                  <a:pt x="1374" y="801"/>
                </a:lnTo>
                <a:lnTo>
                  <a:pt x="1374" y="801"/>
                </a:lnTo>
                <a:lnTo>
                  <a:pt x="1374" y="794"/>
                </a:lnTo>
                <a:lnTo>
                  <a:pt x="1375" y="787"/>
                </a:lnTo>
                <a:lnTo>
                  <a:pt x="1375" y="801"/>
                </a:lnTo>
                <a:lnTo>
                  <a:pt x="1378" y="801"/>
                </a:lnTo>
                <a:lnTo>
                  <a:pt x="1378" y="801"/>
                </a:lnTo>
                <a:lnTo>
                  <a:pt x="1378" y="790"/>
                </a:lnTo>
                <a:lnTo>
                  <a:pt x="1379" y="792"/>
                </a:lnTo>
                <a:lnTo>
                  <a:pt x="1379" y="801"/>
                </a:lnTo>
                <a:lnTo>
                  <a:pt x="1382" y="801"/>
                </a:lnTo>
                <a:lnTo>
                  <a:pt x="1382" y="796"/>
                </a:lnTo>
                <a:lnTo>
                  <a:pt x="1382" y="801"/>
                </a:lnTo>
                <a:lnTo>
                  <a:pt x="1383" y="801"/>
                </a:lnTo>
                <a:lnTo>
                  <a:pt x="1383" y="801"/>
                </a:lnTo>
                <a:lnTo>
                  <a:pt x="1386" y="801"/>
                </a:lnTo>
                <a:lnTo>
                  <a:pt x="1386" y="801"/>
                </a:lnTo>
                <a:lnTo>
                  <a:pt x="1386" y="798"/>
                </a:lnTo>
                <a:lnTo>
                  <a:pt x="1387" y="801"/>
                </a:lnTo>
                <a:lnTo>
                  <a:pt x="1387" y="801"/>
                </a:lnTo>
                <a:lnTo>
                  <a:pt x="1389" y="801"/>
                </a:lnTo>
                <a:lnTo>
                  <a:pt x="1389" y="801"/>
                </a:lnTo>
                <a:lnTo>
                  <a:pt x="1389" y="801"/>
                </a:lnTo>
                <a:lnTo>
                  <a:pt x="1390" y="799"/>
                </a:lnTo>
                <a:lnTo>
                  <a:pt x="1390" y="801"/>
                </a:lnTo>
                <a:lnTo>
                  <a:pt x="1393" y="801"/>
                </a:lnTo>
                <a:lnTo>
                  <a:pt x="1393" y="801"/>
                </a:lnTo>
                <a:lnTo>
                  <a:pt x="1393" y="799"/>
                </a:lnTo>
                <a:lnTo>
                  <a:pt x="1394" y="799"/>
                </a:lnTo>
                <a:lnTo>
                  <a:pt x="1394" y="801"/>
                </a:lnTo>
                <a:lnTo>
                  <a:pt x="1396" y="801"/>
                </a:lnTo>
                <a:lnTo>
                  <a:pt x="1396" y="801"/>
                </a:lnTo>
                <a:lnTo>
                  <a:pt x="1396" y="800"/>
                </a:lnTo>
                <a:lnTo>
                  <a:pt x="1397" y="799"/>
                </a:lnTo>
                <a:lnTo>
                  <a:pt x="1397" y="801"/>
                </a:lnTo>
                <a:lnTo>
                  <a:pt x="1398" y="800"/>
                </a:lnTo>
                <a:lnTo>
                  <a:pt x="1398" y="801"/>
                </a:lnTo>
                <a:lnTo>
                  <a:pt x="1401" y="801"/>
                </a:lnTo>
                <a:lnTo>
                  <a:pt x="1401" y="801"/>
                </a:lnTo>
                <a:lnTo>
                  <a:pt x="1401" y="800"/>
                </a:lnTo>
                <a:lnTo>
                  <a:pt x="1402" y="781"/>
                </a:lnTo>
                <a:lnTo>
                  <a:pt x="1402" y="801"/>
                </a:lnTo>
                <a:lnTo>
                  <a:pt x="1405" y="801"/>
                </a:lnTo>
                <a:lnTo>
                  <a:pt x="1405" y="801"/>
                </a:lnTo>
                <a:lnTo>
                  <a:pt x="1405" y="783"/>
                </a:lnTo>
                <a:lnTo>
                  <a:pt x="1406" y="790"/>
                </a:lnTo>
                <a:lnTo>
                  <a:pt x="1406" y="801"/>
                </a:lnTo>
                <a:lnTo>
                  <a:pt x="1407" y="800"/>
                </a:lnTo>
                <a:lnTo>
                  <a:pt x="1407" y="801"/>
                </a:lnTo>
                <a:lnTo>
                  <a:pt x="1409" y="801"/>
                </a:lnTo>
                <a:lnTo>
                  <a:pt x="1409" y="801"/>
                </a:lnTo>
                <a:lnTo>
                  <a:pt x="1409" y="794"/>
                </a:lnTo>
                <a:lnTo>
                  <a:pt x="1410" y="801"/>
                </a:lnTo>
                <a:lnTo>
                  <a:pt x="1410" y="801"/>
                </a:lnTo>
                <a:lnTo>
                  <a:pt x="1411" y="801"/>
                </a:lnTo>
                <a:lnTo>
                  <a:pt x="1411" y="801"/>
                </a:lnTo>
                <a:lnTo>
                  <a:pt x="1412" y="800"/>
                </a:lnTo>
                <a:lnTo>
                  <a:pt x="1412" y="801"/>
                </a:lnTo>
                <a:lnTo>
                  <a:pt x="1413" y="798"/>
                </a:lnTo>
                <a:lnTo>
                  <a:pt x="1413" y="801"/>
                </a:lnTo>
                <a:lnTo>
                  <a:pt x="1417" y="801"/>
                </a:lnTo>
                <a:lnTo>
                  <a:pt x="1417" y="797"/>
                </a:lnTo>
                <a:lnTo>
                  <a:pt x="1417" y="801"/>
                </a:lnTo>
                <a:lnTo>
                  <a:pt x="1421" y="801"/>
                </a:lnTo>
                <a:lnTo>
                  <a:pt x="1421" y="801"/>
                </a:lnTo>
                <a:lnTo>
                  <a:pt x="1421" y="801"/>
                </a:lnTo>
                <a:lnTo>
                  <a:pt x="1422" y="800"/>
                </a:lnTo>
                <a:lnTo>
                  <a:pt x="1422" y="801"/>
                </a:lnTo>
                <a:lnTo>
                  <a:pt x="1427" y="801"/>
                </a:lnTo>
                <a:lnTo>
                  <a:pt x="1427" y="801"/>
                </a:lnTo>
                <a:lnTo>
                  <a:pt x="1427" y="801"/>
                </a:lnTo>
                <a:lnTo>
                  <a:pt x="1428" y="796"/>
                </a:lnTo>
                <a:lnTo>
                  <a:pt x="1428" y="801"/>
                </a:lnTo>
                <a:lnTo>
                  <a:pt x="1432" y="801"/>
                </a:lnTo>
                <a:lnTo>
                  <a:pt x="1432" y="798"/>
                </a:lnTo>
                <a:lnTo>
                  <a:pt x="1432" y="801"/>
                </a:lnTo>
                <a:lnTo>
                  <a:pt x="1436" y="801"/>
                </a:lnTo>
                <a:lnTo>
                  <a:pt x="1436" y="799"/>
                </a:lnTo>
                <a:lnTo>
                  <a:pt x="1436" y="801"/>
                </a:lnTo>
                <a:lnTo>
                  <a:pt x="1439" y="801"/>
                </a:lnTo>
                <a:lnTo>
                  <a:pt x="1439" y="801"/>
                </a:lnTo>
                <a:lnTo>
                  <a:pt x="1439" y="801"/>
                </a:lnTo>
                <a:lnTo>
                  <a:pt x="1440" y="795"/>
                </a:lnTo>
                <a:lnTo>
                  <a:pt x="1440" y="801"/>
                </a:lnTo>
                <a:lnTo>
                  <a:pt x="1443" y="801"/>
                </a:lnTo>
                <a:lnTo>
                  <a:pt x="1443" y="801"/>
                </a:lnTo>
                <a:lnTo>
                  <a:pt x="1443" y="797"/>
                </a:lnTo>
                <a:lnTo>
                  <a:pt x="1444" y="798"/>
                </a:lnTo>
                <a:lnTo>
                  <a:pt x="1444" y="801"/>
                </a:lnTo>
                <a:lnTo>
                  <a:pt x="1447" y="801"/>
                </a:lnTo>
                <a:lnTo>
                  <a:pt x="1447" y="801"/>
                </a:lnTo>
                <a:lnTo>
                  <a:pt x="1447" y="799"/>
                </a:lnTo>
                <a:lnTo>
                  <a:pt x="1448" y="799"/>
                </a:lnTo>
                <a:lnTo>
                  <a:pt x="1448" y="801"/>
                </a:lnTo>
                <a:lnTo>
                  <a:pt x="1451" y="801"/>
                </a:lnTo>
                <a:lnTo>
                  <a:pt x="1451" y="801"/>
                </a:lnTo>
                <a:lnTo>
                  <a:pt x="1451" y="799"/>
                </a:lnTo>
                <a:lnTo>
                  <a:pt x="1452" y="801"/>
                </a:lnTo>
                <a:lnTo>
                  <a:pt x="1452" y="801"/>
                </a:lnTo>
                <a:lnTo>
                  <a:pt x="1455" y="801"/>
                </a:lnTo>
                <a:lnTo>
                  <a:pt x="1455" y="800"/>
                </a:lnTo>
                <a:lnTo>
                  <a:pt x="1455" y="801"/>
                </a:lnTo>
                <a:lnTo>
                  <a:pt x="1456" y="800"/>
                </a:lnTo>
                <a:lnTo>
                  <a:pt x="1456" y="801"/>
                </a:lnTo>
                <a:lnTo>
                  <a:pt x="1457" y="801"/>
                </a:lnTo>
                <a:lnTo>
                  <a:pt x="1457" y="798"/>
                </a:lnTo>
                <a:lnTo>
                  <a:pt x="1458" y="801"/>
                </a:lnTo>
                <a:lnTo>
                  <a:pt x="1458" y="795"/>
                </a:lnTo>
                <a:lnTo>
                  <a:pt x="1459" y="798"/>
                </a:lnTo>
                <a:lnTo>
                  <a:pt x="1459" y="801"/>
                </a:lnTo>
                <a:lnTo>
                  <a:pt x="1460" y="795"/>
                </a:lnTo>
                <a:lnTo>
                  <a:pt x="1460" y="801"/>
                </a:lnTo>
                <a:lnTo>
                  <a:pt x="1462" y="801"/>
                </a:lnTo>
                <a:lnTo>
                  <a:pt x="1462" y="801"/>
                </a:lnTo>
                <a:lnTo>
                  <a:pt x="1462" y="797"/>
                </a:lnTo>
                <a:lnTo>
                  <a:pt x="1463" y="800"/>
                </a:lnTo>
                <a:lnTo>
                  <a:pt x="1463" y="801"/>
                </a:lnTo>
                <a:lnTo>
                  <a:pt x="1465" y="801"/>
                </a:lnTo>
                <a:lnTo>
                  <a:pt x="1465" y="799"/>
                </a:lnTo>
                <a:lnTo>
                  <a:pt x="1465" y="801"/>
                </a:lnTo>
                <a:lnTo>
                  <a:pt x="1466" y="799"/>
                </a:lnTo>
                <a:lnTo>
                  <a:pt x="1466" y="801"/>
                </a:lnTo>
                <a:lnTo>
                  <a:pt x="1470" y="801"/>
                </a:lnTo>
                <a:lnTo>
                  <a:pt x="1470" y="800"/>
                </a:lnTo>
                <a:lnTo>
                  <a:pt x="1470" y="801"/>
                </a:lnTo>
                <a:lnTo>
                  <a:pt x="1472" y="801"/>
                </a:lnTo>
                <a:lnTo>
                  <a:pt x="1472" y="801"/>
                </a:lnTo>
                <a:lnTo>
                  <a:pt x="1472" y="800"/>
                </a:lnTo>
                <a:lnTo>
                  <a:pt x="1473" y="801"/>
                </a:lnTo>
                <a:lnTo>
                  <a:pt x="1473" y="801"/>
                </a:lnTo>
                <a:lnTo>
                  <a:pt x="1474" y="797"/>
                </a:lnTo>
                <a:lnTo>
                  <a:pt x="1474" y="801"/>
                </a:lnTo>
                <a:lnTo>
                  <a:pt x="1475" y="801"/>
                </a:lnTo>
                <a:lnTo>
                  <a:pt x="1475" y="801"/>
                </a:lnTo>
                <a:lnTo>
                  <a:pt x="1478" y="801"/>
                </a:lnTo>
                <a:lnTo>
                  <a:pt x="1478" y="788"/>
                </a:lnTo>
                <a:lnTo>
                  <a:pt x="1478" y="801"/>
                </a:lnTo>
                <a:lnTo>
                  <a:pt x="1481" y="801"/>
                </a:lnTo>
                <a:lnTo>
                  <a:pt x="1482" y="791"/>
                </a:lnTo>
                <a:lnTo>
                  <a:pt x="1482" y="801"/>
                </a:lnTo>
                <a:lnTo>
                  <a:pt x="1485" y="801"/>
                </a:lnTo>
                <a:lnTo>
                  <a:pt x="1485" y="801"/>
                </a:lnTo>
                <a:lnTo>
                  <a:pt x="1485" y="801"/>
                </a:lnTo>
                <a:lnTo>
                  <a:pt x="1486" y="794"/>
                </a:lnTo>
                <a:lnTo>
                  <a:pt x="1486" y="801"/>
                </a:lnTo>
                <a:lnTo>
                  <a:pt x="1489" y="801"/>
                </a:lnTo>
                <a:lnTo>
                  <a:pt x="1489" y="800"/>
                </a:lnTo>
                <a:lnTo>
                  <a:pt x="1489" y="801"/>
                </a:lnTo>
                <a:lnTo>
                  <a:pt x="1490" y="800"/>
                </a:lnTo>
                <a:lnTo>
                  <a:pt x="1490" y="801"/>
                </a:lnTo>
                <a:lnTo>
                  <a:pt x="1493" y="801"/>
                </a:lnTo>
                <a:lnTo>
                  <a:pt x="1493" y="801"/>
                </a:lnTo>
                <a:lnTo>
                  <a:pt x="1493" y="790"/>
                </a:lnTo>
                <a:lnTo>
                  <a:pt x="1494" y="800"/>
                </a:lnTo>
                <a:lnTo>
                  <a:pt x="1494" y="801"/>
                </a:lnTo>
                <a:lnTo>
                  <a:pt x="1495" y="801"/>
                </a:lnTo>
                <a:lnTo>
                  <a:pt x="1495" y="801"/>
                </a:lnTo>
                <a:lnTo>
                  <a:pt x="1496" y="800"/>
                </a:lnTo>
                <a:lnTo>
                  <a:pt x="1496" y="801"/>
                </a:lnTo>
                <a:lnTo>
                  <a:pt x="1497" y="792"/>
                </a:lnTo>
                <a:lnTo>
                  <a:pt x="1497" y="801"/>
                </a:lnTo>
                <a:lnTo>
                  <a:pt x="1498" y="801"/>
                </a:lnTo>
                <a:lnTo>
                  <a:pt x="1500" y="801"/>
                </a:lnTo>
                <a:lnTo>
                  <a:pt x="1500" y="801"/>
                </a:lnTo>
                <a:lnTo>
                  <a:pt x="1500" y="801"/>
                </a:lnTo>
                <a:lnTo>
                  <a:pt x="1501" y="797"/>
                </a:lnTo>
                <a:lnTo>
                  <a:pt x="1501" y="801"/>
                </a:lnTo>
                <a:lnTo>
                  <a:pt x="1504" y="801"/>
                </a:lnTo>
                <a:lnTo>
                  <a:pt x="1504" y="801"/>
                </a:lnTo>
                <a:lnTo>
                  <a:pt x="1504" y="800"/>
                </a:lnTo>
                <a:lnTo>
                  <a:pt x="1505" y="798"/>
                </a:lnTo>
                <a:lnTo>
                  <a:pt x="1505" y="801"/>
                </a:lnTo>
                <a:lnTo>
                  <a:pt x="1512" y="801"/>
                </a:lnTo>
                <a:lnTo>
                  <a:pt x="1512" y="801"/>
                </a:lnTo>
                <a:lnTo>
                  <a:pt x="1512" y="795"/>
                </a:lnTo>
                <a:lnTo>
                  <a:pt x="1513" y="801"/>
                </a:lnTo>
                <a:lnTo>
                  <a:pt x="1513" y="801"/>
                </a:lnTo>
                <a:lnTo>
                  <a:pt x="1516" y="801"/>
                </a:lnTo>
                <a:lnTo>
                  <a:pt x="1516" y="797"/>
                </a:lnTo>
                <a:lnTo>
                  <a:pt x="1516" y="801"/>
                </a:lnTo>
                <a:lnTo>
                  <a:pt x="1517" y="800"/>
                </a:lnTo>
                <a:lnTo>
                  <a:pt x="1517" y="801"/>
                </a:lnTo>
                <a:lnTo>
                  <a:pt x="1519" y="801"/>
                </a:lnTo>
                <a:lnTo>
                  <a:pt x="1519" y="801"/>
                </a:lnTo>
                <a:lnTo>
                  <a:pt x="1519" y="801"/>
                </a:lnTo>
                <a:lnTo>
                  <a:pt x="1520" y="798"/>
                </a:lnTo>
                <a:lnTo>
                  <a:pt x="1520" y="801"/>
                </a:lnTo>
                <a:lnTo>
                  <a:pt x="1523" y="801"/>
                </a:lnTo>
                <a:lnTo>
                  <a:pt x="1523" y="801"/>
                </a:lnTo>
                <a:lnTo>
                  <a:pt x="1523" y="799"/>
                </a:lnTo>
                <a:lnTo>
                  <a:pt x="1524" y="799"/>
                </a:lnTo>
                <a:lnTo>
                  <a:pt x="1524" y="801"/>
                </a:lnTo>
                <a:lnTo>
                  <a:pt x="1529" y="80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3" name="Rectangle 561"/>
          <p:cNvSpPr>
            <a:spLocks noChangeArrowheads="1"/>
          </p:cNvSpPr>
          <p:nvPr/>
        </p:nvSpPr>
        <p:spPr bwMode="auto">
          <a:xfrm>
            <a:off x="7869238" y="3681690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668.86334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4" name="Rectangle 562"/>
          <p:cNvSpPr>
            <a:spLocks noChangeArrowheads="1"/>
          </p:cNvSpPr>
          <p:nvPr/>
        </p:nvSpPr>
        <p:spPr bwMode="auto">
          <a:xfrm>
            <a:off x="7720013" y="4425966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664.82709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5" name="Line 563"/>
          <p:cNvSpPr>
            <a:spLocks noChangeShapeType="1"/>
          </p:cNvSpPr>
          <p:nvPr/>
        </p:nvSpPr>
        <p:spPr bwMode="auto">
          <a:xfrm flipH="1" flipV="1">
            <a:off x="7851775" y="4489728"/>
            <a:ext cx="50800" cy="6350"/>
          </a:xfrm>
          <a:prstGeom prst="line">
            <a:avLst/>
          </a:prstGeom>
          <a:noFill/>
          <a:ln w="0">
            <a:solidFill>
              <a:srgbClr val="46B4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66" name="Rectangle 564"/>
          <p:cNvSpPr>
            <a:spLocks noChangeArrowheads="1"/>
          </p:cNvSpPr>
          <p:nvPr/>
        </p:nvSpPr>
        <p:spPr bwMode="auto">
          <a:xfrm>
            <a:off x="7602538" y="4702453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657.83588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7" name="Rectangle 565"/>
          <p:cNvSpPr>
            <a:spLocks noChangeArrowheads="1"/>
          </p:cNvSpPr>
          <p:nvPr/>
        </p:nvSpPr>
        <p:spPr bwMode="auto">
          <a:xfrm>
            <a:off x="8269288" y="5375553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685.37396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8" name="Rectangle 566"/>
          <p:cNvSpPr>
            <a:spLocks noChangeArrowheads="1"/>
          </p:cNvSpPr>
          <p:nvPr/>
        </p:nvSpPr>
        <p:spPr bwMode="auto">
          <a:xfrm>
            <a:off x="9085263" y="5629553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719.01477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9" name="Rectangle 567"/>
          <p:cNvSpPr>
            <a:spLocks noChangeArrowheads="1"/>
          </p:cNvSpPr>
          <p:nvPr/>
        </p:nvSpPr>
        <p:spPr bwMode="auto">
          <a:xfrm>
            <a:off x="6665913" y="5648603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619.34802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0" name="Rectangle 568"/>
          <p:cNvSpPr>
            <a:spLocks noChangeArrowheads="1"/>
          </p:cNvSpPr>
          <p:nvPr/>
        </p:nvSpPr>
        <p:spPr bwMode="auto">
          <a:xfrm>
            <a:off x="9812048" y="5583574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748.39508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1" name="Rectangle 569"/>
          <p:cNvSpPr>
            <a:spLocks noChangeArrowheads="1"/>
          </p:cNvSpPr>
          <p:nvPr/>
        </p:nvSpPr>
        <p:spPr bwMode="auto">
          <a:xfrm>
            <a:off x="9520238" y="573591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737.41571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2" name="Line 570"/>
          <p:cNvSpPr>
            <a:spLocks noChangeShapeType="1"/>
          </p:cNvSpPr>
          <p:nvPr/>
        </p:nvSpPr>
        <p:spPr bwMode="auto">
          <a:xfrm flipH="1" flipV="1">
            <a:off x="9652000" y="5783540"/>
            <a:ext cx="12700" cy="6350"/>
          </a:xfrm>
          <a:prstGeom prst="line">
            <a:avLst/>
          </a:prstGeom>
          <a:noFill/>
          <a:ln w="0">
            <a:solidFill>
              <a:srgbClr val="46B4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73" name="Rectangle 571"/>
          <p:cNvSpPr>
            <a:spLocks noChangeArrowheads="1"/>
          </p:cNvSpPr>
          <p:nvPr/>
        </p:nvSpPr>
        <p:spPr bwMode="auto">
          <a:xfrm>
            <a:off x="7368900" y="5787559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647.82263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7" name="Line 612"/>
          <p:cNvSpPr>
            <a:spLocks noChangeShapeType="1"/>
          </p:cNvSpPr>
          <p:nvPr/>
        </p:nvSpPr>
        <p:spPr bwMode="auto">
          <a:xfrm>
            <a:off x="454025" y="3033713"/>
            <a:ext cx="485616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8" name="Line 613"/>
          <p:cNvSpPr>
            <a:spLocks noChangeShapeType="1"/>
          </p:cNvSpPr>
          <p:nvPr/>
        </p:nvSpPr>
        <p:spPr bwMode="auto">
          <a:xfrm>
            <a:off x="4730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9" name="Line 614"/>
          <p:cNvSpPr>
            <a:spLocks noChangeShapeType="1"/>
          </p:cNvSpPr>
          <p:nvPr/>
        </p:nvSpPr>
        <p:spPr bwMode="auto">
          <a:xfrm>
            <a:off x="5175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0" name="Line 615"/>
          <p:cNvSpPr>
            <a:spLocks noChangeShapeType="1"/>
          </p:cNvSpPr>
          <p:nvPr/>
        </p:nvSpPr>
        <p:spPr bwMode="auto">
          <a:xfrm>
            <a:off x="6032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1" name="Line 616"/>
          <p:cNvSpPr>
            <a:spLocks noChangeShapeType="1"/>
          </p:cNvSpPr>
          <p:nvPr/>
        </p:nvSpPr>
        <p:spPr bwMode="auto">
          <a:xfrm>
            <a:off x="6477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2" name="Line 617"/>
          <p:cNvSpPr>
            <a:spLocks noChangeShapeType="1"/>
          </p:cNvSpPr>
          <p:nvPr/>
        </p:nvSpPr>
        <p:spPr bwMode="auto">
          <a:xfrm>
            <a:off x="6889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3" name="Line 618"/>
          <p:cNvSpPr>
            <a:spLocks noChangeShapeType="1"/>
          </p:cNvSpPr>
          <p:nvPr/>
        </p:nvSpPr>
        <p:spPr bwMode="auto">
          <a:xfrm>
            <a:off x="7334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4" name="Line 619"/>
          <p:cNvSpPr>
            <a:spLocks noChangeShapeType="1"/>
          </p:cNvSpPr>
          <p:nvPr/>
        </p:nvSpPr>
        <p:spPr bwMode="auto">
          <a:xfrm>
            <a:off x="8191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5" name="Line 620"/>
          <p:cNvSpPr>
            <a:spLocks noChangeShapeType="1"/>
          </p:cNvSpPr>
          <p:nvPr/>
        </p:nvSpPr>
        <p:spPr bwMode="auto">
          <a:xfrm>
            <a:off x="8636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6" name="Line 621"/>
          <p:cNvSpPr>
            <a:spLocks noChangeShapeType="1"/>
          </p:cNvSpPr>
          <p:nvPr/>
        </p:nvSpPr>
        <p:spPr bwMode="auto">
          <a:xfrm>
            <a:off x="9048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" name="Line 622"/>
          <p:cNvSpPr>
            <a:spLocks noChangeShapeType="1"/>
          </p:cNvSpPr>
          <p:nvPr/>
        </p:nvSpPr>
        <p:spPr bwMode="auto">
          <a:xfrm>
            <a:off x="9493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8" name="Line 623"/>
          <p:cNvSpPr>
            <a:spLocks noChangeShapeType="1"/>
          </p:cNvSpPr>
          <p:nvPr/>
        </p:nvSpPr>
        <p:spPr bwMode="auto">
          <a:xfrm>
            <a:off x="10350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9" name="Line 624"/>
          <p:cNvSpPr>
            <a:spLocks noChangeShapeType="1"/>
          </p:cNvSpPr>
          <p:nvPr/>
        </p:nvSpPr>
        <p:spPr bwMode="auto">
          <a:xfrm>
            <a:off x="10795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0" name="Line 625"/>
          <p:cNvSpPr>
            <a:spLocks noChangeShapeType="1"/>
          </p:cNvSpPr>
          <p:nvPr/>
        </p:nvSpPr>
        <p:spPr bwMode="auto">
          <a:xfrm>
            <a:off x="11207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1" name="Line 626"/>
          <p:cNvSpPr>
            <a:spLocks noChangeShapeType="1"/>
          </p:cNvSpPr>
          <p:nvPr/>
        </p:nvSpPr>
        <p:spPr bwMode="auto">
          <a:xfrm>
            <a:off x="11652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2" name="Line 627"/>
          <p:cNvSpPr>
            <a:spLocks noChangeShapeType="1"/>
          </p:cNvSpPr>
          <p:nvPr/>
        </p:nvSpPr>
        <p:spPr bwMode="auto">
          <a:xfrm>
            <a:off x="12509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3" name="Line 628"/>
          <p:cNvSpPr>
            <a:spLocks noChangeShapeType="1"/>
          </p:cNvSpPr>
          <p:nvPr/>
        </p:nvSpPr>
        <p:spPr bwMode="auto">
          <a:xfrm>
            <a:off x="129540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4" name="Line 629"/>
          <p:cNvSpPr>
            <a:spLocks noChangeShapeType="1"/>
          </p:cNvSpPr>
          <p:nvPr/>
        </p:nvSpPr>
        <p:spPr bwMode="auto">
          <a:xfrm>
            <a:off x="13366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5" name="Line 630"/>
          <p:cNvSpPr>
            <a:spLocks noChangeShapeType="1"/>
          </p:cNvSpPr>
          <p:nvPr/>
        </p:nvSpPr>
        <p:spPr bwMode="auto">
          <a:xfrm>
            <a:off x="13811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6" name="Line 631"/>
          <p:cNvSpPr>
            <a:spLocks noChangeShapeType="1"/>
          </p:cNvSpPr>
          <p:nvPr/>
        </p:nvSpPr>
        <p:spPr bwMode="auto">
          <a:xfrm>
            <a:off x="14668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" name="Line 632"/>
          <p:cNvSpPr>
            <a:spLocks noChangeShapeType="1"/>
          </p:cNvSpPr>
          <p:nvPr/>
        </p:nvSpPr>
        <p:spPr bwMode="auto">
          <a:xfrm>
            <a:off x="15081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8" name="Line 633"/>
          <p:cNvSpPr>
            <a:spLocks noChangeShapeType="1"/>
          </p:cNvSpPr>
          <p:nvPr/>
        </p:nvSpPr>
        <p:spPr bwMode="auto">
          <a:xfrm>
            <a:off x="15525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" name="Line 634"/>
          <p:cNvSpPr>
            <a:spLocks noChangeShapeType="1"/>
          </p:cNvSpPr>
          <p:nvPr/>
        </p:nvSpPr>
        <p:spPr bwMode="auto">
          <a:xfrm>
            <a:off x="15970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0" name="Line 635"/>
          <p:cNvSpPr>
            <a:spLocks noChangeShapeType="1"/>
          </p:cNvSpPr>
          <p:nvPr/>
        </p:nvSpPr>
        <p:spPr bwMode="auto">
          <a:xfrm>
            <a:off x="16827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1" name="Line 636"/>
          <p:cNvSpPr>
            <a:spLocks noChangeShapeType="1"/>
          </p:cNvSpPr>
          <p:nvPr/>
        </p:nvSpPr>
        <p:spPr bwMode="auto">
          <a:xfrm>
            <a:off x="17240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2" name="Line 637"/>
          <p:cNvSpPr>
            <a:spLocks noChangeShapeType="1"/>
          </p:cNvSpPr>
          <p:nvPr/>
        </p:nvSpPr>
        <p:spPr bwMode="auto">
          <a:xfrm>
            <a:off x="17684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3" name="Line 638"/>
          <p:cNvSpPr>
            <a:spLocks noChangeShapeType="1"/>
          </p:cNvSpPr>
          <p:nvPr/>
        </p:nvSpPr>
        <p:spPr bwMode="auto">
          <a:xfrm>
            <a:off x="18129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4" name="Line 639"/>
          <p:cNvSpPr>
            <a:spLocks noChangeShapeType="1"/>
          </p:cNvSpPr>
          <p:nvPr/>
        </p:nvSpPr>
        <p:spPr bwMode="auto">
          <a:xfrm>
            <a:off x="18986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5" name="Line 640"/>
          <p:cNvSpPr>
            <a:spLocks noChangeShapeType="1"/>
          </p:cNvSpPr>
          <p:nvPr/>
        </p:nvSpPr>
        <p:spPr bwMode="auto">
          <a:xfrm>
            <a:off x="19399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6" name="Line 641"/>
          <p:cNvSpPr>
            <a:spLocks noChangeShapeType="1"/>
          </p:cNvSpPr>
          <p:nvPr/>
        </p:nvSpPr>
        <p:spPr bwMode="auto">
          <a:xfrm>
            <a:off x="19843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" name="Line 642"/>
          <p:cNvSpPr>
            <a:spLocks noChangeShapeType="1"/>
          </p:cNvSpPr>
          <p:nvPr/>
        </p:nvSpPr>
        <p:spPr bwMode="auto">
          <a:xfrm>
            <a:off x="20288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" name="Line 643"/>
          <p:cNvSpPr>
            <a:spLocks noChangeShapeType="1"/>
          </p:cNvSpPr>
          <p:nvPr/>
        </p:nvSpPr>
        <p:spPr bwMode="auto">
          <a:xfrm>
            <a:off x="21145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9" name="Line 644"/>
          <p:cNvSpPr>
            <a:spLocks noChangeShapeType="1"/>
          </p:cNvSpPr>
          <p:nvPr/>
        </p:nvSpPr>
        <p:spPr bwMode="auto">
          <a:xfrm>
            <a:off x="21558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0" name="Line 645"/>
          <p:cNvSpPr>
            <a:spLocks noChangeShapeType="1"/>
          </p:cNvSpPr>
          <p:nvPr/>
        </p:nvSpPr>
        <p:spPr bwMode="auto">
          <a:xfrm>
            <a:off x="22002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1" name="Line 646"/>
          <p:cNvSpPr>
            <a:spLocks noChangeShapeType="1"/>
          </p:cNvSpPr>
          <p:nvPr/>
        </p:nvSpPr>
        <p:spPr bwMode="auto">
          <a:xfrm>
            <a:off x="22447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2" name="Line 647"/>
          <p:cNvSpPr>
            <a:spLocks noChangeShapeType="1"/>
          </p:cNvSpPr>
          <p:nvPr/>
        </p:nvSpPr>
        <p:spPr bwMode="auto">
          <a:xfrm>
            <a:off x="23304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3" name="Line 648"/>
          <p:cNvSpPr>
            <a:spLocks noChangeShapeType="1"/>
          </p:cNvSpPr>
          <p:nvPr/>
        </p:nvSpPr>
        <p:spPr bwMode="auto">
          <a:xfrm>
            <a:off x="23717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4" name="Line 649"/>
          <p:cNvSpPr>
            <a:spLocks noChangeShapeType="1"/>
          </p:cNvSpPr>
          <p:nvPr/>
        </p:nvSpPr>
        <p:spPr bwMode="auto">
          <a:xfrm>
            <a:off x="24161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5" name="Line 650"/>
          <p:cNvSpPr>
            <a:spLocks noChangeShapeType="1"/>
          </p:cNvSpPr>
          <p:nvPr/>
        </p:nvSpPr>
        <p:spPr bwMode="auto">
          <a:xfrm>
            <a:off x="24574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6" name="Line 651"/>
          <p:cNvSpPr>
            <a:spLocks noChangeShapeType="1"/>
          </p:cNvSpPr>
          <p:nvPr/>
        </p:nvSpPr>
        <p:spPr bwMode="auto">
          <a:xfrm>
            <a:off x="25463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7" name="Line 652"/>
          <p:cNvSpPr>
            <a:spLocks noChangeShapeType="1"/>
          </p:cNvSpPr>
          <p:nvPr/>
        </p:nvSpPr>
        <p:spPr bwMode="auto">
          <a:xfrm>
            <a:off x="258762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" name="Line 653"/>
          <p:cNvSpPr>
            <a:spLocks noChangeShapeType="1"/>
          </p:cNvSpPr>
          <p:nvPr/>
        </p:nvSpPr>
        <p:spPr bwMode="auto">
          <a:xfrm>
            <a:off x="2632075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9" name="Line 654"/>
          <p:cNvSpPr>
            <a:spLocks noChangeShapeType="1"/>
          </p:cNvSpPr>
          <p:nvPr/>
        </p:nvSpPr>
        <p:spPr bwMode="auto">
          <a:xfrm>
            <a:off x="26733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0" name="Line 655"/>
          <p:cNvSpPr>
            <a:spLocks noChangeShapeType="1"/>
          </p:cNvSpPr>
          <p:nvPr/>
        </p:nvSpPr>
        <p:spPr bwMode="auto">
          <a:xfrm>
            <a:off x="2762250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1" name="Line 656"/>
          <p:cNvSpPr>
            <a:spLocks noChangeShapeType="1"/>
          </p:cNvSpPr>
          <p:nvPr/>
        </p:nvSpPr>
        <p:spPr bwMode="auto">
          <a:xfrm>
            <a:off x="28051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2" name="Line 657"/>
          <p:cNvSpPr>
            <a:spLocks noChangeShapeType="1"/>
          </p:cNvSpPr>
          <p:nvPr/>
        </p:nvSpPr>
        <p:spPr bwMode="auto">
          <a:xfrm>
            <a:off x="28495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3" name="Line 658"/>
          <p:cNvSpPr>
            <a:spLocks noChangeShapeType="1"/>
          </p:cNvSpPr>
          <p:nvPr/>
        </p:nvSpPr>
        <p:spPr bwMode="auto">
          <a:xfrm>
            <a:off x="28908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4" name="Line 659"/>
          <p:cNvSpPr>
            <a:spLocks noChangeShapeType="1"/>
          </p:cNvSpPr>
          <p:nvPr/>
        </p:nvSpPr>
        <p:spPr bwMode="auto">
          <a:xfrm>
            <a:off x="29797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5" name="Line 660"/>
          <p:cNvSpPr>
            <a:spLocks noChangeShapeType="1"/>
          </p:cNvSpPr>
          <p:nvPr/>
        </p:nvSpPr>
        <p:spPr bwMode="auto">
          <a:xfrm>
            <a:off x="30210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6" name="Line 661"/>
          <p:cNvSpPr>
            <a:spLocks noChangeShapeType="1"/>
          </p:cNvSpPr>
          <p:nvPr/>
        </p:nvSpPr>
        <p:spPr bwMode="auto">
          <a:xfrm>
            <a:off x="30654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7" name="Line 662"/>
          <p:cNvSpPr>
            <a:spLocks noChangeShapeType="1"/>
          </p:cNvSpPr>
          <p:nvPr/>
        </p:nvSpPr>
        <p:spPr bwMode="auto">
          <a:xfrm>
            <a:off x="31067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8" name="Line 663"/>
          <p:cNvSpPr>
            <a:spLocks noChangeShapeType="1"/>
          </p:cNvSpPr>
          <p:nvPr/>
        </p:nvSpPr>
        <p:spPr bwMode="auto">
          <a:xfrm>
            <a:off x="31956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9" name="Line 664"/>
          <p:cNvSpPr>
            <a:spLocks noChangeShapeType="1"/>
          </p:cNvSpPr>
          <p:nvPr/>
        </p:nvSpPr>
        <p:spPr bwMode="auto">
          <a:xfrm>
            <a:off x="32369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0" name="Line 665"/>
          <p:cNvSpPr>
            <a:spLocks noChangeShapeType="1"/>
          </p:cNvSpPr>
          <p:nvPr/>
        </p:nvSpPr>
        <p:spPr bwMode="auto">
          <a:xfrm>
            <a:off x="32813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1" name="Line 666"/>
          <p:cNvSpPr>
            <a:spLocks noChangeShapeType="1"/>
          </p:cNvSpPr>
          <p:nvPr/>
        </p:nvSpPr>
        <p:spPr bwMode="auto">
          <a:xfrm>
            <a:off x="33226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2" name="Line 667"/>
          <p:cNvSpPr>
            <a:spLocks noChangeShapeType="1"/>
          </p:cNvSpPr>
          <p:nvPr/>
        </p:nvSpPr>
        <p:spPr bwMode="auto">
          <a:xfrm>
            <a:off x="34083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3" name="Line 668"/>
          <p:cNvSpPr>
            <a:spLocks noChangeShapeType="1"/>
          </p:cNvSpPr>
          <p:nvPr/>
        </p:nvSpPr>
        <p:spPr bwMode="auto">
          <a:xfrm>
            <a:off x="34528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4" name="Line 669"/>
          <p:cNvSpPr>
            <a:spLocks noChangeShapeType="1"/>
          </p:cNvSpPr>
          <p:nvPr/>
        </p:nvSpPr>
        <p:spPr bwMode="auto">
          <a:xfrm>
            <a:off x="34972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5" name="Line 670"/>
          <p:cNvSpPr>
            <a:spLocks noChangeShapeType="1"/>
          </p:cNvSpPr>
          <p:nvPr/>
        </p:nvSpPr>
        <p:spPr bwMode="auto">
          <a:xfrm>
            <a:off x="35385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6" name="Line 671"/>
          <p:cNvSpPr>
            <a:spLocks noChangeShapeType="1"/>
          </p:cNvSpPr>
          <p:nvPr/>
        </p:nvSpPr>
        <p:spPr bwMode="auto">
          <a:xfrm>
            <a:off x="36242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7" name="Line 672"/>
          <p:cNvSpPr>
            <a:spLocks noChangeShapeType="1"/>
          </p:cNvSpPr>
          <p:nvPr/>
        </p:nvSpPr>
        <p:spPr bwMode="auto">
          <a:xfrm>
            <a:off x="36687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" name="Line 673"/>
          <p:cNvSpPr>
            <a:spLocks noChangeShapeType="1"/>
          </p:cNvSpPr>
          <p:nvPr/>
        </p:nvSpPr>
        <p:spPr bwMode="auto">
          <a:xfrm>
            <a:off x="37131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9" name="Line 674"/>
          <p:cNvSpPr>
            <a:spLocks noChangeShapeType="1"/>
          </p:cNvSpPr>
          <p:nvPr/>
        </p:nvSpPr>
        <p:spPr bwMode="auto">
          <a:xfrm>
            <a:off x="37544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0" name="Line 675"/>
          <p:cNvSpPr>
            <a:spLocks noChangeShapeType="1"/>
          </p:cNvSpPr>
          <p:nvPr/>
        </p:nvSpPr>
        <p:spPr bwMode="auto">
          <a:xfrm>
            <a:off x="38401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1" name="Line 676"/>
          <p:cNvSpPr>
            <a:spLocks noChangeShapeType="1"/>
          </p:cNvSpPr>
          <p:nvPr/>
        </p:nvSpPr>
        <p:spPr bwMode="auto">
          <a:xfrm>
            <a:off x="38846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2" name="Line 677"/>
          <p:cNvSpPr>
            <a:spLocks noChangeShapeType="1"/>
          </p:cNvSpPr>
          <p:nvPr/>
        </p:nvSpPr>
        <p:spPr bwMode="auto">
          <a:xfrm>
            <a:off x="39290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3" name="Line 678"/>
          <p:cNvSpPr>
            <a:spLocks noChangeShapeType="1"/>
          </p:cNvSpPr>
          <p:nvPr/>
        </p:nvSpPr>
        <p:spPr bwMode="auto">
          <a:xfrm>
            <a:off x="39703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4" name="Line 679"/>
          <p:cNvSpPr>
            <a:spLocks noChangeShapeType="1"/>
          </p:cNvSpPr>
          <p:nvPr/>
        </p:nvSpPr>
        <p:spPr bwMode="auto">
          <a:xfrm>
            <a:off x="40560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5" name="Line 680"/>
          <p:cNvSpPr>
            <a:spLocks noChangeShapeType="1"/>
          </p:cNvSpPr>
          <p:nvPr/>
        </p:nvSpPr>
        <p:spPr bwMode="auto">
          <a:xfrm>
            <a:off x="41005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6" name="Line 681"/>
          <p:cNvSpPr>
            <a:spLocks noChangeShapeType="1"/>
          </p:cNvSpPr>
          <p:nvPr/>
        </p:nvSpPr>
        <p:spPr bwMode="auto">
          <a:xfrm>
            <a:off x="41449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7" name="Line 682"/>
          <p:cNvSpPr>
            <a:spLocks noChangeShapeType="1"/>
          </p:cNvSpPr>
          <p:nvPr/>
        </p:nvSpPr>
        <p:spPr bwMode="auto">
          <a:xfrm>
            <a:off x="41862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8" name="Line 683"/>
          <p:cNvSpPr>
            <a:spLocks noChangeShapeType="1"/>
          </p:cNvSpPr>
          <p:nvPr/>
        </p:nvSpPr>
        <p:spPr bwMode="auto">
          <a:xfrm>
            <a:off x="42719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" name="Line 684"/>
          <p:cNvSpPr>
            <a:spLocks noChangeShapeType="1"/>
          </p:cNvSpPr>
          <p:nvPr/>
        </p:nvSpPr>
        <p:spPr bwMode="auto">
          <a:xfrm>
            <a:off x="43164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0" name="Line 685"/>
          <p:cNvSpPr>
            <a:spLocks noChangeShapeType="1"/>
          </p:cNvSpPr>
          <p:nvPr/>
        </p:nvSpPr>
        <p:spPr bwMode="auto">
          <a:xfrm>
            <a:off x="435768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1" name="Line 686"/>
          <p:cNvSpPr>
            <a:spLocks noChangeShapeType="1"/>
          </p:cNvSpPr>
          <p:nvPr/>
        </p:nvSpPr>
        <p:spPr bwMode="auto">
          <a:xfrm>
            <a:off x="44021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2" name="Line 687"/>
          <p:cNvSpPr>
            <a:spLocks noChangeShapeType="1"/>
          </p:cNvSpPr>
          <p:nvPr/>
        </p:nvSpPr>
        <p:spPr bwMode="auto">
          <a:xfrm>
            <a:off x="44878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3" name="Line 688"/>
          <p:cNvSpPr>
            <a:spLocks noChangeShapeType="1"/>
          </p:cNvSpPr>
          <p:nvPr/>
        </p:nvSpPr>
        <p:spPr bwMode="auto">
          <a:xfrm>
            <a:off x="45323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4" name="Line 689"/>
          <p:cNvSpPr>
            <a:spLocks noChangeShapeType="1"/>
          </p:cNvSpPr>
          <p:nvPr/>
        </p:nvSpPr>
        <p:spPr bwMode="auto">
          <a:xfrm>
            <a:off x="457358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5" name="Line 690"/>
          <p:cNvSpPr>
            <a:spLocks noChangeShapeType="1"/>
          </p:cNvSpPr>
          <p:nvPr/>
        </p:nvSpPr>
        <p:spPr bwMode="auto">
          <a:xfrm>
            <a:off x="46180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6" name="Line 691"/>
          <p:cNvSpPr>
            <a:spLocks noChangeShapeType="1"/>
          </p:cNvSpPr>
          <p:nvPr/>
        </p:nvSpPr>
        <p:spPr bwMode="auto">
          <a:xfrm>
            <a:off x="47037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7" name="Line 692"/>
          <p:cNvSpPr>
            <a:spLocks noChangeShapeType="1"/>
          </p:cNvSpPr>
          <p:nvPr/>
        </p:nvSpPr>
        <p:spPr bwMode="auto">
          <a:xfrm>
            <a:off x="47482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8" name="Line 693"/>
          <p:cNvSpPr>
            <a:spLocks noChangeShapeType="1"/>
          </p:cNvSpPr>
          <p:nvPr/>
        </p:nvSpPr>
        <p:spPr bwMode="auto">
          <a:xfrm>
            <a:off x="478948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" name="Line 694"/>
          <p:cNvSpPr>
            <a:spLocks noChangeShapeType="1"/>
          </p:cNvSpPr>
          <p:nvPr/>
        </p:nvSpPr>
        <p:spPr bwMode="auto">
          <a:xfrm>
            <a:off x="48339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0" name="Line 695"/>
          <p:cNvSpPr>
            <a:spLocks noChangeShapeType="1"/>
          </p:cNvSpPr>
          <p:nvPr/>
        </p:nvSpPr>
        <p:spPr bwMode="auto">
          <a:xfrm>
            <a:off x="49196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1" name="Line 696"/>
          <p:cNvSpPr>
            <a:spLocks noChangeShapeType="1"/>
          </p:cNvSpPr>
          <p:nvPr/>
        </p:nvSpPr>
        <p:spPr bwMode="auto">
          <a:xfrm>
            <a:off x="49641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2" name="Line 697"/>
          <p:cNvSpPr>
            <a:spLocks noChangeShapeType="1"/>
          </p:cNvSpPr>
          <p:nvPr/>
        </p:nvSpPr>
        <p:spPr bwMode="auto">
          <a:xfrm>
            <a:off x="500538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3" name="Line 698"/>
          <p:cNvSpPr>
            <a:spLocks noChangeShapeType="1"/>
          </p:cNvSpPr>
          <p:nvPr/>
        </p:nvSpPr>
        <p:spPr bwMode="auto">
          <a:xfrm>
            <a:off x="50498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4" name="Line 699"/>
          <p:cNvSpPr>
            <a:spLocks noChangeShapeType="1"/>
          </p:cNvSpPr>
          <p:nvPr/>
        </p:nvSpPr>
        <p:spPr bwMode="auto">
          <a:xfrm>
            <a:off x="513556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5" name="Line 700"/>
          <p:cNvSpPr>
            <a:spLocks noChangeShapeType="1"/>
          </p:cNvSpPr>
          <p:nvPr/>
        </p:nvSpPr>
        <p:spPr bwMode="auto">
          <a:xfrm>
            <a:off x="5180013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6" name="Line 701"/>
          <p:cNvSpPr>
            <a:spLocks noChangeShapeType="1"/>
          </p:cNvSpPr>
          <p:nvPr/>
        </p:nvSpPr>
        <p:spPr bwMode="auto">
          <a:xfrm>
            <a:off x="522128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7" name="Line 702"/>
          <p:cNvSpPr>
            <a:spLocks noChangeShapeType="1"/>
          </p:cNvSpPr>
          <p:nvPr/>
        </p:nvSpPr>
        <p:spPr bwMode="auto">
          <a:xfrm>
            <a:off x="5265738" y="303371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8" name="Line 703"/>
          <p:cNvSpPr>
            <a:spLocks noChangeShapeType="1"/>
          </p:cNvSpPr>
          <p:nvPr/>
        </p:nvSpPr>
        <p:spPr bwMode="auto">
          <a:xfrm>
            <a:off x="5588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" name="Rectangle 704"/>
          <p:cNvSpPr>
            <a:spLocks noChangeArrowheads="1"/>
          </p:cNvSpPr>
          <p:nvPr/>
        </p:nvSpPr>
        <p:spPr bwMode="auto">
          <a:xfrm>
            <a:off x="50482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0" name="Line 705"/>
          <p:cNvSpPr>
            <a:spLocks noChangeShapeType="1"/>
          </p:cNvSpPr>
          <p:nvPr/>
        </p:nvSpPr>
        <p:spPr bwMode="auto">
          <a:xfrm>
            <a:off x="7747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" name="Line 707"/>
          <p:cNvSpPr>
            <a:spLocks noChangeShapeType="1"/>
          </p:cNvSpPr>
          <p:nvPr/>
        </p:nvSpPr>
        <p:spPr bwMode="auto">
          <a:xfrm>
            <a:off x="9906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3" name="Rectangle 708"/>
          <p:cNvSpPr>
            <a:spLocks noChangeArrowheads="1"/>
          </p:cNvSpPr>
          <p:nvPr/>
        </p:nvSpPr>
        <p:spPr bwMode="auto">
          <a:xfrm>
            <a:off x="93662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4" name="Line 709"/>
          <p:cNvSpPr>
            <a:spLocks noChangeShapeType="1"/>
          </p:cNvSpPr>
          <p:nvPr/>
        </p:nvSpPr>
        <p:spPr bwMode="auto">
          <a:xfrm>
            <a:off x="12065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6" name="Line 711"/>
          <p:cNvSpPr>
            <a:spLocks noChangeShapeType="1"/>
          </p:cNvSpPr>
          <p:nvPr/>
        </p:nvSpPr>
        <p:spPr bwMode="auto">
          <a:xfrm>
            <a:off x="14224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" name="Rectangle 712"/>
          <p:cNvSpPr>
            <a:spLocks noChangeArrowheads="1"/>
          </p:cNvSpPr>
          <p:nvPr/>
        </p:nvSpPr>
        <p:spPr bwMode="auto">
          <a:xfrm>
            <a:off x="136842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8" name="Line 713"/>
          <p:cNvSpPr>
            <a:spLocks noChangeShapeType="1"/>
          </p:cNvSpPr>
          <p:nvPr/>
        </p:nvSpPr>
        <p:spPr bwMode="auto">
          <a:xfrm>
            <a:off x="16383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0" name="Line 715"/>
          <p:cNvSpPr>
            <a:spLocks noChangeShapeType="1"/>
          </p:cNvSpPr>
          <p:nvPr/>
        </p:nvSpPr>
        <p:spPr bwMode="auto">
          <a:xfrm>
            <a:off x="18542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1" name="Rectangle 716"/>
          <p:cNvSpPr>
            <a:spLocks noChangeArrowheads="1"/>
          </p:cNvSpPr>
          <p:nvPr/>
        </p:nvSpPr>
        <p:spPr bwMode="auto">
          <a:xfrm>
            <a:off x="180022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2" name="Line 717"/>
          <p:cNvSpPr>
            <a:spLocks noChangeShapeType="1"/>
          </p:cNvSpPr>
          <p:nvPr/>
        </p:nvSpPr>
        <p:spPr bwMode="auto">
          <a:xfrm>
            <a:off x="20701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4" name="Line 719"/>
          <p:cNvSpPr>
            <a:spLocks noChangeShapeType="1"/>
          </p:cNvSpPr>
          <p:nvPr/>
        </p:nvSpPr>
        <p:spPr bwMode="auto">
          <a:xfrm>
            <a:off x="22860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6" name="Line 721"/>
          <p:cNvSpPr>
            <a:spLocks noChangeShapeType="1"/>
          </p:cNvSpPr>
          <p:nvPr/>
        </p:nvSpPr>
        <p:spPr bwMode="auto">
          <a:xfrm>
            <a:off x="25019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" name="Line 723"/>
          <p:cNvSpPr>
            <a:spLocks noChangeShapeType="1"/>
          </p:cNvSpPr>
          <p:nvPr/>
        </p:nvSpPr>
        <p:spPr bwMode="auto">
          <a:xfrm>
            <a:off x="2717800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" name="Rectangle 724"/>
          <p:cNvSpPr>
            <a:spLocks noChangeArrowheads="1"/>
          </p:cNvSpPr>
          <p:nvPr/>
        </p:nvSpPr>
        <p:spPr bwMode="auto">
          <a:xfrm>
            <a:off x="2663825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480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0" name="Line 725"/>
          <p:cNvSpPr>
            <a:spLocks noChangeShapeType="1"/>
          </p:cNvSpPr>
          <p:nvPr/>
        </p:nvSpPr>
        <p:spPr bwMode="auto">
          <a:xfrm>
            <a:off x="29352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2" name="Line 727"/>
          <p:cNvSpPr>
            <a:spLocks noChangeShapeType="1"/>
          </p:cNvSpPr>
          <p:nvPr/>
        </p:nvSpPr>
        <p:spPr bwMode="auto">
          <a:xfrm>
            <a:off x="31511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3" name="Rectangle 728"/>
          <p:cNvSpPr>
            <a:spLocks noChangeArrowheads="1"/>
          </p:cNvSpPr>
          <p:nvPr/>
        </p:nvSpPr>
        <p:spPr bwMode="auto">
          <a:xfrm>
            <a:off x="3097213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500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4" name="Line 729"/>
          <p:cNvSpPr>
            <a:spLocks noChangeShapeType="1"/>
          </p:cNvSpPr>
          <p:nvPr/>
        </p:nvSpPr>
        <p:spPr bwMode="auto">
          <a:xfrm>
            <a:off x="33670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6" name="Line 731"/>
          <p:cNvSpPr>
            <a:spLocks noChangeShapeType="1"/>
          </p:cNvSpPr>
          <p:nvPr/>
        </p:nvSpPr>
        <p:spPr bwMode="auto">
          <a:xfrm>
            <a:off x="35829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7" name="Rectangle 732"/>
          <p:cNvSpPr>
            <a:spLocks noChangeArrowheads="1"/>
          </p:cNvSpPr>
          <p:nvPr/>
        </p:nvSpPr>
        <p:spPr bwMode="auto">
          <a:xfrm>
            <a:off x="3529013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8" name="Line 733"/>
          <p:cNvSpPr>
            <a:spLocks noChangeShapeType="1"/>
          </p:cNvSpPr>
          <p:nvPr/>
        </p:nvSpPr>
        <p:spPr bwMode="auto">
          <a:xfrm>
            <a:off x="37988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0" name="Line 735"/>
          <p:cNvSpPr>
            <a:spLocks noChangeShapeType="1"/>
          </p:cNvSpPr>
          <p:nvPr/>
        </p:nvSpPr>
        <p:spPr bwMode="auto">
          <a:xfrm>
            <a:off x="40147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1" name="Rectangle 736"/>
          <p:cNvSpPr>
            <a:spLocks noChangeArrowheads="1"/>
          </p:cNvSpPr>
          <p:nvPr/>
        </p:nvSpPr>
        <p:spPr bwMode="auto">
          <a:xfrm>
            <a:off x="3960813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2" name="Line 737"/>
          <p:cNvSpPr>
            <a:spLocks noChangeShapeType="1"/>
          </p:cNvSpPr>
          <p:nvPr/>
        </p:nvSpPr>
        <p:spPr bwMode="auto">
          <a:xfrm>
            <a:off x="42306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4" name="Line 739"/>
          <p:cNvSpPr>
            <a:spLocks noChangeShapeType="1"/>
          </p:cNvSpPr>
          <p:nvPr/>
        </p:nvSpPr>
        <p:spPr bwMode="auto">
          <a:xfrm>
            <a:off x="44465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5" name="Rectangle 740"/>
          <p:cNvSpPr>
            <a:spLocks noChangeArrowheads="1"/>
          </p:cNvSpPr>
          <p:nvPr/>
        </p:nvSpPr>
        <p:spPr bwMode="auto">
          <a:xfrm>
            <a:off x="4392613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6" name="Line 741"/>
          <p:cNvSpPr>
            <a:spLocks noChangeShapeType="1"/>
          </p:cNvSpPr>
          <p:nvPr/>
        </p:nvSpPr>
        <p:spPr bwMode="auto">
          <a:xfrm>
            <a:off x="46624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8" name="Line 743"/>
          <p:cNvSpPr>
            <a:spLocks noChangeShapeType="1"/>
          </p:cNvSpPr>
          <p:nvPr/>
        </p:nvSpPr>
        <p:spPr bwMode="auto">
          <a:xfrm>
            <a:off x="48783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9" name="Rectangle 744"/>
          <p:cNvSpPr>
            <a:spLocks noChangeArrowheads="1"/>
          </p:cNvSpPr>
          <p:nvPr/>
        </p:nvSpPr>
        <p:spPr bwMode="auto">
          <a:xfrm>
            <a:off x="4824413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0" name="Line 745"/>
          <p:cNvSpPr>
            <a:spLocks noChangeShapeType="1"/>
          </p:cNvSpPr>
          <p:nvPr/>
        </p:nvSpPr>
        <p:spPr bwMode="auto">
          <a:xfrm>
            <a:off x="50942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2" name="Line 747"/>
          <p:cNvSpPr>
            <a:spLocks noChangeShapeType="1"/>
          </p:cNvSpPr>
          <p:nvPr/>
        </p:nvSpPr>
        <p:spPr bwMode="auto">
          <a:xfrm>
            <a:off x="5310188" y="303371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3" name="Rectangle 748"/>
          <p:cNvSpPr>
            <a:spLocks noChangeArrowheads="1"/>
          </p:cNvSpPr>
          <p:nvPr/>
        </p:nvSpPr>
        <p:spPr bwMode="auto">
          <a:xfrm>
            <a:off x="5256213" y="306546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4" name="Rectangle 749"/>
          <p:cNvSpPr>
            <a:spLocks noChangeArrowheads="1"/>
          </p:cNvSpPr>
          <p:nvPr/>
        </p:nvSpPr>
        <p:spPr bwMode="auto">
          <a:xfrm>
            <a:off x="2762250" y="3239344"/>
            <a:ext cx="2132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m/z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5" name="Line 750"/>
          <p:cNvSpPr>
            <a:spLocks noChangeShapeType="1"/>
          </p:cNvSpPr>
          <p:nvPr/>
        </p:nvSpPr>
        <p:spPr bwMode="auto">
          <a:xfrm flipV="1">
            <a:off x="454025" y="484188"/>
            <a:ext cx="0" cy="25463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6" name="Line 751"/>
          <p:cNvSpPr>
            <a:spLocks noChangeShapeType="1"/>
          </p:cNvSpPr>
          <p:nvPr/>
        </p:nvSpPr>
        <p:spPr bwMode="auto">
          <a:xfrm flipH="1">
            <a:off x="431800" y="3005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7" name="Line 752"/>
          <p:cNvSpPr>
            <a:spLocks noChangeShapeType="1"/>
          </p:cNvSpPr>
          <p:nvPr/>
        </p:nvSpPr>
        <p:spPr bwMode="auto">
          <a:xfrm flipH="1">
            <a:off x="431800" y="29797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8" name="Line 753"/>
          <p:cNvSpPr>
            <a:spLocks noChangeShapeType="1"/>
          </p:cNvSpPr>
          <p:nvPr/>
        </p:nvSpPr>
        <p:spPr bwMode="auto">
          <a:xfrm flipH="1">
            <a:off x="431800" y="29543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9" name="Line 754"/>
          <p:cNvSpPr>
            <a:spLocks noChangeShapeType="1"/>
          </p:cNvSpPr>
          <p:nvPr/>
        </p:nvSpPr>
        <p:spPr bwMode="auto">
          <a:xfrm flipH="1">
            <a:off x="431800" y="29289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" name="Line 755"/>
          <p:cNvSpPr>
            <a:spLocks noChangeShapeType="1"/>
          </p:cNvSpPr>
          <p:nvPr/>
        </p:nvSpPr>
        <p:spPr bwMode="auto">
          <a:xfrm flipH="1">
            <a:off x="431800" y="2878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1" name="Line 756"/>
          <p:cNvSpPr>
            <a:spLocks noChangeShapeType="1"/>
          </p:cNvSpPr>
          <p:nvPr/>
        </p:nvSpPr>
        <p:spPr bwMode="auto">
          <a:xfrm flipH="1">
            <a:off x="431800" y="28527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2" name="Line 757"/>
          <p:cNvSpPr>
            <a:spLocks noChangeShapeType="1"/>
          </p:cNvSpPr>
          <p:nvPr/>
        </p:nvSpPr>
        <p:spPr bwMode="auto">
          <a:xfrm flipH="1">
            <a:off x="431800" y="28273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3" name="Line 758"/>
          <p:cNvSpPr>
            <a:spLocks noChangeShapeType="1"/>
          </p:cNvSpPr>
          <p:nvPr/>
        </p:nvSpPr>
        <p:spPr bwMode="auto">
          <a:xfrm flipH="1">
            <a:off x="431800" y="28019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4" name="Line 759"/>
          <p:cNvSpPr>
            <a:spLocks noChangeShapeType="1"/>
          </p:cNvSpPr>
          <p:nvPr/>
        </p:nvSpPr>
        <p:spPr bwMode="auto">
          <a:xfrm flipH="1">
            <a:off x="431800" y="2751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5" name="Line 760"/>
          <p:cNvSpPr>
            <a:spLocks noChangeShapeType="1"/>
          </p:cNvSpPr>
          <p:nvPr/>
        </p:nvSpPr>
        <p:spPr bwMode="auto">
          <a:xfrm flipH="1">
            <a:off x="431800" y="27257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6" name="Line 761"/>
          <p:cNvSpPr>
            <a:spLocks noChangeShapeType="1"/>
          </p:cNvSpPr>
          <p:nvPr/>
        </p:nvSpPr>
        <p:spPr bwMode="auto">
          <a:xfrm flipH="1">
            <a:off x="431800" y="27003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7" name="Line 762"/>
          <p:cNvSpPr>
            <a:spLocks noChangeShapeType="1"/>
          </p:cNvSpPr>
          <p:nvPr/>
        </p:nvSpPr>
        <p:spPr bwMode="auto">
          <a:xfrm flipH="1">
            <a:off x="431800" y="26749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8" name="Line 763"/>
          <p:cNvSpPr>
            <a:spLocks noChangeShapeType="1"/>
          </p:cNvSpPr>
          <p:nvPr/>
        </p:nvSpPr>
        <p:spPr bwMode="auto">
          <a:xfrm flipH="1">
            <a:off x="431800" y="2624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9" name="Line 764"/>
          <p:cNvSpPr>
            <a:spLocks noChangeShapeType="1"/>
          </p:cNvSpPr>
          <p:nvPr/>
        </p:nvSpPr>
        <p:spPr bwMode="auto">
          <a:xfrm flipH="1">
            <a:off x="431800" y="25987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" name="Line 765"/>
          <p:cNvSpPr>
            <a:spLocks noChangeShapeType="1"/>
          </p:cNvSpPr>
          <p:nvPr/>
        </p:nvSpPr>
        <p:spPr bwMode="auto">
          <a:xfrm flipH="1">
            <a:off x="431800" y="25733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" name="Line 766"/>
          <p:cNvSpPr>
            <a:spLocks noChangeShapeType="1"/>
          </p:cNvSpPr>
          <p:nvPr/>
        </p:nvSpPr>
        <p:spPr bwMode="auto">
          <a:xfrm flipH="1">
            <a:off x="431800" y="25479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2" name="Line 767"/>
          <p:cNvSpPr>
            <a:spLocks noChangeShapeType="1"/>
          </p:cNvSpPr>
          <p:nvPr/>
        </p:nvSpPr>
        <p:spPr bwMode="auto">
          <a:xfrm flipH="1">
            <a:off x="431800" y="2497138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3" name="Line 768"/>
          <p:cNvSpPr>
            <a:spLocks noChangeShapeType="1"/>
          </p:cNvSpPr>
          <p:nvPr/>
        </p:nvSpPr>
        <p:spPr bwMode="auto">
          <a:xfrm flipH="1">
            <a:off x="431800" y="2470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4" name="Line 769"/>
          <p:cNvSpPr>
            <a:spLocks noChangeShapeType="1"/>
          </p:cNvSpPr>
          <p:nvPr/>
        </p:nvSpPr>
        <p:spPr bwMode="auto">
          <a:xfrm flipH="1">
            <a:off x="431800" y="2444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5" name="Line 770"/>
          <p:cNvSpPr>
            <a:spLocks noChangeShapeType="1"/>
          </p:cNvSpPr>
          <p:nvPr/>
        </p:nvSpPr>
        <p:spPr bwMode="auto">
          <a:xfrm flipH="1">
            <a:off x="431800" y="2419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6" name="Line 771"/>
          <p:cNvSpPr>
            <a:spLocks noChangeShapeType="1"/>
          </p:cNvSpPr>
          <p:nvPr/>
        </p:nvSpPr>
        <p:spPr bwMode="auto">
          <a:xfrm flipH="1">
            <a:off x="431800" y="2368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7" name="Line 772"/>
          <p:cNvSpPr>
            <a:spLocks noChangeShapeType="1"/>
          </p:cNvSpPr>
          <p:nvPr/>
        </p:nvSpPr>
        <p:spPr bwMode="auto">
          <a:xfrm flipH="1">
            <a:off x="431800" y="2343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8" name="Line 773"/>
          <p:cNvSpPr>
            <a:spLocks noChangeShapeType="1"/>
          </p:cNvSpPr>
          <p:nvPr/>
        </p:nvSpPr>
        <p:spPr bwMode="auto">
          <a:xfrm flipH="1">
            <a:off x="431800" y="2317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9" name="Line 774"/>
          <p:cNvSpPr>
            <a:spLocks noChangeShapeType="1"/>
          </p:cNvSpPr>
          <p:nvPr/>
        </p:nvSpPr>
        <p:spPr bwMode="auto">
          <a:xfrm flipH="1">
            <a:off x="431800" y="2292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" name="Line 775"/>
          <p:cNvSpPr>
            <a:spLocks noChangeShapeType="1"/>
          </p:cNvSpPr>
          <p:nvPr/>
        </p:nvSpPr>
        <p:spPr bwMode="auto">
          <a:xfrm flipH="1">
            <a:off x="431800" y="2241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" name="Line 776"/>
          <p:cNvSpPr>
            <a:spLocks noChangeShapeType="1"/>
          </p:cNvSpPr>
          <p:nvPr/>
        </p:nvSpPr>
        <p:spPr bwMode="auto">
          <a:xfrm flipH="1">
            <a:off x="431800" y="2216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2" name="Line 777"/>
          <p:cNvSpPr>
            <a:spLocks noChangeShapeType="1"/>
          </p:cNvSpPr>
          <p:nvPr/>
        </p:nvSpPr>
        <p:spPr bwMode="auto">
          <a:xfrm flipH="1">
            <a:off x="431800" y="2190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3" name="Line 778"/>
          <p:cNvSpPr>
            <a:spLocks noChangeShapeType="1"/>
          </p:cNvSpPr>
          <p:nvPr/>
        </p:nvSpPr>
        <p:spPr bwMode="auto">
          <a:xfrm flipH="1">
            <a:off x="431800" y="2165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4" name="Line 779"/>
          <p:cNvSpPr>
            <a:spLocks noChangeShapeType="1"/>
          </p:cNvSpPr>
          <p:nvPr/>
        </p:nvSpPr>
        <p:spPr bwMode="auto">
          <a:xfrm flipH="1">
            <a:off x="431800" y="2114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5" name="Line 780"/>
          <p:cNvSpPr>
            <a:spLocks noChangeShapeType="1"/>
          </p:cNvSpPr>
          <p:nvPr/>
        </p:nvSpPr>
        <p:spPr bwMode="auto">
          <a:xfrm flipH="1">
            <a:off x="431800" y="2089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6" name="Line 781"/>
          <p:cNvSpPr>
            <a:spLocks noChangeShapeType="1"/>
          </p:cNvSpPr>
          <p:nvPr/>
        </p:nvSpPr>
        <p:spPr bwMode="auto">
          <a:xfrm flipH="1">
            <a:off x="431800" y="2063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7" name="Line 782"/>
          <p:cNvSpPr>
            <a:spLocks noChangeShapeType="1"/>
          </p:cNvSpPr>
          <p:nvPr/>
        </p:nvSpPr>
        <p:spPr bwMode="auto">
          <a:xfrm flipH="1">
            <a:off x="431800" y="2038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8" name="Line 783"/>
          <p:cNvSpPr>
            <a:spLocks noChangeShapeType="1"/>
          </p:cNvSpPr>
          <p:nvPr/>
        </p:nvSpPr>
        <p:spPr bwMode="auto">
          <a:xfrm flipH="1">
            <a:off x="431800" y="1987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9" name="Line 784"/>
          <p:cNvSpPr>
            <a:spLocks noChangeShapeType="1"/>
          </p:cNvSpPr>
          <p:nvPr/>
        </p:nvSpPr>
        <p:spPr bwMode="auto">
          <a:xfrm flipH="1">
            <a:off x="431800" y="1962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0" name="Line 785"/>
          <p:cNvSpPr>
            <a:spLocks noChangeShapeType="1"/>
          </p:cNvSpPr>
          <p:nvPr/>
        </p:nvSpPr>
        <p:spPr bwMode="auto">
          <a:xfrm flipH="1">
            <a:off x="431800" y="1936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1" name="Line 786"/>
          <p:cNvSpPr>
            <a:spLocks noChangeShapeType="1"/>
          </p:cNvSpPr>
          <p:nvPr/>
        </p:nvSpPr>
        <p:spPr bwMode="auto">
          <a:xfrm flipH="1">
            <a:off x="431800" y="1911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2" name="Line 787"/>
          <p:cNvSpPr>
            <a:spLocks noChangeShapeType="1"/>
          </p:cNvSpPr>
          <p:nvPr/>
        </p:nvSpPr>
        <p:spPr bwMode="auto">
          <a:xfrm flipH="1">
            <a:off x="431800" y="1860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3" name="Line 788"/>
          <p:cNvSpPr>
            <a:spLocks noChangeShapeType="1"/>
          </p:cNvSpPr>
          <p:nvPr/>
        </p:nvSpPr>
        <p:spPr bwMode="auto">
          <a:xfrm flipH="1">
            <a:off x="431800" y="1835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4" name="Line 789"/>
          <p:cNvSpPr>
            <a:spLocks noChangeShapeType="1"/>
          </p:cNvSpPr>
          <p:nvPr/>
        </p:nvSpPr>
        <p:spPr bwMode="auto">
          <a:xfrm flipH="1">
            <a:off x="431800" y="1809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5" name="Line 790"/>
          <p:cNvSpPr>
            <a:spLocks noChangeShapeType="1"/>
          </p:cNvSpPr>
          <p:nvPr/>
        </p:nvSpPr>
        <p:spPr bwMode="auto">
          <a:xfrm flipH="1">
            <a:off x="431800" y="1784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6" name="Line 791"/>
          <p:cNvSpPr>
            <a:spLocks noChangeShapeType="1"/>
          </p:cNvSpPr>
          <p:nvPr/>
        </p:nvSpPr>
        <p:spPr bwMode="auto">
          <a:xfrm flipH="1">
            <a:off x="431800" y="1733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7" name="Line 792"/>
          <p:cNvSpPr>
            <a:spLocks noChangeShapeType="1"/>
          </p:cNvSpPr>
          <p:nvPr/>
        </p:nvSpPr>
        <p:spPr bwMode="auto">
          <a:xfrm flipH="1">
            <a:off x="431800" y="1708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8" name="Line 793"/>
          <p:cNvSpPr>
            <a:spLocks noChangeShapeType="1"/>
          </p:cNvSpPr>
          <p:nvPr/>
        </p:nvSpPr>
        <p:spPr bwMode="auto">
          <a:xfrm flipH="1">
            <a:off x="431800" y="1682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9" name="Line 794"/>
          <p:cNvSpPr>
            <a:spLocks noChangeShapeType="1"/>
          </p:cNvSpPr>
          <p:nvPr/>
        </p:nvSpPr>
        <p:spPr bwMode="auto">
          <a:xfrm flipH="1">
            <a:off x="431800" y="1657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0" name="Line 795"/>
          <p:cNvSpPr>
            <a:spLocks noChangeShapeType="1"/>
          </p:cNvSpPr>
          <p:nvPr/>
        </p:nvSpPr>
        <p:spPr bwMode="auto">
          <a:xfrm flipH="1">
            <a:off x="431800" y="1606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1" name="Line 796"/>
          <p:cNvSpPr>
            <a:spLocks noChangeShapeType="1"/>
          </p:cNvSpPr>
          <p:nvPr/>
        </p:nvSpPr>
        <p:spPr bwMode="auto">
          <a:xfrm flipH="1">
            <a:off x="431800" y="1581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2" name="Line 797"/>
          <p:cNvSpPr>
            <a:spLocks noChangeShapeType="1"/>
          </p:cNvSpPr>
          <p:nvPr/>
        </p:nvSpPr>
        <p:spPr bwMode="auto">
          <a:xfrm flipH="1">
            <a:off x="431800" y="1555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3" name="Line 798"/>
          <p:cNvSpPr>
            <a:spLocks noChangeShapeType="1"/>
          </p:cNvSpPr>
          <p:nvPr/>
        </p:nvSpPr>
        <p:spPr bwMode="auto">
          <a:xfrm flipH="1">
            <a:off x="431800" y="1530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4" name="Line 799"/>
          <p:cNvSpPr>
            <a:spLocks noChangeShapeType="1"/>
          </p:cNvSpPr>
          <p:nvPr/>
        </p:nvSpPr>
        <p:spPr bwMode="auto">
          <a:xfrm flipH="1">
            <a:off x="431800" y="1479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2" name="Line 801"/>
          <p:cNvSpPr>
            <a:spLocks noChangeShapeType="1"/>
          </p:cNvSpPr>
          <p:nvPr/>
        </p:nvSpPr>
        <p:spPr bwMode="auto">
          <a:xfrm flipH="1">
            <a:off x="431800" y="1454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" name="Line 802"/>
          <p:cNvSpPr>
            <a:spLocks noChangeShapeType="1"/>
          </p:cNvSpPr>
          <p:nvPr/>
        </p:nvSpPr>
        <p:spPr bwMode="auto">
          <a:xfrm flipH="1">
            <a:off x="431800" y="1428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" name="Line 803"/>
          <p:cNvSpPr>
            <a:spLocks noChangeShapeType="1"/>
          </p:cNvSpPr>
          <p:nvPr/>
        </p:nvSpPr>
        <p:spPr bwMode="auto">
          <a:xfrm flipH="1">
            <a:off x="431800" y="1403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" name="Line 804"/>
          <p:cNvSpPr>
            <a:spLocks noChangeShapeType="1"/>
          </p:cNvSpPr>
          <p:nvPr/>
        </p:nvSpPr>
        <p:spPr bwMode="auto">
          <a:xfrm flipH="1">
            <a:off x="431800" y="1352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6" name="Line 805"/>
          <p:cNvSpPr>
            <a:spLocks noChangeShapeType="1"/>
          </p:cNvSpPr>
          <p:nvPr/>
        </p:nvSpPr>
        <p:spPr bwMode="auto">
          <a:xfrm flipH="1">
            <a:off x="431800" y="1327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" name="Line 806"/>
          <p:cNvSpPr>
            <a:spLocks noChangeShapeType="1"/>
          </p:cNvSpPr>
          <p:nvPr/>
        </p:nvSpPr>
        <p:spPr bwMode="auto">
          <a:xfrm flipH="1">
            <a:off x="431800" y="1301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8" name="Line 807"/>
          <p:cNvSpPr>
            <a:spLocks noChangeShapeType="1"/>
          </p:cNvSpPr>
          <p:nvPr/>
        </p:nvSpPr>
        <p:spPr bwMode="auto">
          <a:xfrm flipH="1">
            <a:off x="431800" y="1276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" name="Line 808"/>
          <p:cNvSpPr>
            <a:spLocks noChangeShapeType="1"/>
          </p:cNvSpPr>
          <p:nvPr/>
        </p:nvSpPr>
        <p:spPr bwMode="auto">
          <a:xfrm flipH="1">
            <a:off x="431800" y="1225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" name="Line 809"/>
          <p:cNvSpPr>
            <a:spLocks noChangeShapeType="1"/>
          </p:cNvSpPr>
          <p:nvPr/>
        </p:nvSpPr>
        <p:spPr bwMode="auto">
          <a:xfrm flipH="1">
            <a:off x="431800" y="1200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1" name="Line 810"/>
          <p:cNvSpPr>
            <a:spLocks noChangeShapeType="1"/>
          </p:cNvSpPr>
          <p:nvPr/>
        </p:nvSpPr>
        <p:spPr bwMode="auto">
          <a:xfrm flipH="1">
            <a:off x="431800" y="1174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" name="Line 811"/>
          <p:cNvSpPr>
            <a:spLocks noChangeShapeType="1"/>
          </p:cNvSpPr>
          <p:nvPr/>
        </p:nvSpPr>
        <p:spPr bwMode="auto">
          <a:xfrm flipH="1">
            <a:off x="431800" y="11493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3" name="Line 812"/>
          <p:cNvSpPr>
            <a:spLocks noChangeShapeType="1"/>
          </p:cNvSpPr>
          <p:nvPr/>
        </p:nvSpPr>
        <p:spPr bwMode="auto">
          <a:xfrm flipH="1">
            <a:off x="431800" y="10985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" name="Line 813"/>
          <p:cNvSpPr>
            <a:spLocks noChangeShapeType="1"/>
          </p:cNvSpPr>
          <p:nvPr/>
        </p:nvSpPr>
        <p:spPr bwMode="auto">
          <a:xfrm flipH="1">
            <a:off x="431800" y="10731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" name="Line 814"/>
          <p:cNvSpPr>
            <a:spLocks noChangeShapeType="1"/>
          </p:cNvSpPr>
          <p:nvPr/>
        </p:nvSpPr>
        <p:spPr bwMode="auto">
          <a:xfrm flipH="1">
            <a:off x="431800" y="1047751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" name="Line 815"/>
          <p:cNvSpPr>
            <a:spLocks noChangeShapeType="1"/>
          </p:cNvSpPr>
          <p:nvPr/>
        </p:nvSpPr>
        <p:spPr bwMode="auto">
          <a:xfrm flipH="1">
            <a:off x="431800" y="1020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" name="Line 816"/>
          <p:cNvSpPr>
            <a:spLocks noChangeShapeType="1"/>
          </p:cNvSpPr>
          <p:nvPr/>
        </p:nvSpPr>
        <p:spPr bwMode="auto">
          <a:xfrm flipH="1">
            <a:off x="431800" y="9699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" name="Line 817"/>
          <p:cNvSpPr>
            <a:spLocks noChangeShapeType="1"/>
          </p:cNvSpPr>
          <p:nvPr/>
        </p:nvSpPr>
        <p:spPr bwMode="auto">
          <a:xfrm flipH="1">
            <a:off x="431800" y="9445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" name="Line 818"/>
          <p:cNvSpPr>
            <a:spLocks noChangeShapeType="1"/>
          </p:cNvSpPr>
          <p:nvPr/>
        </p:nvSpPr>
        <p:spPr bwMode="auto">
          <a:xfrm flipH="1">
            <a:off x="431800" y="9191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0" name="Line 819"/>
          <p:cNvSpPr>
            <a:spLocks noChangeShapeType="1"/>
          </p:cNvSpPr>
          <p:nvPr/>
        </p:nvSpPr>
        <p:spPr bwMode="auto">
          <a:xfrm flipH="1">
            <a:off x="431800" y="893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1" name="Line 820"/>
          <p:cNvSpPr>
            <a:spLocks noChangeShapeType="1"/>
          </p:cNvSpPr>
          <p:nvPr/>
        </p:nvSpPr>
        <p:spPr bwMode="auto">
          <a:xfrm flipH="1">
            <a:off x="431800" y="8429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2" name="Line 821"/>
          <p:cNvSpPr>
            <a:spLocks noChangeShapeType="1"/>
          </p:cNvSpPr>
          <p:nvPr/>
        </p:nvSpPr>
        <p:spPr bwMode="auto">
          <a:xfrm flipH="1">
            <a:off x="431800" y="8175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3" name="Line 822"/>
          <p:cNvSpPr>
            <a:spLocks noChangeShapeType="1"/>
          </p:cNvSpPr>
          <p:nvPr/>
        </p:nvSpPr>
        <p:spPr bwMode="auto">
          <a:xfrm flipH="1">
            <a:off x="431800" y="7921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" name="Line 823"/>
          <p:cNvSpPr>
            <a:spLocks noChangeShapeType="1"/>
          </p:cNvSpPr>
          <p:nvPr/>
        </p:nvSpPr>
        <p:spPr bwMode="auto">
          <a:xfrm flipH="1">
            <a:off x="431800" y="766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5" name="Line 824"/>
          <p:cNvSpPr>
            <a:spLocks noChangeShapeType="1"/>
          </p:cNvSpPr>
          <p:nvPr/>
        </p:nvSpPr>
        <p:spPr bwMode="auto">
          <a:xfrm flipH="1">
            <a:off x="431800" y="7159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6" name="Line 825"/>
          <p:cNvSpPr>
            <a:spLocks noChangeShapeType="1"/>
          </p:cNvSpPr>
          <p:nvPr/>
        </p:nvSpPr>
        <p:spPr bwMode="auto">
          <a:xfrm flipH="1">
            <a:off x="431800" y="6905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7" name="Line 826"/>
          <p:cNvSpPr>
            <a:spLocks noChangeShapeType="1"/>
          </p:cNvSpPr>
          <p:nvPr/>
        </p:nvSpPr>
        <p:spPr bwMode="auto">
          <a:xfrm flipH="1">
            <a:off x="431800" y="6651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8" name="Line 827"/>
          <p:cNvSpPr>
            <a:spLocks noChangeShapeType="1"/>
          </p:cNvSpPr>
          <p:nvPr/>
        </p:nvSpPr>
        <p:spPr bwMode="auto">
          <a:xfrm flipH="1">
            <a:off x="431800" y="639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" name="Line 828"/>
          <p:cNvSpPr>
            <a:spLocks noChangeShapeType="1"/>
          </p:cNvSpPr>
          <p:nvPr/>
        </p:nvSpPr>
        <p:spPr bwMode="auto">
          <a:xfrm flipH="1">
            <a:off x="431800" y="5889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0" name="Line 829"/>
          <p:cNvSpPr>
            <a:spLocks noChangeShapeType="1"/>
          </p:cNvSpPr>
          <p:nvPr/>
        </p:nvSpPr>
        <p:spPr bwMode="auto">
          <a:xfrm flipH="1">
            <a:off x="431800" y="5635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1" name="Line 830"/>
          <p:cNvSpPr>
            <a:spLocks noChangeShapeType="1"/>
          </p:cNvSpPr>
          <p:nvPr/>
        </p:nvSpPr>
        <p:spPr bwMode="auto">
          <a:xfrm flipH="1">
            <a:off x="431800" y="5381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" name="Line 831"/>
          <p:cNvSpPr>
            <a:spLocks noChangeShapeType="1"/>
          </p:cNvSpPr>
          <p:nvPr/>
        </p:nvSpPr>
        <p:spPr bwMode="auto">
          <a:xfrm flipH="1">
            <a:off x="431800" y="5127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" name="Line 832"/>
          <p:cNvSpPr>
            <a:spLocks noChangeShapeType="1"/>
          </p:cNvSpPr>
          <p:nvPr/>
        </p:nvSpPr>
        <p:spPr bwMode="auto">
          <a:xfrm flipH="1">
            <a:off x="422275" y="3030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" name="Rectangle 833"/>
          <p:cNvSpPr>
            <a:spLocks noChangeArrowheads="1"/>
          </p:cNvSpPr>
          <p:nvPr/>
        </p:nvSpPr>
        <p:spPr bwMode="auto">
          <a:xfrm>
            <a:off x="290790" y="2972864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5" name="Line 834"/>
          <p:cNvSpPr>
            <a:spLocks noChangeShapeType="1"/>
          </p:cNvSpPr>
          <p:nvPr/>
        </p:nvSpPr>
        <p:spPr bwMode="auto">
          <a:xfrm flipH="1">
            <a:off x="422275" y="2903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6" name="Rectangle 835"/>
          <p:cNvSpPr>
            <a:spLocks noChangeArrowheads="1"/>
          </p:cNvSpPr>
          <p:nvPr/>
        </p:nvSpPr>
        <p:spPr bwMode="auto">
          <a:xfrm>
            <a:off x="290790" y="2845864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7" name="Line 836"/>
          <p:cNvSpPr>
            <a:spLocks noChangeShapeType="1"/>
          </p:cNvSpPr>
          <p:nvPr/>
        </p:nvSpPr>
        <p:spPr bwMode="auto">
          <a:xfrm flipH="1">
            <a:off x="422275" y="2776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8" name="Rectangle 837"/>
          <p:cNvSpPr>
            <a:spLocks noChangeArrowheads="1"/>
          </p:cNvSpPr>
          <p:nvPr/>
        </p:nvSpPr>
        <p:spPr bwMode="auto">
          <a:xfrm>
            <a:off x="262215" y="2718864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9" name="Line 838"/>
          <p:cNvSpPr>
            <a:spLocks noChangeShapeType="1"/>
          </p:cNvSpPr>
          <p:nvPr/>
        </p:nvSpPr>
        <p:spPr bwMode="auto">
          <a:xfrm flipH="1">
            <a:off x="422275" y="2649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0" name="Rectangle 839"/>
          <p:cNvSpPr>
            <a:spLocks noChangeArrowheads="1"/>
          </p:cNvSpPr>
          <p:nvPr/>
        </p:nvSpPr>
        <p:spPr bwMode="auto">
          <a:xfrm>
            <a:off x="262215" y="2591864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1" name="Line 840"/>
          <p:cNvSpPr>
            <a:spLocks noChangeShapeType="1"/>
          </p:cNvSpPr>
          <p:nvPr/>
        </p:nvSpPr>
        <p:spPr bwMode="auto">
          <a:xfrm flipH="1">
            <a:off x="422275" y="252253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2" name="Rectangle 841"/>
          <p:cNvSpPr>
            <a:spLocks noChangeArrowheads="1"/>
          </p:cNvSpPr>
          <p:nvPr/>
        </p:nvSpPr>
        <p:spPr bwMode="auto">
          <a:xfrm>
            <a:off x="262215" y="2464864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3" name="Line 842"/>
          <p:cNvSpPr>
            <a:spLocks noChangeShapeType="1"/>
          </p:cNvSpPr>
          <p:nvPr/>
        </p:nvSpPr>
        <p:spPr bwMode="auto">
          <a:xfrm flipH="1">
            <a:off x="422275" y="2393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4" name="Rectangle 843"/>
          <p:cNvSpPr>
            <a:spLocks noChangeArrowheads="1"/>
          </p:cNvSpPr>
          <p:nvPr/>
        </p:nvSpPr>
        <p:spPr bwMode="auto">
          <a:xfrm>
            <a:off x="262215" y="2336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5" name="Line 844"/>
          <p:cNvSpPr>
            <a:spLocks noChangeShapeType="1"/>
          </p:cNvSpPr>
          <p:nvPr/>
        </p:nvSpPr>
        <p:spPr bwMode="auto">
          <a:xfrm flipH="1">
            <a:off x="422275" y="2266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6" name="Rectangle 845"/>
          <p:cNvSpPr>
            <a:spLocks noChangeArrowheads="1"/>
          </p:cNvSpPr>
          <p:nvPr/>
        </p:nvSpPr>
        <p:spPr bwMode="auto">
          <a:xfrm>
            <a:off x="262215" y="2209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7" name="Line 846"/>
          <p:cNvSpPr>
            <a:spLocks noChangeShapeType="1"/>
          </p:cNvSpPr>
          <p:nvPr/>
        </p:nvSpPr>
        <p:spPr bwMode="auto">
          <a:xfrm flipH="1">
            <a:off x="422275" y="2139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8" name="Rectangle 847"/>
          <p:cNvSpPr>
            <a:spLocks noChangeArrowheads="1"/>
          </p:cNvSpPr>
          <p:nvPr/>
        </p:nvSpPr>
        <p:spPr bwMode="auto">
          <a:xfrm>
            <a:off x="262215" y="2082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9" name="Line 848"/>
          <p:cNvSpPr>
            <a:spLocks noChangeShapeType="1"/>
          </p:cNvSpPr>
          <p:nvPr/>
        </p:nvSpPr>
        <p:spPr bwMode="auto">
          <a:xfrm flipH="1">
            <a:off x="422275" y="2012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0" name="Rectangle 849"/>
          <p:cNvSpPr>
            <a:spLocks noChangeArrowheads="1"/>
          </p:cNvSpPr>
          <p:nvPr/>
        </p:nvSpPr>
        <p:spPr bwMode="auto">
          <a:xfrm>
            <a:off x="262215" y="1955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1" name="Line 850"/>
          <p:cNvSpPr>
            <a:spLocks noChangeShapeType="1"/>
          </p:cNvSpPr>
          <p:nvPr/>
        </p:nvSpPr>
        <p:spPr bwMode="auto">
          <a:xfrm flipH="1">
            <a:off x="422275" y="1885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2" name="Rectangle 851"/>
          <p:cNvSpPr>
            <a:spLocks noChangeArrowheads="1"/>
          </p:cNvSpPr>
          <p:nvPr/>
        </p:nvSpPr>
        <p:spPr bwMode="auto">
          <a:xfrm>
            <a:off x="262215" y="1828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3" name="Line 852"/>
          <p:cNvSpPr>
            <a:spLocks noChangeShapeType="1"/>
          </p:cNvSpPr>
          <p:nvPr/>
        </p:nvSpPr>
        <p:spPr bwMode="auto">
          <a:xfrm flipH="1">
            <a:off x="422275" y="1758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" name="Rectangle 853"/>
          <p:cNvSpPr>
            <a:spLocks noChangeArrowheads="1"/>
          </p:cNvSpPr>
          <p:nvPr/>
        </p:nvSpPr>
        <p:spPr bwMode="auto">
          <a:xfrm>
            <a:off x="262215" y="1701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5" name="Line 854"/>
          <p:cNvSpPr>
            <a:spLocks noChangeShapeType="1"/>
          </p:cNvSpPr>
          <p:nvPr/>
        </p:nvSpPr>
        <p:spPr bwMode="auto">
          <a:xfrm flipH="1">
            <a:off x="422275" y="1631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6" name="Rectangle 855"/>
          <p:cNvSpPr>
            <a:spLocks noChangeArrowheads="1"/>
          </p:cNvSpPr>
          <p:nvPr/>
        </p:nvSpPr>
        <p:spPr bwMode="auto">
          <a:xfrm>
            <a:off x="262215" y="1574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55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7" name="Line 856"/>
          <p:cNvSpPr>
            <a:spLocks noChangeShapeType="1"/>
          </p:cNvSpPr>
          <p:nvPr/>
        </p:nvSpPr>
        <p:spPr bwMode="auto">
          <a:xfrm flipH="1">
            <a:off x="422275" y="1504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8" name="Rectangle 857"/>
          <p:cNvSpPr>
            <a:spLocks noChangeArrowheads="1"/>
          </p:cNvSpPr>
          <p:nvPr/>
        </p:nvSpPr>
        <p:spPr bwMode="auto">
          <a:xfrm>
            <a:off x="262215" y="1447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9" name="Line 858"/>
          <p:cNvSpPr>
            <a:spLocks noChangeShapeType="1"/>
          </p:cNvSpPr>
          <p:nvPr/>
        </p:nvSpPr>
        <p:spPr bwMode="auto">
          <a:xfrm flipH="1">
            <a:off x="422275" y="1377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" name="Rectangle 859"/>
          <p:cNvSpPr>
            <a:spLocks noChangeArrowheads="1"/>
          </p:cNvSpPr>
          <p:nvPr/>
        </p:nvSpPr>
        <p:spPr bwMode="auto">
          <a:xfrm>
            <a:off x="262215" y="1320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1" name="Line 860"/>
          <p:cNvSpPr>
            <a:spLocks noChangeShapeType="1"/>
          </p:cNvSpPr>
          <p:nvPr/>
        </p:nvSpPr>
        <p:spPr bwMode="auto">
          <a:xfrm flipH="1">
            <a:off x="422275" y="1250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" name="Rectangle 861"/>
          <p:cNvSpPr>
            <a:spLocks noChangeArrowheads="1"/>
          </p:cNvSpPr>
          <p:nvPr/>
        </p:nvSpPr>
        <p:spPr bwMode="auto">
          <a:xfrm>
            <a:off x="262215" y="1193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3" name="Line 862"/>
          <p:cNvSpPr>
            <a:spLocks noChangeShapeType="1"/>
          </p:cNvSpPr>
          <p:nvPr/>
        </p:nvSpPr>
        <p:spPr bwMode="auto">
          <a:xfrm flipH="1">
            <a:off x="422275" y="1123951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4" name="Rectangle 863"/>
          <p:cNvSpPr>
            <a:spLocks noChangeArrowheads="1"/>
          </p:cNvSpPr>
          <p:nvPr/>
        </p:nvSpPr>
        <p:spPr bwMode="auto">
          <a:xfrm>
            <a:off x="262215" y="10662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5" name="Line 864"/>
          <p:cNvSpPr>
            <a:spLocks noChangeShapeType="1"/>
          </p:cNvSpPr>
          <p:nvPr/>
        </p:nvSpPr>
        <p:spPr bwMode="auto">
          <a:xfrm flipH="1">
            <a:off x="422275" y="9953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6" name="Rectangle 865"/>
          <p:cNvSpPr>
            <a:spLocks noChangeArrowheads="1"/>
          </p:cNvSpPr>
          <p:nvPr/>
        </p:nvSpPr>
        <p:spPr bwMode="auto">
          <a:xfrm>
            <a:off x="262215" y="93768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7" name="Line 866"/>
          <p:cNvSpPr>
            <a:spLocks noChangeShapeType="1"/>
          </p:cNvSpPr>
          <p:nvPr/>
        </p:nvSpPr>
        <p:spPr bwMode="auto">
          <a:xfrm flipH="1">
            <a:off x="422275" y="8683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8" name="Rectangle 867"/>
          <p:cNvSpPr>
            <a:spLocks noChangeArrowheads="1"/>
          </p:cNvSpPr>
          <p:nvPr/>
        </p:nvSpPr>
        <p:spPr bwMode="auto">
          <a:xfrm>
            <a:off x="262215" y="81068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9" name="Line 868"/>
          <p:cNvSpPr>
            <a:spLocks noChangeShapeType="1"/>
          </p:cNvSpPr>
          <p:nvPr/>
        </p:nvSpPr>
        <p:spPr bwMode="auto">
          <a:xfrm flipH="1">
            <a:off x="422275" y="7413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0" name="Rectangle 869"/>
          <p:cNvSpPr>
            <a:spLocks noChangeArrowheads="1"/>
          </p:cNvSpPr>
          <p:nvPr/>
        </p:nvSpPr>
        <p:spPr bwMode="auto">
          <a:xfrm>
            <a:off x="262215" y="68368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1" name="Line 870"/>
          <p:cNvSpPr>
            <a:spLocks noChangeShapeType="1"/>
          </p:cNvSpPr>
          <p:nvPr/>
        </p:nvSpPr>
        <p:spPr bwMode="auto">
          <a:xfrm flipH="1">
            <a:off x="422275" y="6143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2" name="Rectangle 871"/>
          <p:cNvSpPr>
            <a:spLocks noChangeArrowheads="1"/>
          </p:cNvSpPr>
          <p:nvPr/>
        </p:nvSpPr>
        <p:spPr bwMode="auto">
          <a:xfrm>
            <a:off x="262215" y="55668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3" name="Line 872"/>
          <p:cNvSpPr>
            <a:spLocks noChangeShapeType="1"/>
          </p:cNvSpPr>
          <p:nvPr/>
        </p:nvSpPr>
        <p:spPr bwMode="auto">
          <a:xfrm flipH="1">
            <a:off x="422275" y="484188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4" name="Rectangle 873"/>
          <p:cNvSpPr>
            <a:spLocks noChangeArrowheads="1"/>
          </p:cNvSpPr>
          <p:nvPr/>
        </p:nvSpPr>
        <p:spPr bwMode="auto">
          <a:xfrm>
            <a:off x="201366" y="410377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5" name="Rectangle 874"/>
          <p:cNvSpPr>
            <a:spLocks noChangeArrowheads="1"/>
          </p:cNvSpPr>
          <p:nvPr/>
        </p:nvSpPr>
        <p:spPr bwMode="auto">
          <a:xfrm rot="16200000">
            <a:off x="-489349" y="1640534"/>
            <a:ext cx="12214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Abundance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6" name="Freeform 875"/>
          <p:cNvSpPr>
            <a:spLocks/>
          </p:cNvSpPr>
          <p:nvPr/>
        </p:nvSpPr>
        <p:spPr bwMode="auto">
          <a:xfrm>
            <a:off x="454025" y="484188"/>
            <a:ext cx="4856163" cy="2546350"/>
          </a:xfrm>
          <a:custGeom>
            <a:avLst/>
            <a:gdLst>
              <a:gd name="T0" fmla="*/ 28 w 1529"/>
              <a:gd name="T1" fmla="*/ 801 h 801"/>
              <a:gd name="T2" fmla="*/ 48 w 1529"/>
              <a:gd name="T3" fmla="*/ 801 h 801"/>
              <a:gd name="T4" fmla="*/ 79 w 1529"/>
              <a:gd name="T5" fmla="*/ 796 h 801"/>
              <a:gd name="T6" fmla="*/ 96 w 1529"/>
              <a:gd name="T7" fmla="*/ 801 h 801"/>
              <a:gd name="T8" fmla="*/ 127 w 1529"/>
              <a:gd name="T9" fmla="*/ 801 h 801"/>
              <a:gd name="T10" fmla="*/ 157 w 1529"/>
              <a:gd name="T11" fmla="*/ 801 h 801"/>
              <a:gd name="T12" fmla="*/ 182 w 1529"/>
              <a:gd name="T13" fmla="*/ 799 h 801"/>
              <a:gd name="T14" fmla="*/ 205 w 1529"/>
              <a:gd name="T15" fmla="*/ 792 h 801"/>
              <a:gd name="T16" fmla="*/ 235 w 1529"/>
              <a:gd name="T17" fmla="*/ 801 h 801"/>
              <a:gd name="T18" fmla="*/ 256 w 1529"/>
              <a:gd name="T19" fmla="*/ 801 h 801"/>
              <a:gd name="T20" fmla="*/ 276 w 1529"/>
              <a:gd name="T21" fmla="*/ 801 h 801"/>
              <a:gd name="T22" fmla="*/ 305 w 1529"/>
              <a:gd name="T23" fmla="*/ 801 h 801"/>
              <a:gd name="T24" fmla="*/ 328 w 1529"/>
              <a:gd name="T25" fmla="*/ 796 h 801"/>
              <a:gd name="T26" fmla="*/ 354 w 1529"/>
              <a:gd name="T27" fmla="*/ 801 h 801"/>
              <a:gd name="T28" fmla="*/ 384 w 1529"/>
              <a:gd name="T29" fmla="*/ 798 h 801"/>
              <a:gd name="T30" fmla="*/ 402 w 1529"/>
              <a:gd name="T31" fmla="*/ 801 h 801"/>
              <a:gd name="T32" fmla="*/ 427 w 1529"/>
              <a:gd name="T33" fmla="*/ 793 h 801"/>
              <a:gd name="T34" fmla="*/ 457 w 1529"/>
              <a:gd name="T35" fmla="*/ 799 h 801"/>
              <a:gd name="T36" fmla="*/ 479 w 1529"/>
              <a:gd name="T37" fmla="*/ 801 h 801"/>
              <a:gd name="T38" fmla="*/ 499 w 1529"/>
              <a:gd name="T39" fmla="*/ 801 h 801"/>
              <a:gd name="T40" fmla="*/ 516 w 1529"/>
              <a:gd name="T41" fmla="*/ 801 h 801"/>
              <a:gd name="T42" fmla="*/ 535 w 1529"/>
              <a:gd name="T43" fmla="*/ 797 h 801"/>
              <a:gd name="T44" fmla="*/ 559 w 1529"/>
              <a:gd name="T45" fmla="*/ 801 h 801"/>
              <a:gd name="T46" fmla="*/ 579 w 1529"/>
              <a:gd name="T47" fmla="*/ 801 h 801"/>
              <a:gd name="T48" fmla="*/ 601 w 1529"/>
              <a:gd name="T49" fmla="*/ 799 h 801"/>
              <a:gd name="T50" fmla="*/ 619 w 1529"/>
              <a:gd name="T51" fmla="*/ 801 h 801"/>
              <a:gd name="T52" fmla="*/ 642 w 1529"/>
              <a:gd name="T53" fmla="*/ 801 h 801"/>
              <a:gd name="T54" fmla="*/ 671 w 1529"/>
              <a:gd name="T55" fmla="*/ 797 h 801"/>
              <a:gd name="T56" fmla="*/ 690 w 1529"/>
              <a:gd name="T57" fmla="*/ 781 h 801"/>
              <a:gd name="T58" fmla="*/ 708 w 1529"/>
              <a:gd name="T59" fmla="*/ 801 h 801"/>
              <a:gd name="T60" fmla="*/ 748 w 1529"/>
              <a:gd name="T61" fmla="*/ 801 h 801"/>
              <a:gd name="T62" fmla="*/ 776 w 1529"/>
              <a:gd name="T63" fmla="*/ 801 h 801"/>
              <a:gd name="T64" fmla="*/ 803 w 1529"/>
              <a:gd name="T65" fmla="*/ 745 h 801"/>
              <a:gd name="T66" fmla="*/ 823 w 1529"/>
              <a:gd name="T67" fmla="*/ 801 h 801"/>
              <a:gd name="T68" fmla="*/ 846 w 1529"/>
              <a:gd name="T69" fmla="*/ 801 h 801"/>
              <a:gd name="T70" fmla="*/ 867 w 1529"/>
              <a:gd name="T71" fmla="*/ 801 h 801"/>
              <a:gd name="T72" fmla="*/ 889 w 1529"/>
              <a:gd name="T73" fmla="*/ 801 h 801"/>
              <a:gd name="T74" fmla="*/ 912 w 1529"/>
              <a:gd name="T75" fmla="*/ 801 h 801"/>
              <a:gd name="T76" fmla="*/ 943 w 1529"/>
              <a:gd name="T77" fmla="*/ 792 h 801"/>
              <a:gd name="T78" fmla="*/ 966 w 1529"/>
              <a:gd name="T79" fmla="*/ 801 h 801"/>
              <a:gd name="T80" fmla="*/ 990 w 1529"/>
              <a:gd name="T81" fmla="*/ 786 h 801"/>
              <a:gd name="T82" fmla="*/ 1020 w 1529"/>
              <a:gd name="T83" fmla="*/ 801 h 801"/>
              <a:gd name="T84" fmla="*/ 1052 w 1529"/>
              <a:gd name="T85" fmla="*/ 801 h 801"/>
              <a:gd name="T86" fmla="*/ 1070 w 1529"/>
              <a:gd name="T87" fmla="*/ 801 h 801"/>
              <a:gd name="T88" fmla="*/ 1091 w 1529"/>
              <a:gd name="T89" fmla="*/ 801 h 801"/>
              <a:gd name="T90" fmla="*/ 1118 w 1529"/>
              <a:gd name="T91" fmla="*/ 801 h 801"/>
              <a:gd name="T92" fmla="*/ 1143 w 1529"/>
              <a:gd name="T93" fmla="*/ 798 h 801"/>
              <a:gd name="T94" fmla="*/ 1166 w 1529"/>
              <a:gd name="T95" fmla="*/ 801 h 801"/>
              <a:gd name="T96" fmla="*/ 1186 w 1529"/>
              <a:gd name="T97" fmla="*/ 801 h 801"/>
              <a:gd name="T98" fmla="*/ 1205 w 1529"/>
              <a:gd name="T99" fmla="*/ 795 h 801"/>
              <a:gd name="T100" fmla="*/ 1225 w 1529"/>
              <a:gd name="T101" fmla="*/ 801 h 801"/>
              <a:gd name="T102" fmla="*/ 1248 w 1529"/>
              <a:gd name="T103" fmla="*/ 801 h 801"/>
              <a:gd name="T104" fmla="*/ 1290 w 1529"/>
              <a:gd name="T105" fmla="*/ 801 h 801"/>
              <a:gd name="T106" fmla="*/ 1306 w 1529"/>
              <a:gd name="T107" fmla="*/ 801 h 801"/>
              <a:gd name="T108" fmla="*/ 1333 w 1529"/>
              <a:gd name="T109" fmla="*/ 801 h 801"/>
              <a:gd name="T110" fmla="*/ 1354 w 1529"/>
              <a:gd name="T111" fmla="*/ 791 h 801"/>
              <a:gd name="T112" fmla="*/ 1374 w 1529"/>
              <a:gd name="T113" fmla="*/ 797 h 801"/>
              <a:gd name="T114" fmla="*/ 1394 w 1529"/>
              <a:gd name="T115" fmla="*/ 789 h 801"/>
              <a:gd name="T116" fmla="*/ 1415 w 1529"/>
              <a:gd name="T117" fmla="*/ 801 h 801"/>
              <a:gd name="T118" fmla="*/ 1452 w 1529"/>
              <a:gd name="T119" fmla="*/ 795 h 801"/>
              <a:gd name="T120" fmla="*/ 1476 w 1529"/>
              <a:gd name="T121" fmla="*/ 793 h 801"/>
              <a:gd name="T122" fmla="*/ 1505 w 1529"/>
              <a:gd name="T123" fmla="*/ 801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29" h="801">
                <a:moveTo>
                  <a:pt x="0" y="801"/>
                </a:moveTo>
                <a:lnTo>
                  <a:pt x="1" y="801"/>
                </a:lnTo>
                <a:lnTo>
                  <a:pt x="1" y="785"/>
                </a:lnTo>
                <a:lnTo>
                  <a:pt x="1" y="801"/>
                </a:lnTo>
                <a:lnTo>
                  <a:pt x="10" y="801"/>
                </a:lnTo>
                <a:lnTo>
                  <a:pt x="10" y="798"/>
                </a:lnTo>
                <a:lnTo>
                  <a:pt x="10" y="801"/>
                </a:lnTo>
                <a:lnTo>
                  <a:pt x="11" y="794"/>
                </a:lnTo>
                <a:lnTo>
                  <a:pt x="11" y="801"/>
                </a:lnTo>
                <a:lnTo>
                  <a:pt x="15" y="801"/>
                </a:lnTo>
                <a:lnTo>
                  <a:pt x="15" y="799"/>
                </a:lnTo>
                <a:lnTo>
                  <a:pt x="15" y="801"/>
                </a:lnTo>
                <a:lnTo>
                  <a:pt x="17" y="801"/>
                </a:lnTo>
                <a:lnTo>
                  <a:pt x="17" y="799"/>
                </a:lnTo>
                <a:lnTo>
                  <a:pt x="17" y="801"/>
                </a:lnTo>
                <a:lnTo>
                  <a:pt x="18" y="763"/>
                </a:lnTo>
                <a:lnTo>
                  <a:pt x="18" y="801"/>
                </a:lnTo>
                <a:lnTo>
                  <a:pt x="19" y="801"/>
                </a:lnTo>
                <a:lnTo>
                  <a:pt x="19" y="801"/>
                </a:lnTo>
                <a:lnTo>
                  <a:pt x="20" y="774"/>
                </a:lnTo>
                <a:lnTo>
                  <a:pt x="20" y="801"/>
                </a:lnTo>
                <a:lnTo>
                  <a:pt x="21" y="779"/>
                </a:lnTo>
                <a:lnTo>
                  <a:pt x="21" y="801"/>
                </a:lnTo>
                <a:lnTo>
                  <a:pt x="23" y="801"/>
                </a:lnTo>
                <a:lnTo>
                  <a:pt x="23" y="790"/>
                </a:lnTo>
                <a:lnTo>
                  <a:pt x="23" y="801"/>
                </a:lnTo>
                <a:lnTo>
                  <a:pt x="24" y="798"/>
                </a:lnTo>
                <a:lnTo>
                  <a:pt x="24" y="801"/>
                </a:lnTo>
                <a:lnTo>
                  <a:pt x="25" y="799"/>
                </a:lnTo>
                <a:lnTo>
                  <a:pt x="25" y="801"/>
                </a:lnTo>
                <a:lnTo>
                  <a:pt x="28" y="801"/>
                </a:lnTo>
                <a:lnTo>
                  <a:pt x="28" y="794"/>
                </a:lnTo>
                <a:lnTo>
                  <a:pt x="28" y="801"/>
                </a:lnTo>
                <a:lnTo>
                  <a:pt x="30" y="801"/>
                </a:lnTo>
                <a:lnTo>
                  <a:pt x="30" y="801"/>
                </a:lnTo>
                <a:lnTo>
                  <a:pt x="30" y="759"/>
                </a:lnTo>
                <a:lnTo>
                  <a:pt x="31" y="798"/>
                </a:lnTo>
                <a:lnTo>
                  <a:pt x="31" y="801"/>
                </a:lnTo>
                <a:lnTo>
                  <a:pt x="32" y="798"/>
                </a:lnTo>
                <a:lnTo>
                  <a:pt x="32" y="801"/>
                </a:lnTo>
                <a:lnTo>
                  <a:pt x="33" y="788"/>
                </a:lnTo>
                <a:lnTo>
                  <a:pt x="33" y="801"/>
                </a:lnTo>
                <a:lnTo>
                  <a:pt x="35" y="801"/>
                </a:lnTo>
                <a:lnTo>
                  <a:pt x="35" y="798"/>
                </a:lnTo>
                <a:lnTo>
                  <a:pt x="35" y="801"/>
                </a:lnTo>
                <a:lnTo>
                  <a:pt x="37" y="801"/>
                </a:lnTo>
                <a:lnTo>
                  <a:pt x="37" y="799"/>
                </a:lnTo>
                <a:lnTo>
                  <a:pt x="37" y="801"/>
                </a:lnTo>
                <a:lnTo>
                  <a:pt x="40" y="801"/>
                </a:lnTo>
                <a:lnTo>
                  <a:pt x="40" y="799"/>
                </a:lnTo>
                <a:lnTo>
                  <a:pt x="40" y="801"/>
                </a:lnTo>
                <a:lnTo>
                  <a:pt x="42" y="801"/>
                </a:lnTo>
                <a:lnTo>
                  <a:pt x="42" y="737"/>
                </a:lnTo>
                <a:lnTo>
                  <a:pt x="42" y="801"/>
                </a:lnTo>
                <a:lnTo>
                  <a:pt x="44" y="801"/>
                </a:lnTo>
                <a:lnTo>
                  <a:pt x="44" y="765"/>
                </a:lnTo>
                <a:lnTo>
                  <a:pt x="44" y="801"/>
                </a:lnTo>
                <a:lnTo>
                  <a:pt x="45" y="793"/>
                </a:lnTo>
                <a:lnTo>
                  <a:pt x="45" y="801"/>
                </a:lnTo>
                <a:lnTo>
                  <a:pt x="46" y="786"/>
                </a:lnTo>
                <a:lnTo>
                  <a:pt x="46" y="801"/>
                </a:lnTo>
                <a:lnTo>
                  <a:pt x="48" y="801"/>
                </a:lnTo>
                <a:lnTo>
                  <a:pt x="48" y="801"/>
                </a:lnTo>
                <a:lnTo>
                  <a:pt x="48" y="794"/>
                </a:lnTo>
                <a:lnTo>
                  <a:pt x="49" y="796"/>
                </a:lnTo>
                <a:lnTo>
                  <a:pt x="49" y="801"/>
                </a:lnTo>
                <a:lnTo>
                  <a:pt x="55" y="801"/>
                </a:lnTo>
                <a:lnTo>
                  <a:pt x="55" y="797"/>
                </a:lnTo>
                <a:lnTo>
                  <a:pt x="55" y="801"/>
                </a:lnTo>
                <a:lnTo>
                  <a:pt x="59" y="801"/>
                </a:lnTo>
                <a:lnTo>
                  <a:pt x="59" y="785"/>
                </a:lnTo>
                <a:lnTo>
                  <a:pt x="59" y="801"/>
                </a:lnTo>
                <a:lnTo>
                  <a:pt x="62" y="801"/>
                </a:lnTo>
                <a:lnTo>
                  <a:pt x="62" y="798"/>
                </a:lnTo>
                <a:lnTo>
                  <a:pt x="62" y="801"/>
                </a:lnTo>
                <a:lnTo>
                  <a:pt x="66" y="801"/>
                </a:lnTo>
                <a:lnTo>
                  <a:pt x="66" y="798"/>
                </a:lnTo>
                <a:lnTo>
                  <a:pt x="66" y="801"/>
                </a:lnTo>
                <a:lnTo>
                  <a:pt x="67" y="798"/>
                </a:lnTo>
                <a:lnTo>
                  <a:pt x="67" y="801"/>
                </a:lnTo>
                <a:lnTo>
                  <a:pt x="69" y="801"/>
                </a:lnTo>
                <a:lnTo>
                  <a:pt x="69" y="577"/>
                </a:lnTo>
                <a:lnTo>
                  <a:pt x="69" y="801"/>
                </a:lnTo>
                <a:lnTo>
                  <a:pt x="71" y="801"/>
                </a:lnTo>
                <a:lnTo>
                  <a:pt x="71" y="799"/>
                </a:lnTo>
                <a:lnTo>
                  <a:pt x="71" y="801"/>
                </a:lnTo>
                <a:lnTo>
                  <a:pt x="72" y="799"/>
                </a:lnTo>
                <a:lnTo>
                  <a:pt x="72" y="801"/>
                </a:lnTo>
                <a:lnTo>
                  <a:pt x="76" y="801"/>
                </a:lnTo>
                <a:lnTo>
                  <a:pt x="76" y="762"/>
                </a:lnTo>
                <a:lnTo>
                  <a:pt x="76" y="801"/>
                </a:lnTo>
                <a:lnTo>
                  <a:pt x="79" y="801"/>
                </a:lnTo>
                <a:lnTo>
                  <a:pt x="79" y="796"/>
                </a:lnTo>
                <a:lnTo>
                  <a:pt x="79" y="801"/>
                </a:lnTo>
                <a:lnTo>
                  <a:pt x="80" y="767"/>
                </a:lnTo>
                <a:lnTo>
                  <a:pt x="80" y="801"/>
                </a:lnTo>
                <a:lnTo>
                  <a:pt x="82" y="801"/>
                </a:lnTo>
                <a:lnTo>
                  <a:pt x="82" y="801"/>
                </a:lnTo>
                <a:lnTo>
                  <a:pt x="82" y="781"/>
                </a:lnTo>
                <a:lnTo>
                  <a:pt x="83" y="779"/>
                </a:lnTo>
                <a:lnTo>
                  <a:pt x="83" y="801"/>
                </a:lnTo>
                <a:lnTo>
                  <a:pt x="85" y="801"/>
                </a:lnTo>
                <a:lnTo>
                  <a:pt x="85" y="795"/>
                </a:lnTo>
                <a:lnTo>
                  <a:pt x="85" y="801"/>
                </a:lnTo>
                <a:lnTo>
                  <a:pt x="86" y="799"/>
                </a:lnTo>
                <a:lnTo>
                  <a:pt x="86" y="801"/>
                </a:lnTo>
                <a:lnTo>
                  <a:pt x="87" y="788"/>
                </a:lnTo>
                <a:lnTo>
                  <a:pt x="87" y="801"/>
                </a:lnTo>
                <a:lnTo>
                  <a:pt x="89" y="801"/>
                </a:lnTo>
                <a:lnTo>
                  <a:pt x="89" y="796"/>
                </a:lnTo>
                <a:lnTo>
                  <a:pt x="89" y="801"/>
                </a:lnTo>
                <a:lnTo>
                  <a:pt x="90" y="794"/>
                </a:lnTo>
                <a:lnTo>
                  <a:pt x="90" y="801"/>
                </a:lnTo>
                <a:lnTo>
                  <a:pt x="91" y="799"/>
                </a:lnTo>
                <a:lnTo>
                  <a:pt x="91" y="801"/>
                </a:lnTo>
                <a:lnTo>
                  <a:pt x="92" y="795"/>
                </a:lnTo>
                <a:lnTo>
                  <a:pt x="92" y="801"/>
                </a:lnTo>
                <a:lnTo>
                  <a:pt x="93" y="781"/>
                </a:lnTo>
                <a:lnTo>
                  <a:pt x="93" y="801"/>
                </a:lnTo>
                <a:lnTo>
                  <a:pt x="95" y="801"/>
                </a:lnTo>
                <a:lnTo>
                  <a:pt x="95" y="798"/>
                </a:lnTo>
                <a:lnTo>
                  <a:pt x="95" y="801"/>
                </a:lnTo>
                <a:lnTo>
                  <a:pt x="96" y="793"/>
                </a:lnTo>
                <a:lnTo>
                  <a:pt x="96" y="801"/>
                </a:lnTo>
                <a:lnTo>
                  <a:pt x="100" y="801"/>
                </a:lnTo>
                <a:lnTo>
                  <a:pt x="100" y="798"/>
                </a:lnTo>
                <a:lnTo>
                  <a:pt x="100" y="801"/>
                </a:lnTo>
                <a:lnTo>
                  <a:pt x="103" y="801"/>
                </a:lnTo>
                <a:lnTo>
                  <a:pt x="103" y="797"/>
                </a:lnTo>
                <a:lnTo>
                  <a:pt x="103" y="801"/>
                </a:lnTo>
                <a:lnTo>
                  <a:pt x="105" y="801"/>
                </a:lnTo>
                <a:lnTo>
                  <a:pt x="105" y="799"/>
                </a:lnTo>
                <a:lnTo>
                  <a:pt x="105" y="801"/>
                </a:lnTo>
                <a:lnTo>
                  <a:pt x="110" y="801"/>
                </a:lnTo>
                <a:lnTo>
                  <a:pt x="110" y="789"/>
                </a:lnTo>
                <a:lnTo>
                  <a:pt x="110" y="801"/>
                </a:lnTo>
                <a:lnTo>
                  <a:pt x="113" y="801"/>
                </a:lnTo>
                <a:lnTo>
                  <a:pt x="113" y="797"/>
                </a:lnTo>
                <a:lnTo>
                  <a:pt x="113" y="801"/>
                </a:lnTo>
                <a:lnTo>
                  <a:pt x="116" y="801"/>
                </a:lnTo>
                <a:lnTo>
                  <a:pt x="116" y="801"/>
                </a:lnTo>
                <a:lnTo>
                  <a:pt x="116" y="800"/>
                </a:lnTo>
                <a:lnTo>
                  <a:pt x="117" y="791"/>
                </a:lnTo>
                <a:lnTo>
                  <a:pt x="117" y="801"/>
                </a:lnTo>
                <a:lnTo>
                  <a:pt x="119" y="801"/>
                </a:lnTo>
                <a:lnTo>
                  <a:pt x="119" y="799"/>
                </a:lnTo>
                <a:lnTo>
                  <a:pt x="119" y="801"/>
                </a:lnTo>
                <a:lnTo>
                  <a:pt x="120" y="765"/>
                </a:lnTo>
                <a:lnTo>
                  <a:pt x="120" y="801"/>
                </a:lnTo>
                <a:lnTo>
                  <a:pt x="123" y="801"/>
                </a:lnTo>
                <a:lnTo>
                  <a:pt x="123" y="801"/>
                </a:lnTo>
                <a:lnTo>
                  <a:pt x="123" y="776"/>
                </a:lnTo>
                <a:lnTo>
                  <a:pt x="124" y="798"/>
                </a:lnTo>
                <a:lnTo>
                  <a:pt x="124" y="801"/>
                </a:lnTo>
                <a:lnTo>
                  <a:pt x="127" y="801"/>
                </a:lnTo>
                <a:lnTo>
                  <a:pt x="127" y="796"/>
                </a:lnTo>
                <a:lnTo>
                  <a:pt x="127" y="801"/>
                </a:lnTo>
                <a:lnTo>
                  <a:pt x="130" y="801"/>
                </a:lnTo>
                <a:lnTo>
                  <a:pt x="130" y="791"/>
                </a:lnTo>
                <a:lnTo>
                  <a:pt x="130" y="801"/>
                </a:lnTo>
                <a:lnTo>
                  <a:pt x="134" y="801"/>
                </a:lnTo>
                <a:lnTo>
                  <a:pt x="134" y="799"/>
                </a:lnTo>
                <a:lnTo>
                  <a:pt x="134" y="801"/>
                </a:lnTo>
                <a:lnTo>
                  <a:pt x="137" y="801"/>
                </a:lnTo>
                <a:lnTo>
                  <a:pt x="137" y="788"/>
                </a:lnTo>
                <a:lnTo>
                  <a:pt x="137" y="801"/>
                </a:lnTo>
                <a:lnTo>
                  <a:pt x="139" y="801"/>
                </a:lnTo>
                <a:lnTo>
                  <a:pt x="139" y="799"/>
                </a:lnTo>
                <a:lnTo>
                  <a:pt x="139" y="801"/>
                </a:lnTo>
                <a:lnTo>
                  <a:pt x="140" y="798"/>
                </a:lnTo>
                <a:lnTo>
                  <a:pt x="140" y="801"/>
                </a:lnTo>
                <a:lnTo>
                  <a:pt x="141" y="798"/>
                </a:lnTo>
                <a:lnTo>
                  <a:pt x="141" y="801"/>
                </a:lnTo>
                <a:lnTo>
                  <a:pt x="150" y="801"/>
                </a:lnTo>
                <a:lnTo>
                  <a:pt x="150" y="799"/>
                </a:lnTo>
                <a:lnTo>
                  <a:pt x="150" y="801"/>
                </a:lnTo>
                <a:lnTo>
                  <a:pt x="151" y="799"/>
                </a:lnTo>
                <a:lnTo>
                  <a:pt x="151" y="801"/>
                </a:lnTo>
                <a:lnTo>
                  <a:pt x="154" y="801"/>
                </a:lnTo>
                <a:lnTo>
                  <a:pt x="154" y="797"/>
                </a:lnTo>
                <a:lnTo>
                  <a:pt x="154" y="801"/>
                </a:lnTo>
                <a:lnTo>
                  <a:pt x="155" y="795"/>
                </a:lnTo>
                <a:lnTo>
                  <a:pt x="155" y="801"/>
                </a:lnTo>
                <a:lnTo>
                  <a:pt x="157" y="801"/>
                </a:lnTo>
                <a:lnTo>
                  <a:pt x="157" y="787"/>
                </a:lnTo>
                <a:lnTo>
                  <a:pt x="157" y="801"/>
                </a:lnTo>
                <a:lnTo>
                  <a:pt x="158" y="801"/>
                </a:lnTo>
                <a:lnTo>
                  <a:pt x="159" y="801"/>
                </a:lnTo>
                <a:lnTo>
                  <a:pt x="159" y="795"/>
                </a:lnTo>
                <a:lnTo>
                  <a:pt x="160" y="799"/>
                </a:lnTo>
                <a:lnTo>
                  <a:pt x="160" y="801"/>
                </a:lnTo>
                <a:lnTo>
                  <a:pt x="162" y="801"/>
                </a:lnTo>
                <a:lnTo>
                  <a:pt x="162" y="799"/>
                </a:lnTo>
                <a:lnTo>
                  <a:pt x="162" y="801"/>
                </a:lnTo>
                <a:lnTo>
                  <a:pt x="164" y="801"/>
                </a:lnTo>
                <a:lnTo>
                  <a:pt x="164" y="799"/>
                </a:lnTo>
                <a:lnTo>
                  <a:pt x="164" y="801"/>
                </a:lnTo>
                <a:lnTo>
                  <a:pt x="171" y="801"/>
                </a:lnTo>
                <a:lnTo>
                  <a:pt x="171" y="789"/>
                </a:lnTo>
                <a:lnTo>
                  <a:pt x="171" y="801"/>
                </a:lnTo>
                <a:lnTo>
                  <a:pt x="172" y="801"/>
                </a:lnTo>
                <a:lnTo>
                  <a:pt x="172" y="801"/>
                </a:lnTo>
                <a:lnTo>
                  <a:pt x="173" y="795"/>
                </a:lnTo>
                <a:lnTo>
                  <a:pt x="173" y="801"/>
                </a:lnTo>
                <a:lnTo>
                  <a:pt x="174" y="801"/>
                </a:lnTo>
                <a:lnTo>
                  <a:pt x="174" y="768"/>
                </a:lnTo>
                <a:lnTo>
                  <a:pt x="175" y="795"/>
                </a:lnTo>
                <a:lnTo>
                  <a:pt x="175" y="801"/>
                </a:lnTo>
                <a:lnTo>
                  <a:pt x="178" y="801"/>
                </a:lnTo>
                <a:lnTo>
                  <a:pt x="178" y="790"/>
                </a:lnTo>
                <a:lnTo>
                  <a:pt x="178" y="801"/>
                </a:lnTo>
                <a:lnTo>
                  <a:pt x="179" y="801"/>
                </a:lnTo>
                <a:lnTo>
                  <a:pt x="179" y="799"/>
                </a:lnTo>
                <a:lnTo>
                  <a:pt x="180" y="801"/>
                </a:lnTo>
                <a:lnTo>
                  <a:pt x="180" y="801"/>
                </a:lnTo>
                <a:lnTo>
                  <a:pt x="182" y="801"/>
                </a:lnTo>
                <a:lnTo>
                  <a:pt x="182" y="799"/>
                </a:lnTo>
                <a:lnTo>
                  <a:pt x="182" y="801"/>
                </a:lnTo>
                <a:lnTo>
                  <a:pt x="184" y="801"/>
                </a:lnTo>
                <a:lnTo>
                  <a:pt x="184" y="801"/>
                </a:lnTo>
                <a:lnTo>
                  <a:pt x="184" y="781"/>
                </a:lnTo>
                <a:lnTo>
                  <a:pt x="185" y="801"/>
                </a:lnTo>
                <a:lnTo>
                  <a:pt x="185" y="801"/>
                </a:lnTo>
                <a:lnTo>
                  <a:pt x="188" y="801"/>
                </a:lnTo>
                <a:lnTo>
                  <a:pt x="188" y="793"/>
                </a:lnTo>
                <a:lnTo>
                  <a:pt x="188" y="801"/>
                </a:lnTo>
                <a:lnTo>
                  <a:pt x="191" y="801"/>
                </a:lnTo>
                <a:lnTo>
                  <a:pt x="191" y="797"/>
                </a:lnTo>
                <a:lnTo>
                  <a:pt x="191" y="801"/>
                </a:lnTo>
                <a:lnTo>
                  <a:pt x="193" y="801"/>
                </a:lnTo>
                <a:lnTo>
                  <a:pt x="193" y="801"/>
                </a:lnTo>
                <a:lnTo>
                  <a:pt x="193" y="798"/>
                </a:lnTo>
                <a:lnTo>
                  <a:pt x="194" y="798"/>
                </a:lnTo>
                <a:lnTo>
                  <a:pt x="194" y="801"/>
                </a:lnTo>
                <a:lnTo>
                  <a:pt x="195" y="791"/>
                </a:lnTo>
                <a:lnTo>
                  <a:pt x="195" y="801"/>
                </a:lnTo>
                <a:lnTo>
                  <a:pt x="196" y="799"/>
                </a:lnTo>
                <a:lnTo>
                  <a:pt x="196" y="801"/>
                </a:lnTo>
                <a:lnTo>
                  <a:pt x="198" y="801"/>
                </a:lnTo>
                <a:lnTo>
                  <a:pt x="198" y="788"/>
                </a:lnTo>
                <a:lnTo>
                  <a:pt x="198" y="801"/>
                </a:lnTo>
                <a:lnTo>
                  <a:pt x="201" y="801"/>
                </a:lnTo>
                <a:lnTo>
                  <a:pt x="201" y="801"/>
                </a:lnTo>
                <a:lnTo>
                  <a:pt x="201" y="798"/>
                </a:lnTo>
                <a:lnTo>
                  <a:pt x="202" y="799"/>
                </a:lnTo>
                <a:lnTo>
                  <a:pt x="202" y="801"/>
                </a:lnTo>
                <a:lnTo>
                  <a:pt x="205" y="801"/>
                </a:lnTo>
                <a:lnTo>
                  <a:pt x="205" y="792"/>
                </a:lnTo>
                <a:lnTo>
                  <a:pt x="205" y="801"/>
                </a:lnTo>
                <a:lnTo>
                  <a:pt x="208" y="801"/>
                </a:lnTo>
                <a:lnTo>
                  <a:pt x="208" y="796"/>
                </a:lnTo>
                <a:lnTo>
                  <a:pt x="208" y="801"/>
                </a:lnTo>
                <a:lnTo>
                  <a:pt x="209" y="799"/>
                </a:lnTo>
                <a:lnTo>
                  <a:pt x="209" y="801"/>
                </a:lnTo>
                <a:lnTo>
                  <a:pt x="211" y="801"/>
                </a:lnTo>
                <a:lnTo>
                  <a:pt x="211" y="801"/>
                </a:lnTo>
                <a:lnTo>
                  <a:pt x="211" y="801"/>
                </a:lnTo>
                <a:lnTo>
                  <a:pt x="212" y="784"/>
                </a:lnTo>
                <a:lnTo>
                  <a:pt x="212" y="801"/>
                </a:lnTo>
                <a:lnTo>
                  <a:pt x="215" y="801"/>
                </a:lnTo>
                <a:lnTo>
                  <a:pt x="215" y="798"/>
                </a:lnTo>
                <a:lnTo>
                  <a:pt x="215" y="801"/>
                </a:lnTo>
                <a:lnTo>
                  <a:pt x="218" y="801"/>
                </a:lnTo>
                <a:lnTo>
                  <a:pt x="218" y="801"/>
                </a:lnTo>
                <a:lnTo>
                  <a:pt x="218" y="796"/>
                </a:lnTo>
                <a:lnTo>
                  <a:pt x="219" y="794"/>
                </a:lnTo>
                <a:lnTo>
                  <a:pt x="219" y="801"/>
                </a:lnTo>
                <a:lnTo>
                  <a:pt x="221" y="801"/>
                </a:lnTo>
                <a:lnTo>
                  <a:pt x="221" y="799"/>
                </a:lnTo>
                <a:lnTo>
                  <a:pt x="221" y="801"/>
                </a:lnTo>
                <a:lnTo>
                  <a:pt x="222" y="799"/>
                </a:lnTo>
                <a:lnTo>
                  <a:pt x="222" y="801"/>
                </a:lnTo>
                <a:lnTo>
                  <a:pt x="223" y="799"/>
                </a:lnTo>
                <a:lnTo>
                  <a:pt x="223" y="801"/>
                </a:lnTo>
                <a:lnTo>
                  <a:pt x="225" y="801"/>
                </a:lnTo>
                <a:lnTo>
                  <a:pt x="226" y="799"/>
                </a:lnTo>
                <a:lnTo>
                  <a:pt x="226" y="801"/>
                </a:lnTo>
                <a:lnTo>
                  <a:pt x="235" y="801"/>
                </a:lnTo>
                <a:lnTo>
                  <a:pt x="235" y="801"/>
                </a:lnTo>
                <a:lnTo>
                  <a:pt x="235" y="799"/>
                </a:lnTo>
                <a:lnTo>
                  <a:pt x="236" y="799"/>
                </a:lnTo>
                <a:lnTo>
                  <a:pt x="236" y="801"/>
                </a:lnTo>
                <a:lnTo>
                  <a:pt x="239" y="801"/>
                </a:lnTo>
                <a:lnTo>
                  <a:pt x="239" y="795"/>
                </a:lnTo>
                <a:lnTo>
                  <a:pt x="239" y="801"/>
                </a:lnTo>
                <a:lnTo>
                  <a:pt x="242" y="801"/>
                </a:lnTo>
                <a:lnTo>
                  <a:pt x="242" y="796"/>
                </a:lnTo>
                <a:lnTo>
                  <a:pt x="242" y="801"/>
                </a:lnTo>
                <a:lnTo>
                  <a:pt x="243" y="801"/>
                </a:lnTo>
                <a:lnTo>
                  <a:pt x="243" y="801"/>
                </a:lnTo>
                <a:lnTo>
                  <a:pt x="245" y="801"/>
                </a:lnTo>
                <a:lnTo>
                  <a:pt x="245" y="801"/>
                </a:lnTo>
                <a:lnTo>
                  <a:pt x="245" y="801"/>
                </a:lnTo>
                <a:lnTo>
                  <a:pt x="246" y="793"/>
                </a:lnTo>
                <a:lnTo>
                  <a:pt x="246" y="801"/>
                </a:lnTo>
                <a:lnTo>
                  <a:pt x="249" y="801"/>
                </a:lnTo>
                <a:lnTo>
                  <a:pt x="249" y="798"/>
                </a:lnTo>
                <a:lnTo>
                  <a:pt x="249" y="801"/>
                </a:lnTo>
                <a:lnTo>
                  <a:pt x="250" y="790"/>
                </a:lnTo>
                <a:lnTo>
                  <a:pt x="250" y="801"/>
                </a:lnTo>
                <a:lnTo>
                  <a:pt x="252" y="801"/>
                </a:lnTo>
                <a:lnTo>
                  <a:pt x="252" y="801"/>
                </a:lnTo>
                <a:lnTo>
                  <a:pt x="252" y="790"/>
                </a:lnTo>
                <a:lnTo>
                  <a:pt x="253" y="798"/>
                </a:lnTo>
                <a:lnTo>
                  <a:pt x="253" y="801"/>
                </a:lnTo>
                <a:lnTo>
                  <a:pt x="255" y="801"/>
                </a:lnTo>
                <a:lnTo>
                  <a:pt x="255" y="797"/>
                </a:lnTo>
                <a:lnTo>
                  <a:pt x="255" y="801"/>
                </a:lnTo>
                <a:lnTo>
                  <a:pt x="256" y="797"/>
                </a:lnTo>
                <a:lnTo>
                  <a:pt x="256" y="801"/>
                </a:lnTo>
                <a:lnTo>
                  <a:pt x="258" y="801"/>
                </a:lnTo>
                <a:lnTo>
                  <a:pt x="258" y="797"/>
                </a:lnTo>
                <a:lnTo>
                  <a:pt x="258" y="801"/>
                </a:lnTo>
                <a:lnTo>
                  <a:pt x="259" y="558"/>
                </a:lnTo>
                <a:lnTo>
                  <a:pt x="259" y="801"/>
                </a:lnTo>
                <a:lnTo>
                  <a:pt x="261" y="801"/>
                </a:lnTo>
                <a:lnTo>
                  <a:pt x="261" y="801"/>
                </a:lnTo>
                <a:lnTo>
                  <a:pt x="261" y="801"/>
                </a:lnTo>
                <a:lnTo>
                  <a:pt x="262" y="655"/>
                </a:lnTo>
                <a:lnTo>
                  <a:pt x="262" y="801"/>
                </a:lnTo>
                <a:lnTo>
                  <a:pt x="263" y="799"/>
                </a:lnTo>
                <a:lnTo>
                  <a:pt x="263" y="801"/>
                </a:lnTo>
                <a:lnTo>
                  <a:pt x="264" y="726"/>
                </a:lnTo>
                <a:lnTo>
                  <a:pt x="264" y="801"/>
                </a:lnTo>
                <a:lnTo>
                  <a:pt x="266" y="801"/>
                </a:lnTo>
                <a:lnTo>
                  <a:pt x="266" y="780"/>
                </a:lnTo>
                <a:lnTo>
                  <a:pt x="266" y="801"/>
                </a:lnTo>
                <a:lnTo>
                  <a:pt x="267" y="799"/>
                </a:lnTo>
                <a:lnTo>
                  <a:pt x="267" y="801"/>
                </a:lnTo>
                <a:lnTo>
                  <a:pt x="270" y="801"/>
                </a:lnTo>
                <a:lnTo>
                  <a:pt x="270" y="801"/>
                </a:lnTo>
                <a:lnTo>
                  <a:pt x="270" y="794"/>
                </a:lnTo>
                <a:lnTo>
                  <a:pt x="271" y="796"/>
                </a:lnTo>
                <a:lnTo>
                  <a:pt x="271" y="801"/>
                </a:lnTo>
                <a:lnTo>
                  <a:pt x="273" y="801"/>
                </a:lnTo>
                <a:lnTo>
                  <a:pt x="273" y="784"/>
                </a:lnTo>
                <a:lnTo>
                  <a:pt x="273" y="801"/>
                </a:lnTo>
                <a:lnTo>
                  <a:pt x="275" y="801"/>
                </a:lnTo>
                <a:lnTo>
                  <a:pt x="275" y="794"/>
                </a:lnTo>
                <a:lnTo>
                  <a:pt x="275" y="801"/>
                </a:lnTo>
                <a:lnTo>
                  <a:pt x="276" y="801"/>
                </a:lnTo>
                <a:lnTo>
                  <a:pt x="276" y="757"/>
                </a:lnTo>
                <a:lnTo>
                  <a:pt x="277" y="782"/>
                </a:lnTo>
                <a:lnTo>
                  <a:pt x="277" y="801"/>
                </a:lnTo>
                <a:lnTo>
                  <a:pt x="279" y="801"/>
                </a:lnTo>
                <a:lnTo>
                  <a:pt x="280" y="700"/>
                </a:lnTo>
                <a:lnTo>
                  <a:pt x="280" y="801"/>
                </a:lnTo>
                <a:lnTo>
                  <a:pt x="282" y="801"/>
                </a:lnTo>
                <a:lnTo>
                  <a:pt x="282" y="799"/>
                </a:lnTo>
                <a:lnTo>
                  <a:pt x="282" y="801"/>
                </a:lnTo>
                <a:lnTo>
                  <a:pt x="283" y="764"/>
                </a:lnTo>
                <a:lnTo>
                  <a:pt x="283" y="801"/>
                </a:lnTo>
                <a:lnTo>
                  <a:pt x="286" y="801"/>
                </a:lnTo>
                <a:lnTo>
                  <a:pt x="286" y="801"/>
                </a:lnTo>
                <a:lnTo>
                  <a:pt x="286" y="789"/>
                </a:lnTo>
                <a:lnTo>
                  <a:pt x="287" y="796"/>
                </a:lnTo>
                <a:lnTo>
                  <a:pt x="287" y="801"/>
                </a:lnTo>
                <a:lnTo>
                  <a:pt x="290" y="801"/>
                </a:lnTo>
                <a:lnTo>
                  <a:pt x="290" y="793"/>
                </a:lnTo>
                <a:lnTo>
                  <a:pt x="290" y="801"/>
                </a:lnTo>
                <a:lnTo>
                  <a:pt x="293" y="801"/>
                </a:lnTo>
                <a:lnTo>
                  <a:pt x="293" y="798"/>
                </a:lnTo>
                <a:lnTo>
                  <a:pt x="293" y="801"/>
                </a:lnTo>
                <a:lnTo>
                  <a:pt x="298" y="801"/>
                </a:lnTo>
                <a:lnTo>
                  <a:pt x="298" y="795"/>
                </a:lnTo>
                <a:lnTo>
                  <a:pt x="298" y="801"/>
                </a:lnTo>
                <a:lnTo>
                  <a:pt x="300" y="801"/>
                </a:lnTo>
                <a:lnTo>
                  <a:pt x="300" y="797"/>
                </a:lnTo>
                <a:lnTo>
                  <a:pt x="300" y="801"/>
                </a:lnTo>
                <a:lnTo>
                  <a:pt x="305" y="801"/>
                </a:lnTo>
                <a:lnTo>
                  <a:pt x="305" y="799"/>
                </a:lnTo>
                <a:lnTo>
                  <a:pt x="305" y="801"/>
                </a:lnTo>
                <a:lnTo>
                  <a:pt x="307" y="801"/>
                </a:lnTo>
                <a:lnTo>
                  <a:pt x="307" y="500"/>
                </a:lnTo>
                <a:lnTo>
                  <a:pt x="307" y="801"/>
                </a:lnTo>
                <a:lnTo>
                  <a:pt x="309" y="801"/>
                </a:lnTo>
                <a:lnTo>
                  <a:pt x="309" y="607"/>
                </a:lnTo>
                <a:lnTo>
                  <a:pt x="309" y="801"/>
                </a:lnTo>
                <a:lnTo>
                  <a:pt x="311" y="801"/>
                </a:lnTo>
                <a:lnTo>
                  <a:pt x="311" y="801"/>
                </a:lnTo>
                <a:lnTo>
                  <a:pt x="311" y="701"/>
                </a:lnTo>
                <a:lnTo>
                  <a:pt x="312" y="796"/>
                </a:lnTo>
                <a:lnTo>
                  <a:pt x="312" y="801"/>
                </a:lnTo>
                <a:lnTo>
                  <a:pt x="314" y="801"/>
                </a:lnTo>
                <a:lnTo>
                  <a:pt x="314" y="775"/>
                </a:lnTo>
                <a:lnTo>
                  <a:pt x="314" y="801"/>
                </a:lnTo>
                <a:lnTo>
                  <a:pt x="316" y="801"/>
                </a:lnTo>
                <a:lnTo>
                  <a:pt x="316" y="795"/>
                </a:lnTo>
                <a:lnTo>
                  <a:pt x="316" y="801"/>
                </a:lnTo>
                <a:lnTo>
                  <a:pt x="317" y="583"/>
                </a:lnTo>
                <a:lnTo>
                  <a:pt x="317" y="801"/>
                </a:lnTo>
                <a:lnTo>
                  <a:pt x="320" y="801"/>
                </a:lnTo>
                <a:lnTo>
                  <a:pt x="320" y="801"/>
                </a:lnTo>
                <a:lnTo>
                  <a:pt x="320" y="799"/>
                </a:lnTo>
                <a:lnTo>
                  <a:pt x="321" y="701"/>
                </a:lnTo>
                <a:lnTo>
                  <a:pt x="321" y="801"/>
                </a:lnTo>
                <a:lnTo>
                  <a:pt x="324" y="801"/>
                </a:lnTo>
                <a:lnTo>
                  <a:pt x="324" y="781"/>
                </a:lnTo>
                <a:lnTo>
                  <a:pt x="324" y="801"/>
                </a:lnTo>
                <a:lnTo>
                  <a:pt x="327" y="801"/>
                </a:lnTo>
                <a:lnTo>
                  <a:pt x="327" y="801"/>
                </a:lnTo>
                <a:lnTo>
                  <a:pt x="327" y="794"/>
                </a:lnTo>
                <a:lnTo>
                  <a:pt x="328" y="796"/>
                </a:lnTo>
                <a:lnTo>
                  <a:pt x="328" y="801"/>
                </a:lnTo>
                <a:lnTo>
                  <a:pt x="331" y="801"/>
                </a:lnTo>
                <a:lnTo>
                  <a:pt x="331" y="799"/>
                </a:lnTo>
                <a:lnTo>
                  <a:pt x="331" y="801"/>
                </a:lnTo>
                <a:lnTo>
                  <a:pt x="334" y="801"/>
                </a:lnTo>
                <a:lnTo>
                  <a:pt x="334" y="798"/>
                </a:lnTo>
                <a:lnTo>
                  <a:pt x="334" y="801"/>
                </a:lnTo>
                <a:lnTo>
                  <a:pt x="336" y="801"/>
                </a:lnTo>
                <a:lnTo>
                  <a:pt x="336" y="797"/>
                </a:lnTo>
                <a:lnTo>
                  <a:pt x="336" y="801"/>
                </a:lnTo>
                <a:lnTo>
                  <a:pt x="337" y="797"/>
                </a:lnTo>
                <a:lnTo>
                  <a:pt x="337" y="801"/>
                </a:lnTo>
                <a:lnTo>
                  <a:pt x="343" y="801"/>
                </a:lnTo>
                <a:lnTo>
                  <a:pt x="343" y="791"/>
                </a:lnTo>
                <a:lnTo>
                  <a:pt x="343" y="801"/>
                </a:lnTo>
                <a:lnTo>
                  <a:pt x="344" y="801"/>
                </a:lnTo>
                <a:lnTo>
                  <a:pt x="344" y="771"/>
                </a:lnTo>
                <a:lnTo>
                  <a:pt x="345" y="784"/>
                </a:lnTo>
                <a:lnTo>
                  <a:pt x="345" y="801"/>
                </a:lnTo>
                <a:lnTo>
                  <a:pt x="346" y="801"/>
                </a:lnTo>
                <a:lnTo>
                  <a:pt x="346" y="801"/>
                </a:lnTo>
                <a:lnTo>
                  <a:pt x="347" y="801"/>
                </a:lnTo>
                <a:lnTo>
                  <a:pt x="347" y="792"/>
                </a:lnTo>
                <a:lnTo>
                  <a:pt x="348" y="780"/>
                </a:lnTo>
                <a:lnTo>
                  <a:pt x="348" y="801"/>
                </a:lnTo>
                <a:lnTo>
                  <a:pt x="351" y="801"/>
                </a:lnTo>
                <a:lnTo>
                  <a:pt x="351" y="792"/>
                </a:lnTo>
                <a:lnTo>
                  <a:pt x="351" y="801"/>
                </a:lnTo>
                <a:lnTo>
                  <a:pt x="354" y="801"/>
                </a:lnTo>
                <a:lnTo>
                  <a:pt x="354" y="798"/>
                </a:lnTo>
                <a:lnTo>
                  <a:pt x="354" y="801"/>
                </a:lnTo>
                <a:lnTo>
                  <a:pt x="357" y="801"/>
                </a:lnTo>
                <a:lnTo>
                  <a:pt x="357" y="799"/>
                </a:lnTo>
                <a:lnTo>
                  <a:pt x="357" y="801"/>
                </a:lnTo>
                <a:lnTo>
                  <a:pt x="358" y="798"/>
                </a:lnTo>
                <a:lnTo>
                  <a:pt x="358" y="801"/>
                </a:lnTo>
                <a:lnTo>
                  <a:pt x="359" y="798"/>
                </a:lnTo>
                <a:lnTo>
                  <a:pt x="359" y="801"/>
                </a:lnTo>
                <a:lnTo>
                  <a:pt x="361" y="801"/>
                </a:lnTo>
                <a:lnTo>
                  <a:pt x="361" y="801"/>
                </a:lnTo>
                <a:lnTo>
                  <a:pt x="361" y="799"/>
                </a:lnTo>
                <a:lnTo>
                  <a:pt x="362" y="797"/>
                </a:lnTo>
                <a:lnTo>
                  <a:pt x="362" y="801"/>
                </a:lnTo>
                <a:lnTo>
                  <a:pt x="363" y="801"/>
                </a:lnTo>
                <a:lnTo>
                  <a:pt x="364" y="799"/>
                </a:lnTo>
                <a:lnTo>
                  <a:pt x="364" y="801"/>
                </a:lnTo>
                <a:lnTo>
                  <a:pt x="365" y="798"/>
                </a:lnTo>
                <a:lnTo>
                  <a:pt x="365" y="801"/>
                </a:lnTo>
                <a:lnTo>
                  <a:pt x="368" y="801"/>
                </a:lnTo>
                <a:lnTo>
                  <a:pt x="368" y="798"/>
                </a:lnTo>
                <a:lnTo>
                  <a:pt x="368" y="801"/>
                </a:lnTo>
                <a:lnTo>
                  <a:pt x="372" y="801"/>
                </a:lnTo>
                <a:lnTo>
                  <a:pt x="372" y="798"/>
                </a:lnTo>
                <a:lnTo>
                  <a:pt x="372" y="801"/>
                </a:lnTo>
                <a:lnTo>
                  <a:pt x="378" y="801"/>
                </a:lnTo>
                <a:lnTo>
                  <a:pt x="378" y="793"/>
                </a:lnTo>
                <a:lnTo>
                  <a:pt x="378" y="801"/>
                </a:lnTo>
                <a:lnTo>
                  <a:pt x="382" y="801"/>
                </a:lnTo>
                <a:lnTo>
                  <a:pt x="382" y="796"/>
                </a:lnTo>
                <a:lnTo>
                  <a:pt x="382" y="801"/>
                </a:lnTo>
                <a:lnTo>
                  <a:pt x="384" y="801"/>
                </a:lnTo>
                <a:lnTo>
                  <a:pt x="384" y="798"/>
                </a:lnTo>
                <a:lnTo>
                  <a:pt x="384" y="801"/>
                </a:lnTo>
                <a:lnTo>
                  <a:pt x="385" y="799"/>
                </a:lnTo>
                <a:lnTo>
                  <a:pt x="385" y="801"/>
                </a:lnTo>
                <a:lnTo>
                  <a:pt x="386" y="799"/>
                </a:lnTo>
                <a:lnTo>
                  <a:pt x="386" y="801"/>
                </a:lnTo>
                <a:lnTo>
                  <a:pt x="388" y="801"/>
                </a:lnTo>
                <a:lnTo>
                  <a:pt x="388" y="801"/>
                </a:lnTo>
                <a:lnTo>
                  <a:pt x="388" y="801"/>
                </a:lnTo>
                <a:lnTo>
                  <a:pt x="389" y="798"/>
                </a:lnTo>
                <a:lnTo>
                  <a:pt x="389" y="801"/>
                </a:lnTo>
                <a:lnTo>
                  <a:pt x="390" y="799"/>
                </a:lnTo>
                <a:lnTo>
                  <a:pt x="390" y="801"/>
                </a:lnTo>
                <a:lnTo>
                  <a:pt x="391" y="780"/>
                </a:lnTo>
                <a:lnTo>
                  <a:pt x="391" y="801"/>
                </a:lnTo>
                <a:lnTo>
                  <a:pt x="392" y="798"/>
                </a:lnTo>
                <a:lnTo>
                  <a:pt x="392" y="801"/>
                </a:lnTo>
                <a:lnTo>
                  <a:pt x="393" y="782"/>
                </a:lnTo>
                <a:lnTo>
                  <a:pt x="393" y="801"/>
                </a:lnTo>
                <a:lnTo>
                  <a:pt x="395" y="801"/>
                </a:lnTo>
                <a:lnTo>
                  <a:pt x="395" y="801"/>
                </a:lnTo>
                <a:lnTo>
                  <a:pt x="395" y="769"/>
                </a:lnTo>
                <a:lnTo>
                  <a:pt x="396" y="799"/>
                </a:lnTo>
                <a:lnTo>
                  <a:pt x="396" y="801"/>
                </a:lnTo>
                <a:lnTo>
                  <a:pt x="399" y="801"/>
                </a:lnTo>
                <a:lnTo>
                  <a:pt x="399" y="774"/>
                </a:lnTo>
                <a:lnTo>
                  <a:pt x="399" y="801"/>
                </a:lnTo>
                <a:lnTo>
                  <a:pt x="400" y="785"/>
                </a:lnTo>
                <a:lnTo>
                  <a:pt x="400" y="801"/>
                </a:lnTo>
                <a:lnTo>
                  <a:pt x="402" y="801"/>
                </a:lnTo>
                <a:lnTo>
                  <a:pt x="402" y="784"/>
                </a:lnTo>
                <a:lnTo>
                  <a:pt x="402" y="801"/>
                </a:lnTo>
                <a:lnTo>
                  <a:pt x="405" y="801"/>
                </a:lnTo>
                <a:lnTo>
                  <a:pt x="405" y="776"/>
                </a:lnTo>
                <a:lnTo>
                  <a:pt x="405" y="801"/>
                </a:lnTo>
                <a:lnTo>
                  <a:pt x="406" y="798"/>
                </a:lnTo>
                <a:lnTo>
                  <a:pt x="406" y="801"/>
                </a:lnTo>
                <a:lnTo>
                  <a:pt x="407" y="801"/>
                </a:lnTo>
                <a:lnTo>
                  <a:pt x="407" y="801"/>
                </a:lnTo>
                <a:lnTo>
                  <a:pt x="409" y="801"/>
                </a:lnTo>
                <a:lnTo>
                  <a:pt x="409" y="788"/>
                </a:lnTo>
                <a:lnTo>
                  <a:pt x="409" y="801"/>
                </a:lnTo>
                <a:lnTo>
                  <a:pt x="412" y="801"/>
                </a:lnTo>
                <a:lnTo>
                  <a:pt x="412" y="801"/>
                </a:lnTo>
                <a:lnTo>
                  <a:pt x="412" y="791"/>
                </a:lnTo>
                <a:lnTo>
                  <a:pt x="413" y="791"/>
                </a:lnTo>
                <a:lnTo>
                  <a:pt x="413" y="801"/>
                </a:lnTo>
                <a:lnTo>
                  <a:pt x="415" y="801"/>
                </a:lnTo>
                <a:lnTo>
                  <a:pt x="415" y="801"/>
                </a:lnTo>
                <a:lnTo>
                  <a:pt x="415" y="797"/>
                </a:lnTo>
                <a:lnTo>
                  <a:pt x="416" y="798"/>
                </a:lnTo>
                <a:lnTo>
                  <a:pt x="416" y="801"/>
                </a:lnTo>
                <a:lnTo>
                  <a:pt x="420" y="801"/>
                </a:lnTo>
                <a:lnTo>
                  <a:pt x="420" y="799"/>
                </a:lnTo>
                <a:lnTo>
                  <a:pt x="420" y="801"/>
                </a:lnTo>
                <a:lnTo>
                  <a:pt x="422" y="801"/>
                </a:lnTo>
                <a:lnTo>
                  <a:pt x="422" y="801"/>
                </a:lnTo>
                <a:lnTo>
                  <a:pt x="422" y="797"/>
                </a:lnTo>
                <a:lnTo>
                  <a:pt x="423" y="799"/>
                </a:lnTo>
                <a:lnTo>
                  <a:pt x="423" y="801"/>
                </a:lnTo>
                <a:lnTo>
                  <a:pt x="427" y="801"/>
                </a:lnTo>
                <a:lnTo>
                  <a:pt x="427" y="801"/>
                </a:lnTo>
                <a:lnTo>
                  <a:pt x="427" y="793"/>
                </a:lnTo>
                <a:lnTo>
                  <a:pt x="428" y="801"/>
                </a:lnTo>
                <a:lnTo>
                  <a:pt x="428" y="801"/>
                </a:lnTo>
                <a:lnTo>
                  <a:pt x="429" y="798"/>
                </a:lnTo>
                <a:lnTo>
                  <a:pt x="429" y="801"/>
                </a:lnTo>
                <a:lnTo>
                  <a:pt x="432" y="801"/>
                </a:lnTo>
                <a:lnTo>
                  <a:pt x="432" y="801"/>
                </a:lnTo>
                <a:lnTo>
                  <a:pt x="432" y="801"/>
                </a:lnTo>
                <a:lnTo>
                  <a:pt x="433" y="793"/>
                </a:lnTo>
                <a:lnTo>
                  <a:pt x="433" y="801"/>
                </a:lnTo>
                <a:lnTo>
                  <a:pt x="443" y="801"/>
                </a:lnTo>
                <a:lnTo>
                  <a:pt x="443" y="786"/>
                </a:lnTo>
                <a:lnTo>
                  <a:pt x="443" y="801"/>
                </a:lnTo>
                <a:lnTo>
                  <a:pt x="444" y="799"/>
                </a:lnTo>
                <a:lnTo>
                  <a:pt x="444" y="801"/>
                </a:lnTo>
                <a:lnTo>
                  <a:pt x="446" y="801"/>
                </a:lnTo>
                <a:lnTo>
                  <a:pt x="446" y="793"/>
                </a:lnTo>
                <a:lnTo>
                  <a:pt x="446" y="801"/>
                </a:lnTo>
                <a:lnTo>
                  <a:pt x="449" y="801"/>
                </a:lnTo>
                <a:lnTo>
                  <a:pt x="449" y="801"/>
                </a:lnTo>
                <a:lnTo>
                  <a:pt x="449" y="799"/>
                </a:lnTo>
                <a:lnTo>
                  <a:pt x="450" y="798"/>
                </a:lnTo>
                <a:lnTo>
                  <a:pt x="450" y="801"/>
                </a:lnTo>
                <a:lnTo>
                  <a:pt x="453" y="801"/>
                </a:lnTo>
                <a:lnTo>
                  <a:pt x="453" y="788"/>
                </a:lnTo>
                <a:lnTo>
                  <a:pt x="453" y="801"/>
                </a:lnTo>
                <a:lnTo>
                  <a:pt x="454" y="796"/>
                </a:lnTo>
                <a:lnTo>
                  <a:pt x="454" y="801"/>
                </a:lnTo>
                <a:lnTo>
                  <a:pt x="456" y="801"/>
                </a:lnTo>
                <a:lnTo>
                  <a:pt x="456" y="801"/>
                </a:lnTo>
                <a:lnTo>
                  <a:pt x="456" y="789"/>
                </a:lnTo>
                <a:lnTo>
                  <a:pt x="457" y="799"/>
                </a:lnTo>
                <a:lnTo>
                  <a:pt x="457" y="801"/>
                </a:lnTo>
                <a:lnTo>
                  <a:pt x="459" y="801"/>
                </a:lnTo>
                <a:lnTo>
                  <a:pt x="459" y="764"/>
                </a:lnTo>
                <a:lnTo>
                  <a:pt x="459" y="801"/>
                </a:lnTo>
                <a:lnTo>
                  <a:pt x="460" y="799"/>
                </a:lnTo>
                <a:lnTo>
                  <a:pt x="460" y="801"/>
                </a:lnTo>
                <a:lnTo>
                  <a:pt x="461" y="761"/>
                </a:lnTo>
                <a:lnTo>
                  <a:pt x="461" y="801"/>
                </a:lnTo>
                <a:lnTo>
                  <a:pt x="463" y="801"/>
                </a:lnTo>
                <a:lnTo>
                  <a:pt x="463" y="788"/>
                </a:lnTo>
                <a:lnTo>
                  <a:pt x="463" y="801"/>
                </a:lnTo>
                <a:lnTo>
                  <a:pt x="465" y="801"/>
                </a:lnTo>
                <a:lnTo>
                  <a:pt x="465" y="797"/>
                </a:lnTo>
                <a:lnTo>
                  <a:pt x="465" y="801"/>
                </a:lnTo>
                <a:lnTo>
                  <a:pt x="466" y="793"/>
                </a:lnTo>
                <a:lnTo>
                  <a:pt x="466" y="801"/>
                </a:lnTo>
                <a:lnTo>
                  <a:pt x="468" y="801"/>
                </a:lnTo>
                <a:lnTo>
                  <a:pt x="468" y="799"/>
                </a:lnTo>
                <a:lnTo>
                  <a:pt x="468" y="801"/>
                </a:lnTo>
                <a:lnTo>
                  <a:pt x="470" y="801"/>
                </a:lnTo>
                <a:lnTo>
                  <a:pt x="470" y="796"/>
                </a:lnTo>
                <a:lnTo>
                  <a:pt x="470" y="801"/>
                </a:lnTo>
                <a:lnTo>
                  <a:pt x="474" y="801"/>
                </a:lnTo>
                <a:lnTo>
                  <a:pt x="474" y="792"/>
                </a:lnTo>
                <a:lnTo>
                  <a:pt x="474" y="801"/>
                </a:lnTo>
                <a:lnTo>
                  <a:pt x="476" y="801"/>
                </a:lnTo>
                <a:lnTo>
                  <a:pt x="476" y="799"/>
                </a:lnTo>
                <a:lnTo>
                  <a:pt x="476" y="801"/>
                </a:lnTo>
                <a:lnTo>
                  <a:pt x="477" y="778"/>
                </a:lnTo>
                <a:lnTo>
                  <a:pt x="477" y="801"/>
                </a:lnTo>
                <a:lnTo>
                  <a:pt x="479" y="801"/>
                </a:lnTo>
                <a:lnTo>
                  <a:pt x="479" y="787"/>
                </a:lnTo>
                <a:lnTo>
                  <a:pt x="479" y="801"/>
                </a:lnTo>
                <a:lnTo>
                  <a:pt x="481" y="801"/>
                </a:lnTo>
                <a:lnTo>
                  <a:pt x="481" y="797"/>
                </a:lnTo>
                <a:lnTo>
                  <a:pt x="481" y="801"/>
                </a:lnTo>
                <a:lnTo>
                  <a:pt x="483" y="801"/>
                </a:lnTo>
                <a:lnTo>
                  <a:pt x="484" y="75"/>
                </a:lnTo>
                <a:lnTo>
                  <a:pt x="484" y="801"/>
                </a:lnTo>
                <a:lnTo>
                  <a:pt x="485" y="801"/>
                </a:lnTo>
                <a:lnTo>
                  <a:pt x="485" y="801"/>
                </a:lnTo>
                <a:lnTo>
                  <a:pt x="486" y="293"/>
                </a:lnTo>
                <a:lnTo>
                  <a:pt x="486" y="801"/>
                </a:lnTo>
                <a:lnTo>
                  <a:pt x="488" y="801"/>
                </a:lnTo>
                <a:lnTo>
                  <a:pt x="488" y="609"/>
                </a:lnTo>
                <a:lnTo>
                  <a:pt x="488" y="801"/>
                </a:lnTo>
                <a:lnTo>
                  <a:pt x="490" y="801"/>
                </a:lnTo>
                <a:lnTo>
                  <a:pt x="490" y="801"/>
                </a:lnTo>
                <a:lnTo>
                  <a:pt x="490" y="738"/>
                </a:lnTo>
                <a:lnTo>
                  <a:pt x="491" y="794"/>
                </a:lnTo>
                <a:lnTo>
                  <a:pt x="491" y="801"/>
                </a:lnTo>
                <a:lnTo>
                  <a:pt x="493" y="801"/>
                </a:lnTo>
                <a:lnTo>
                  <a:pt x="493" y="783"/>
                </a:lnTo>
                <a:lnTo>
                  <a:pt x="493" y="801"/>
                </a:lnTo>
                <a:lnTo>
                  <a:pt x="494" y="793"/>
                </a:lnTo>
                <a:lnTo>
                  <a:pt x="494" y="801"/>
                </a:lnTo>
                <a:lnTo>
                  <a:pt x="495" y="798"/>
                </a:lnTo>
                <a:lnTo>
                  <a:pt x="495" y="801"/>
                </a:lnTo>
                <a:lnTo>
                  <a:pt x="497" y="801"/>
                </a:lnTo>
                <a:lnTo>
                  <a:pt x="497" y="756"/>
                </a:lnTo>
                <a:lnTo>
                  <a:pt x="497" y="801"/>
                </a:lnTo>
                <a:lnTo>
                  <a:pt x="499" y="801"/>
                </a:lnTo>
                <a:lnTo>
                  <a:pt x="499" y="797"/>
                </a:lnTo>
                <a:lnTo>
                  <a:pt x="499" y="801"/>
                </a:lnTo>
                <a:lnTo>
                  <a:pt x="500" y="755"/>
                </a:lnTo>
                <a:lnTo>
                  <a:pt x="500" y="801"/>
                </a:lnTo>
                <a:lnTo>
                  <a:pt x="501" y="782"/>
                </a:lnTo>
                <a:lnTo>
                  <a:pt x="501" y="801"/>
                </a:lnTo>
                <a:lnTo>
                  <a:pt x="502" y="798"/>
                </a:lnTo>
                <a:lnTo>
                  <a:pt x="502" y="801"/>
                </a:lnTo>
                <a:lnTo>
                  <a:pt x="504" y="801"/>
                </a:lnTo>
                <a:lnTo>
                  <a:pt x="504" y="782"/>
                </a:lnTo>
                <a:lnTo>
                  <a:pt x="504" y="801"/>
                </a:lnTo>
                <a:lnTo>
                  <a:pt x="506" y="801"/>
                </a:lnTo>
                <a:lnTo>
                  <a:pt x="506" y="798"/>
                </a:lnTo>
                <a:lnTo>
                  <a:pt x="506" y="801"/>
                </a:lnTo>
                <a:lnTo>
                  <a:pt x="507" y="796"/>
                </a:lnTo>
                <a:lnTo>
                  <a:pt x="507" y="801"/>
                </a:lnTo>
                <a:lnTo>
                  <a:pt x="508" y="801"/>
                </a:lnTo>
                <a:lnTo>
                  <a:pt x="508" y="794"/>
                </a:lnTo>
                <a:lnTo>
                  <a:pt x="509" y="800"/>
                </a:lnTo>
                <a:lnTo>
                  <a:pt x="509" y="801"/>
                </a:lnTo>
                <a:lnTo>
                  <a:pt x="511" y="801"/>
                </a:lnTo>
                <a:lnTo>
                  <a:pt x="511" y="769"/>
                </a:lnTo>
                <a:lnTo>
                  <a:pt x="511" y="801"/>
                </a:lnTo>
                <a:lnTo>
                  <a:pt x="513" y="801"/>
                </a:lnTo>
                <a:lnTo>
                  <a:pt x="513" y="799"/>
                </a:lnTo>
                <a:lnTo>
                  <a:pt x="513" y="801"/>
                </a:lnTo>
                <a:lnTo>
                  <a:pt x="514" y="791"/>
                </a:lnTo>
                <a:lnTo>
                  <a:pt x="514" y="801"/>
                </a:lnTo>
                <a:lnTo>
                  <a:pt x="515" y="796"/>
                </a:lnTo>
                <a:lnTo>
                  <a:pt x="515" y="801"/>
                </a:lnTo>
                <a:lnTo>
                  <a:pt x="516" y="801"/>
                </a:lnTo>
                <a:lnTo>
                  <a:pt x="516" y="801"/>
                </a:lnTo>
                <a:lnTo>
                  <a:pt x="517" y="801"/>
                </a:lnTo>
                <a:lnTo>
                  <a:pt x="517" y="798"/>
                </a:lnTo>
                <a:lnTo>
                  <a:pt x="518" y="797"/>
                </a:lnTo>
                <a:lnTo>
                  <a:pt x="518" y="801"/>
                </a:lnTo>
                <a:lnTo>
                  <a:pt x="520" y="801"/>
                </a:lnTo>
                <a:lnTo>
                  <a:pt x="520" y="797"/>
                </a:lnTo>
                <a:lnTo>
                  <a:pt x="520" y="801"/>
                </a:lnTo>
                <a:lnTo>
                  <a:pt x="521" y="796"/>
                </a:lnTo>
                <a:lnTo>
                  <a:pt x="521" y="801"/>
                </a:lnTo>
                <a:lnTo>
                  <a:pt x="524" y="801"/>
                </a:lnTo>
                <a:lnTo>
                  <a:pt x="524" y="801"/>
                </a:lnTo>
                <a:lnTo>
                  <a:pt x="524" y="796"/>
                </a:lnTo>
                <a:lnTo>
                  <a:pt x="525" y="799"/>
                </a:lnTo>
                <a:lnTo>
                  <a:pt x="525" y="801"/>
                </a:lnTo>
                <a:lnTo>
                  <a:pt x="526" y="801"/>
                </a:lnTo>
                <a:lnTo>
                  <a:pt x="526" y="801"/>
                </a:lnTo>
                <a:lnTo>
                  <a:pt x="527" y="795"/>
                </a:lnTo>
                <a:lnTo>
                  <a:pt x="527" y="801"/>
                </a:lnTo>
                <a:lnTo>
                  <a:pt x="528" y="795"/>
                </a:lnTo>
                <a:lnTo>
                  <a:pt x="528" y="801"/>
                </a:lnTo>
                <a:lnTo>
                  <a:pt x="531" y="801"/>
                </a:lnTo>
                <a:lnTo>
                  <a:pt x="531" y="799"/>
                </a:lnTo>
                <a:lnTo>
                  <a:pt x="531" y="801"/>
                </a:lnTo>
                <a:lnTo>
                  <a:pt x="532" y="801"/>
                </a:lnTo>
                <a:lnTo>
                  <a:pt x="532" y="801"/>
                </a:lnTo>
                <a:lnTo>
                  <a:pt x="533" y="798"/>
                </a:lnTo>
                <a:lnTo>
                  <a:pt x="533" y="801"/>
                </a:lnTo>
                <a:lnTo>
                  <a:pt x="534" y="801"/>
                </a:lnTo>
                <a:lnTo>
                  <a:pt x="534" y="800"/>
                </a:lnTo>
                <a:lnTo>
                  <a:pt x="535" y="797"/>
                </a:lnTo>
                <a:lnTo>
                  <a:pt x="535" y="801"/>
                </a:lnTo>
                <a:lnTo>
                  <a:pt x="536" y="794"/>
                </a:lnTo>
                <a:lnTo>
                  <a:pt x="536" y="801"/>
                </a:lnTo>
                <a:lnTo>
                  <a:pt x="538" y="801"/>
                </a:lnTo>
                <a:lnTo>
                  <a:pt x="538" y="799"/>
                </a:lnTo>
                <a:lnTo>
                  <a:pt x="538" y="801"/>
                </a:lnTo>
                <a:lnTo>
                  <a:pt x="544" y="801"/>
                </a:lnTo>
                <a:lnTo>
                  <a:pt x="544" y="801"/>
                </a:lnTo>
                <a:lnTo>
                  <a:pt x="544" y="801"/>
                </a:lnTo>
                <a:lnTo>
                  <a:pt x="545" y="796"/>
                </a:lnTo>
                <a:lnTo>
                  <a:pt x="545" y="801"/>
                </a:lnTo>
                <a:lnTo>
                  <a:pt x="547" y="801"/>
                </a:lnTo>
                <a:lnTo>
                  <a:pt x="547" y="798"/>
                </a:lnTo>
                <a:lnTo>
                  <a:pt x="547" y="801"/>
                </a:lnTo>
                <a:lnTo>
                  <a:pt x="548" y="790"/>
                </a:lnTo>
                <a:lnTo>
                  <a:pt x="548" y="801"/>
                </a:lnTo>
                <a:lnTo>
                  <a:pt x="551" y="801"/>
                </a:lnTo>
                <a:lnTo>
                  <a:pt x="551" y="801"/>
                </a:lnTo>
                <a:lnTo>
                  <a:pt x="551" y="798"/>
                </a:lnTo>
                <a:lnTo>
                  <a:pt x="552" y="779"/>
                </a:lnTo>
                <a:lnTo>
                  <a:pt x="552" y="801"/>
                </a:lnTo>
                <a:lnTo>
                  <a:pt x="555" y="801"/>
                </a:lnTo>
                <a:lnTo>
                  <a:pt x="555" y="789"/>
                </a:lnTo>
                <a:lnTo>
                  <a:pt x="555" y="801"/>
                </a:lnTo>
                <a:lnTo>
                  <a:pt x="556" y="797"/>
                </a:lnTo>
                <a:lnTo>
                  <a:pt x="556" y="801"/>
                </a:lnTo>
                <a:lnTo>
                  <a:pt x="558" y="801"/>
                </a:lnTo>
                <a:lnTo>
                  <a:pt x="558" y="797"/>
                </a:lnTo>
                <a:lnTo>
                  <a:pt x="558" y="801"/>
                </a:lnTo>
                <a:lnTo>
                  <a:pt x="559" y="799"/>
                </a:lnTo>
                <a:lnTo>
                  <a:pt x="559" y="801"/>
                </a:lnTo>
                <a:lnTo>
                  <a:pt x="562" y="801"/>
                </a:lnTo>
                <a:lnTo>
                  <a:pt x="562" y="756"/>
                </a:lnTo>
                <a:lnTo>
                  <a:pt x="562" y="801"/>
                </a:lnTo>
                <a:lnTo>
                  <a:pt x="563" y="790"/>
                </a:lnTo>
                <a:lnTo>
                  <a:pt x="563" y="801"/>
                </a:lnTo>
                <a:lnTo>
                  <a:pt x="565" y="801"/>
                </a:lnTo>
                <a:lnTo>
                  <a:pt x="565" y="801"/>
                </a:lnTo>
                <a:lnTo>
                  <a:pt x="565" y="772"/>
                </a:lnTo>
                <a:lnTo>
                  <a:pt x="566" y="778"/>
                </a:lnTo>
                <a:lnTo>
                  <a:pt x="566" y="801"/>
                </a:lnTo>
                <a:lnTo>
                  <a:pt x="568" y="801"/>
                </a:lnTo>
                <a:lnTo>
                  <a:pt x="568" y="792"/>
                </a:lnTo>
                <a:lnTo>
                  <a:pt x="568" y="801"/>
                </a:lnTo>
                <a:lnTo>
                  <a:pt x="569" y="791"/>
                </a:lnTo>
                <a:lnTo>
                  <a:pt x="569" y="801"/>
                </a:lnTo>
                <a:lnTo>
                  <a:pt x="570" y="797"/>
                </a:lnTo>
                <a:lnTo>
                  <a:pt x="570" y="801"/>
                </a:lnTo>
                <a:lnTo>
                  <a:pt x="572" y="801"/>
                </a:lnTo>
                <a:lnTo>
                  <a:pt x="572" y="792"/>
                </a:lnTo>
                <a:lnTo>
                  <a:pt x="572" y="801"/>
                </a:lnTo>
                <a:lnTo>
                  <a:pt x="573" y="801"/>
                </a:lnTo>
                <a:lnTo>
                  <a:pt x="573" y="794"/>
                </a:lnTo>
                <a:lnTo>
                  <a:pt x="574" y="791"/>
                </a:lnTo>
                <a:lnTo>
                  <a:pt x="574" y="801"/>
                </a:lnTo>
                <a:lnTo>
                  <a:pt x="575" y="801"/>
                </a:lnTo>
                <a:lnTo>
                  <a:pt x="575" y="759"/>
                </a:lnTo>
                <a:lnTo>
                  <a:pt x="576" y="793"/>
                </a:lnTo>
                <a:lnTo>
                  <a:pt x="576" y="801"/>
                </a:lnTo>
                <a:lnTo>
                  <a:pt x="579" y="801"/>
                </a:lnTo>
                <a:lnTo>
                  <a:pt x="579" y="776"/>
                </a:lnTo>
                <a:lnTo>
                  <a:pt x="579" y="801"/>
                </a:lnTo>
                <a:lnTo>
                  <a:pt x="581" y="801"/>
                </a:lnTo>
                <a:lnTo>
                  <a:pt x="581" y="790"/>
                </a:lnTo>
                <a:lnTo>
                  <a:pt x="581" y="801"/>
                </a:lnTo>
                <a:lnTo>
                  <a:pt x="582" y="794"/>
                </a:lnTo>
                <a:lnTo>
                  <a:pt x="582" y="801"/>
                </a:lnTo>
                <a:lnTo>
                  <a:pt x="585" y="801"/>
                </a:lnTo>
                <a:lnTo>
                  <a:pt x="585" y="801"/>
                </a:lnTo>
                <a:lnTo>
                  <a:pt x="585" y="798"/>
                </a:lnTo>
                <a:lnTo>
                  <a:pt x="586" y="785"/>
                </a:lnTo>
                <a:lnTo>
                  <a:pt x="586" y="801"/>
                </a:lnTo>
                <a:lnTo>
                  <a:pt x="589" y="801"/>
                </a:lnTo>
                <a:lnTo>
                  <a:pt x="589" y="793"/>
                </a:lnTo>
                <a:lnTo>
                  <a:pt x="589" y="801"/>
                </a:lnTo>
                <a:lnTo>
                  <a:pt x="590" y="796"/>
                </a:lnTo>
                <a:lnTo>
                  <a:pt x="590" y="801"/>
                </a:lnTo>
                <a:lnTo>
                  <a:pt x="592" y="801"/>
                </a:lnTo>
                <a:lnTo>
                  <a:pt x="592" y="801"/>
                </a:lnTo>
                <a:lnTo>
                  <a:pt x="592" y="799"/>
                </a:lnTo>
                <a:lnTo>
                  <a:pt x="593" y="799"/>
                </a:lnTo>
                <a:lnTo>
                  <a:pt x="593" y="801"/>
                </a:lnTo>
                <a:lnTo>
                  <a:pt x="594" y="796"/>
                </a:lnTo>
                <a:lnTo>
                  <a:pt x="594" y="801"/>
                </a:lnTo>
                <a:lnTo>
                  <a:pt x="595" y="798"/>
                </a:lnTo>
                <a:lnTo>
                  <a:pt x="595" y="801"/>
                </a:lnTo>
                <a:lnTo>
                  <a:pt x="596" y="798"/>
                </a:lnTo>
                <a:lnTo>
                  <a:pt x="596" y="801"/>
                </a:lnTo>
                <a:lnTo>
                  <a:pt x="599" y="801"/>
                </a:lnTo>
                <a:lnTo>
                  <a:pt x="599" y="794"/>
                </a:lnTo>
                <a:lnTo>
                  <a:pt x="599" y="801"/>
                </a:lnTo>
                <a:lnTo>
                  <a:pt x="601" y="801"/>
                </a:lnTo>
                <a:lnTo>
                  <a:pt x="601" y="799"/>
                </a:lnTo>
                <a:lnTo>
                  <a:pt x="601" y="801"/>
                </a:lnTo>
                <a:lnTo>
                  <a:pt x="602" y="801"/>
                </a:lnTo>
                <a:lnTo>
                  <a:pt x="602" y="801"/>
                </a:lnTo>
                <a:lnTo>
                  <a:pt x="603" y="801"/>
                </a:lnTo>
                <a:lnTo>
                  <a:pt x="603" y="794"/>
                </a:lnTo>
                <a:lnTo>
                  <a:pt x="604" y="792"/>
                </a:lnTo>
                <a:lnTo>
                  <a:pt x="604" y="801"/>
                </a:lnTo>
                <a:lnTo>
                  <a:pt x="606" y="801"/>
                </a:lnTo>
                <a:lnTo>
                  <a:pt x="606" y="798"/>
                </a:lnTo>
                <a:lnTo>
                  <a:pt x="606" y="801"/>
                </a:lnTo>
                <a:lnTo>
                  <a:pt x="608" y="801"/>
                </a:lnTo>
                <a:lnTo>
                  <a:pt x="608" y="796"/>
                </a:lnTo>
                <a:lnTo>
                  <a:pt x="608" y="801"/>
                </a:lnTo>
                <a:lnTo>
                  <a:pt x="609" y="801"/>
                </a:lnTo>
                <a:lnTo>
                  <a:pt x="609" y="794"/>
                </a:lnTo>
                <a:lnTo>
                  <a:pt x="610" y="795"/>
                </a:lnTo>
                <a:lnTo>
                  <a:pt x="610" y="801"/>
                </a:lnTo>
                <a:lnTo>
                  <a:pt x="611" y="796"/>
                </a:lnTo>
                <a:lnTo>
                  <a:pt x="611" y="801"/>
                </a:lnTo>
                <a:lnTo>
                  <a:pt x="612" y="801"/>
                </a:lnTo>
                <a:lnTo>
                  <a:pt x="612" y="801"/>
                </a:lnTo>
                <a:lnTo>
                  <a:pt x="613" y="758"/>
                </a:lnTo>
                <a:lnTo>
                  <a:pt x="613" y="801"/>
                </a:lnTo>
                <a:lnTo>
                  <a:pt x="615" y="801"/>
                </a:lnTo>
                <a:lnTo>
                  <a:pt x="615" y="798"/>
                </a:lnTo>
                <a:lnTo>
                  <a:pt x="615" y="801"/>
                </a:lnTo>
                <a:lnTo>
                  <a:pt x="616" y="787"/>
                </a:lnTo>
                <a:lnTo>
                  <a:pt x="616" y="801"/>
                </a:lnTo>
                <a:lnTo>
                  <a:pt x="619" y="801"/>
                </a:lnTo>
                <a:lnTo>
                  <a:pt x="619" y="797"/>
                </a:lnTo>
                <a:lnTo>
                  <a:pt x="619" y="801"/>
                </a:lnTo>
                <a:lnTo>
                  <a:pt x="620" y="797"/>
                </a:lnTo>
                <a:lnTo>
                  <a:pt x="620" y="801"/>
                </a:lnTo>
                <a:lnTo>
                  <a:pt x="626" y="801"/>
                </a:lnTo>
                <a:lnTo>
                  <a:pt x="626" y="801"/>
                </a:lnTo>
                <a:lnTo>
                  <a:pt x="626" y="801"/>
                </a:lnTo>
                <a:lnTo>
                  <a:pt x="627" y="798"/>
                </a:lnTo>
                <a:lnTo>
                  <a:pt x="627" y="801"/>
                </a:lnTo>
                <a:lnTo>
                  <a:pt x="628" y="798"/>
                </a:lnTo>
                <a:lnTo>
                  <a:pt x="628" y="801"/>
                </a:lnTo>
                <a:lnTo>
                  <a:pt x="629" y="798"/>
                </a:lnTo>
                <a:lnTo>
                  <a:pt x="629" y="801"/>
                </a:lnTo>
                <a:lnTo>
                  <a:pt x="630" y="771"/>
                </a:lnTo>
                <a:lnTo>
                  <a:pt x="630" y="801"/>
                </a:lnTo>
                <a:lnTo>
                  <a:pt x="631" y="790"/>
                </a:lnTo>
                <a:lnTo>
                  <a:pt x="631" y="801"/>
                </a:lnTo>
                <a:lnTo>
                  <a:pt x="633" y="801"/>
                </a:lnTo>
                <a:lnTo>
                  <a:pt x="633" y="785"/>
                </a:lnTo>
                <a:lnTo>
                  <a:pt x="633" y="801"/>
                </a:lnTo>
                <a:lnTo>
                  <a:pt x="635" y="801"/>
                </a:lnTo>
                <a:lnTo>
                  <a:pt x="635" y="791"/>
                </a:lnTo>
                <a:lnTo>
                  <a:pt x="635" y="801"/>
                </a:lnTo>
                <a:lnTo>
                  <a:pt x="636" y="801"/>
                </a:lnTo>
                <a:lnTo>
                  <a:pt x="636" y="796"/>
                </a:lnTo>
                <a:lnTo>
                  <a:pt x="637" y="791"/>
                </a:lnTo>
                <a:lnTo>
                  <a:pt x="637" y="801"/>
                </a:lnTo>
                <a:lnTo>
                  <a:pt x="638" y="787"/>
                </a:lnTo>
                <a:lnTo>
                  <a:pt x="638" y="801"/>
                </a:lnTo>
                <a:lnTo>
                  <a:pt x="640" y="801"/>
                </a:lnTo>
                <a:lnTo>
                  <a:pt x="640" y="787"/>
                </a:lnTo>
                <a:lnTo>
                  <a:pt x="640" y="801"/>
                </a:lnTo>
                <a:lnTo>
                  <a:pt x="642" y="801"/>
                </a:lnTo>
                <a:lnTo>
                  <a:pt x="642" y="794"/>
                </a:lnTo>
                <a:lnTo>
                  <a:pt x="642" y="801"/>
                </a:lnTo>
                <a:lnTo>
                  <a:pt x="643" y="798"/>
                </a:lnTo>
                <a:lnTo>
                  <a:pt x="643" y="801"/>
                </a:lnTo>
                <a:lnTo>
                  <a:pt x="644" y="801"/>
                </a:lnTo>
                <a:lnTo>
                  <a:pt x="644" y="798"/>
                </a:lnTo>
                <a:lnTo>
                  <a:pt x="645" y="798"/>
                </a:lnTo>
                <a:lnTo>
                  <a:pt x="645" y="801"/>
                </a:lnTo>
                <a:lnTo>
                  <a:pt x="650" y="801"/>
                </a:lnTo>
                <a:lnTo>
                  <a:pt x="650" y="798"/>
                </a:lnTo>
                <a:lnTo>
                  <a:pt x="650" y="801"/>
                </a:lnTo>
                <a:lnTo>
                  <a:pt x="656" y="801"/>
                </a:lnTo>
                <a:lnTo>
                  <a:pt x="656" y="798"/>
                </a:lnTo>
                <a:lnTo>
                  <a:pt x="656" y="801"/>
                </a:lnTo>
                <a:lnTo>
                  <a:pt x="658" y="801"/>
                </a:lnTo>
                <a:lnTo>
                  <a:pt x="658" y="794"/>
                </a:lnTo>
                <a:lnTo>
                  <a:pt x="658" y="801"/>
                </a:lnTo>
                <a:lnTo>
                  <a:pt x="660" y="801"/>
                </a:lnTo>
                <a:lnTo>
                  <a:pt x="660" y="798"/>
                </a:lnTo>
                <a:lnTo>
                  <a:pt x="660" y="801"/>
                </a:lnTo>
                <a:lnTo>
                  <a:pt x="661" y="795"/>
                </a:lnTo>
                <a:lnTo>
                  <a:pt x="661" y="801"/>
                </a:lnTo>
                <a:lnTo>
                  <a:pt x="667" y="801"/>
                </a:lnTo>
                <a:lnTo>
                  <a:pt x="667" y="780"/>
                </a:lnTo>
                <a:lnTo>
                  <a:pt x="667" y="801"/>
                </a:lnTo>
                <a:lnTo>
                  <a:pt x="668" y="801"/>
                </a:lnTo>
                <a:lnTo>
                  <a:pt x="668" y="801"/>
                </a:lnTo>
                <a:lnTo>
                  <a:pt x="669" y="801"/>
                </a:lnTo>
                <a:lnTo>
                  <a:pt x="670" y="798"/>
                </a:lnTo>
                <a:lnTo>
                  <a:pt x="670" y="801"/>
                </a:lnTo>
                <a:lnTo>
                  <a:pt x="671" y="797"/>
                </a:lnTo>
                <a:lnTo>
                  <a:pt x="671" y="801"/>
                </a:lnTo>
                <a:lnTo>
                  <a:pt x="672" y="788"/>
                </a:lnTo>
                <a:lnTo>
                  <a:pt x="672" y="801"/>
                </a:lnTo>
                <a:lnTo>
                  <a:pt x="674" y="801"/>
                </a:lnTo>
                <a:lnTo>
                  <a:pt x="674" y="790"/>
                </a:lnTo>
                <a:lnTo>
                  <a:pt x="674" y="801"/>
                </a:lnTo>
                <a:lnTo>
                  <a:pt x="676" y="801"/>
                </a:lnTo>
                <a:lnTo>
                  <a:pt x="676" y="793"/>
                </a:lnTo>
                <a:lnTo>
                  <a:pt x="676" y="801"/>
                </a:lnTo>
                <a:lnTo>
                  <a:pt x="677" y="792"/>
                </a:lnTo>
                <a:lnTo>
                  <a:pt x="677" y="801"/>
                </a:lnTo>
                <a:lnTo>
                  <a:pt x="678" y="801"/>
                </a:lnTo>
                <a:lnTo>
                  <a:pt x="678" y="801"/>
                </a:lnTo>
                <a:lnTo>
                  <a:pt x="679" y="794"/>
                </a:lnTo>
                <a:lnTo>
                  <a:pt x="679" y="801"/>
                </a:lnTo>
                <a:lnTo>
                  <a:pt x="681" y="801"/>
                </a:lnTo>
                <a:lnTo>
                  <a:pt x="681" y="796"/>
                </a:lnTo>
                <a:lnTo>
                  <a:pt x="681" y="801"/>
                </a:lnTo>
                <a:lnTo>
                  <a:pt x="683" y="801"/>
                </a:lnTo>
                <a:lnTo>
                  <a:pt x="683" y="797"/>
                </a:lnTo>
                <a:lnTo>
                  <a:pt x="683" y="801"/>
                </a:lnTo>
                <a:lnTo>
                  <a:pt x="684" y="798"/>
                </a:lnTo>
                <a:lnTo>
                  <a:pt x="684" y="801"/>
                </a:lnTo>
                <a:lnTo>
                  <a:pt x="687" y="801"/>
                </a:lnTo>
                <a:lnTo>
                  <a:pt x="687" y="799"/>
                </a:lnTo>
                <a:lnTo>
                  <a:pt x="687" y="801"/>
                </a:lnTo>
                <a:lnTo>
                  <a:pt x="688" y="781"/>
                </a:lnTo>
                <a:lnTo>
                  <a:pt x="688" y="801"/>
                </a:lnTo>
                <a:lnTo>
                  <a:pt x="689" y="792"/>
                </a:lnTo>
                <a:lnTo>
                  <a:pt x="689" y="801"/>
                </a:lnTo>
                <a:lnTo>
                  <a:pt x="690" y="781"/>
                </a:lnTo>
                <a:lnTo>
                  <a:pt x="690" y="801"/>
                </a:lnTo>
                <a:lnTo>
                  <a:pt x="691" y="787"/>
                </a:lnTo>
                <a:lnTo>
                  <a:pt x="691" y="801"/>
                </a:lnTo>
                <a:lnTo>
                  <a:pt x="692" y="801"/>
                </a:lnTo>
                <a:lnTo>
                  <a:pt x="692" y="792"/>
                </a:lnTo>
                <a:lnTo>
                  <a:pt x="693" y="799"/>
                </a:lnTo>
                <a:lnTo>
                  <a:pt x="693" y="801"/>
                </a:lnTo>
                <a:lnTo>
                  <a:pt x="694" y="801"/>
                </a:lnTo>
                <a:lnTo>
                  <a:pt x="694" y="797"/>
                </a:lnTo>
                <a:lnTo>
                  <a:pt x="695" y="797"/>
                </a:lnTo>
                <a:lnTo>
                  <a:pt x="695" y="801"/>
                </a:lnTo>
                <a:lnTo>
                  <a:pt x="698" y="801"/>
                </a:lnTo>
                <a:lnTo>
                  <a:pt x="698" y="797"/>
                </a:lnTo>
                <a:lnTo>
                  <a:pt x="698" y="801"/>
                </a:lnTo>
                <a:lnTo>
                  <a:pt x="699" y="798"/>
                </a:lnTo>
                <a:lnTo>
                  <a:pt x="699" y="801"/>
                </a:lnTo>
                <a:lnTo>
                  <a:pt x="701" y="801"/>
                </a:lnTo>
                <a:lnTo>
                  <a:pt x="701" y="755"/>
                </a:lnTo>
                <a:lnTo>
                  <a:pt x="701" y="801"/>
                </a:lnTo>
                <a:lnTo>
                  <a:pt x="703" y="801"/>
                </a:lnTo>
                <a:lnTo>
                  <a:pt x="703" y="801"/>
                </a:lnTo>
                <a:lnTo>
                  <a:pt x="703" y="771"/>
                </a:lnTo>
                <a:lnTo>
                  <a:pt x="704" y="793"/>
                </a:lnTo>
                <a:lnTo>
                  <a:pt x="704" y="801"/>
                </a:lnTo>
                <a:lnTo>
                  <a:pt x="705" y="793"/>
                </a:lnTo>
                <a:lnTo>
                  <a:pt x="705" y="801"/>
                </a:lnTo>
                <a:lnTo>
                  <a:pt x="706" y="783"/>
                </a:lnTo>
                <a:lnTo>
                  <a:pt x="706" y="801"/>
                </a:lnTo>
                <a:lnTo>
                  <a:pt x="708" y="801"/>
                </a:lnTo>
                <a:lnTo>
                  <a:pt x="708" y="795"/>
                </a:lnTo>
                <a:lnTo>
                  <a:pt x="708" y="801"/>
                </a:lnTo>
                <a:lnTo>
                  <a:pt x="710" y="801"/>
                </a:lnTo>
                <a:lnTo>
                  <a:pt x="710" y="796"/>
                </a:lnTo>
                <a:lnTo>
                  <a:pt x="710" y="801"/>
                </a:lnTo>
                <a:lnTo>
                  <a:pt x="719" y="801"/>
                </a:lnTo>
                <a:lnTo>
                  <a:pt x="719" y="798"/>
                </a:lnTo>
                <a:lnTo>
                  <a:pt x="719" y="801"/>
                </a:lnTo>
                <a:lnTo>
                  <a:pt x="724" y="801"/>
                </a:lnTo>
                <a:lnTo>
                  <a:pt x="724" y="799"/>
                </a:lnTo>
                <a:lnTo>
                  <a:pt x="724" y="801"/>
                </a:lnTo>
                <a:lnTo>
                  <a:pt x="725" y="796"/>
                </a:lnTo>
                <a:lnTo>
                  <a:pt x="725" y="801"/>
                </a:lnTo>
                <a:lnTo>
                  <a:pt x="728" y="801"/>
                </a:lnTo>
                <a:lnTo>
                  <a:pt x="728" y="799"/>
                </a:lnTo>
                <a:lnTo>
                  <a:pt x="728" y="801"/>
                </a:lnTo>
                <a:lnTo>
                  <a:pt x="738" y="801"/>
                </a:lnTo>
                <a:lnTo>
                  <a:pt x="738" y="801"/>
                </a:lnTo>
                <a:lnTo>
                  <a:pt x="738" y="779"/>
                </a:lnTo>
                <a:lnTo>
                  <a:pt x="739" y="799"/>
                </a:lnTo>
                <a:lnTo>
                  <a:pt x="739" y="801"/>
                </a:lnTo>
                <a:lnTo>
                  <a:pt x="742" y="801"/>
                </a:lnTo>
                <a:lnTo>
                  <a:pt x="742" y="792"/>
                </a:lnTo>
                <a:lnTo>
                  <a:pt x="742" y="801"/>
                </a:lnTo>
                <a:lnTo>
                  <a:pt x="745" y="801"/>
                </a:lnTo>
                <a:lnTo>
                  <a:pt x="745" y="776"/>
                </a:lnTo>
                <a:lnTo>
                  <a:pt x="745" y="801"/>
                </a:lnTo>
                <a:lnTo>
                  <a:pt x="746" y="801"/>
                </a:lnTo>
                <a:lnTo>
                  <a:pt x="746" y="798"/>
                </a:lnTo>
                <a:lnTo>
                  <a:pt x="747" y="797"/>
                </a:lnTo>
                <a:lnTo>
                  <a:pt x="747" y="801"/>
                </a:lnTo>
                <a:lnTo>
                  <a:pt x="748" y="801"/>
                </a:lnTo>
                <a:lnTo>
                  <a:pt x="748" y="801"/>
                </a:lnTo>
                <a:lnTo>
                  <a:pt x="749" y="793"/>
                </a:lnTo>
                <a:lnTo>
                  <a:pt x="749" y="801"/>
                </a:lnTo>
                <a:lnTo>
                  <a:pt x="752" y="801"/>
                </a:lnTo>
                <a:lnTo>
                  <a:pt x="752" y="795"/>
                </a:lnTo>
                <a:lnTo>
                  <a:pt x="752" y="801"/>
                </a:lnTo>
                <a:lnTo>
                  <a:pt x="756" y="801"/>
                </a:lnTo>
                <a:lnTo>
                  <a:pt x="756" y="777"/>
                </a:lnTo>
                <a:lnTo>
                  <a:pt x="756" y="801"/>
                </a:lnTo>
                <a:lnTo>
                  <a:pt x="759" y="801"/>
                </a:lnTo>
                <a:lnTo>
                  <a:pt x="759" y="788"/>
                </a:lnTo>
                <a:lnTo>
                  <a:pt x="759" y="801"/>
                </a:lnTo>
                <a:lnTo>
                  <a:pt x="762" y="801"/>
                </a:lnTo>
                <a:lnTo>
                  <a:pt x="762" y="801"/>
                </a:lnTo>
                <a:lnTo>
                  <a:pt x="762" y="796"/>
                </a:lnTo>
                <a:lnTo>
                  <a:pt x="763" y="796"/>
                </a:lnTo>
                <a:lnTo>
                  <a:pt x="763" y="801"/>
                </a:lnTo>
                <a:lnTo>
                  <a:pt x="766" y="801"/>
                </a:lnTo>
                <a:lnTo>
                  <a:pt x="766" y="798"/>
                </a:lnTo>
                <a:lnTo>
                  <a:pt x="766" y="801"/>
                </a:lnTo>
                <a:lnTo>
                  <a:pt x="769" y="801"/>
                </a:lnTo>
                <a:lnTo>
                  <a:pt x="769" y="764"/>
                </a:lnTo>
                <a:lnTo>
                  <a:pt x="769" y="801"/>
                </a:lnTo>
                <a:lnTo>
                  <a:pt x="771" y="801"/>
                </a:lnTo>
                <a:lnTo>
                  <a:pt x="771" y="801"/>
                </a:lnTo>
                <a:lnTo>
                  <a:pt x="771" y="799"/>
                </a:lnTo>
                <a:lnTo>
                  <a:pt x="772" y="775"/>
                </a:lnTo>
                <a:lnTo>
                  <a:pt x="772" y="801"/>
                </a:lnTo>
                <a:lnTo>
                  <a:pt x="774" y="801"/>
                </a:lnTo>
                <a:lnTo>
                  <a:pt x="774" y="783"/>
                </a:lnTo>
                <a:lnTo>
                  <a:pt x="774" y="801"/>
                </a:lnTo>
                <a:lnTo>
                  <a:pt x="776" y="801"/>
                </a:lnTo>
                <a:lnTo>
                  <a:pt x="776" y="798"/>
                </a:lnTo>
                <a:lnTo>
                  <a:pt x="776" y="801"/>
                </a:lnTo>
                <a:lnTo>
                  <a:pt x="783" y="801"/>
                </a:lnTo>
                <a:lnTo>
                  <a:pt x="783" y="795"/>
                </a:lnTo>
                <a:lnTo>
                  <a:pt x="783" y="801"/>
                </a:lnTo>
                <a:lnTo>
                  <a:pt x="788" y="801"/>
                </a:lnTo>
                <a:lnTo>
                  <a:pt x="788" y="793"/>
                </a:lnTo>
                <a:lnTo>
                  <a:pt x="788" y="801"/>
                </a:lnTo>
                <a:lnTo>
                  <a:pt x="789" y="801"/>
                </a:lnTo>
                <a:lnTo>
                  <a:pt x="789" y="782"/>
                </a:lnTo>
                <a:lnTo>
                  <a:pt x="790" y="795"/>
                </a:lnTo>
                <a:lnTo>
                  <a:pt x="790" y="801"/>
                </a:lnTo>
                <a:lnTo>
                  <a:pt x="793" y="801"/>
                </a:lnTo>
                <a:lnTo>
                  <a:pt x="793" y="786"/>
                </a:lnTo>
                <a:lnTo>
                  <a:pt x="793" y="801"/>
                </a:lnTo>
                <a:lnTo>
                  <a:pt x="794" y="38"/>
                </a:lnTo>
                <a:lnTo>
                  <a:pt x="794" y="801"/>
                </a:lnTo>
                <a:lnTo>
                  <a:pt x="796" y="801"/>
                </a:lnTo>
                <a:lnTo>
                  <a:pt x="796" y="801"/>
                </a:lnTo>
                <a:lnTo>
                  <a:pt x="796" y="277"/>
                </a:lnTo>
                <a:lnTo>
                  <a:pt x="797" y="385"/>
                </a:lnTo>
                <a:lnTo>
                  <a:pt x="797" y="801"/>
                </a:lnTo>
                <a:lnTo>
                  <a:pt x="799" y="801"/>
                </a:lnTo>
                <a:lnTo>
                  <a:pt x="799" y="553"/>
                </a:lnTo>
                <a:lnTo>
                  <a:pt x="799" y="801"/>
                </a:lnTo>
                <a:lnTo>
                  <a:pt x="800" y="799"/>
                </a:lnTo>
                <a:lnTo>
                  <a:pt x="800" y="801"/>
                </a:lnTo>
                <a:lnTo>
                  <a:pt x="801" y="726"/>
                </a:lnTo>
                <a:lnTo>
                  <a:pt x="801" y="801"/>
                </a:lnTo>
                <a:lnTo>
                  <a:pt x="803" y="801"/>
                </a:lnTo>
                <a:lnTo>
                  <a:pt x="803" y="745"/>
                </a:lnTo>
                <a:lnTo>
                  <a:pt x="803" y="801"/>
                </a:lnTo>
                <a:lnTo>
                  <a:pt x="805" y="801"/>
                </a:lnTo>
                <a:lnTo>
                  <a:pt x="805" y="801"/>
                </a:lnTo>
                <a:lnTo>
                  <a:pt x="805" y="735"/>
                </a:lnTo>
                <a:lnTo>
                  <a:pt x="806" y="761"/>
                </a:lnTo>
                <a:lnTo>
                  <a:pt x="806" y="801"/>
                </a:lnTo>
                <a:lnTo>
                  <a:pt x="807" y="801"/>
                </a:lnTo>
                <a:lnTo>
                  <a:pt x="807" y="801"/>
                </a:lnTo>
                <a:lnTo>
                  <a:pt x="808" y="746"/>
                </a:lnTo>
                <a:lnTo>
                  <a:pt x="808" y="801"/>
                </a:lnTo>
                <a:lnTo>
                  <a:pt x="810" y="801"/>
                </a:lnTo>
                <a:lnTo>
                  <a:pt x="810" y="766"/>
                </a:lnTo>
                <a:lnTo>
                  <a:pt x="810" y="801"/>
                </a:lnTo>
                <a:lnTo>
                  <a:pt x="812" y="801"/>
                </a:lnTo>
                <a:lnTo>
                  <a:pt x="812" y="791"/>
                </a:lnTo>
                <a:lnTo>
                  <a:pt x="812" y="801"/>
                </a:lnTo>
                <a:lnTo>
                  <a:pt x="813" y="801"/>
                </a:lnTo>
                <a:lnTo>
                  <a:pt x="813" y="788"/>
                </a:lnTo>
                <a:lnTo>
                  <a:pt x="814" y="781"/>
                </a:lnTo>
                <a:lnTo>
                  <a:pt x="814" y="801"/>
                </a:lnTo>
                <a:lnTo>
                  <a:pt x="815" y="790"/>
                </a:lnTo>
                <a:lnTo>
                  <a:pt x="815" y="801"/>
                </a:lnTo>
                <a:lnTo>
                  <a:pt x="817" y="801"/>
                </a:lnTo>
                <a:lnTo>
                  <a:pt x="817" y="793"/>
                </a:lnTo>
                <a:lnTo>
                  <a:pt x="817" y="801"/>
                </a:lnTo>
                <a:lnTo>
                  <a:pt x="819" y="801"/>
                </a:lnTo>
                <a:lnTo>
                  <a:pt x="819" y="799"/>
                </a:lnTo>
                <a:lnTo>
                  <a:pt x="819" y="801"/>
                </a:lnTo>
                <a:lnTo>
                  <a:pt x="820" y="797"/>
                </a:lnTo>
                <a:lnTo>
                  <a:pt x="820" y="801"/>
                </a:lnTo>
                <a:lnTo>
                  <a:pt x="823" y="801"/>
                </a:lnTo>
                <a:lnTo>
                  <a:pt x="823" y="801"/>
                </a:lnTo>
                <a:lnTo>
                  <a:pt x="823" y="801"/>
                </a:lnTo>
                <a:lnTo>
                  <a:pt x="824" y="796"/>
                </a:lnTo>
                <a:lnTo>
                  <a:pt x="824" y="801"/>
                </a:lnTo>
                <a:lnTo>
                  <a:pt x="826" y="801"/>
                </a:lnTo>
                <a:lnTo>
                  <a:pt x="826" y="795"/>
                </a:lnTo>
                <a:lnTo>
                  <a:pt x="826" y="801"/>
                </a:lnTo>
                <a:lnTo>
                  <a:pt x="834" y="801"/>
                </a:lnTo>
                <a:lnTo>
                  <a:pt x="834" y="798"/>
                </a:lnTo>
                <a:lnTo>
                  <a:pt x="834" y="801"/>
                </a:lnTo>
                <a:lnTo>
                  <a:pt x="835" y="799"/>
                </a:lnTo>
                <a:lnTo>
                  <a:pt x="835" y="801"/>
                </a:lnTo>
                <a:lnTo>
                  <a:pt x="837" y="801"/>
                </a:lnTo>
                <a:lnTo>
                  <a:pt x="837" y="790"/>
                </a:lnTo>
                <a:lnTo>
                  <a:pt x="837" y="801"/>
                </a:lnTo>
                <a:lnTo>
                  <a:pt x="838" y="773"/>
                </a:lnTo>
                <a:lnTo>
                  <a:pt x="838" y="801"/>
                </a:lnTo>
                <a:lnTo>
                  <a:pt x="839" y="790"/>
                </a:lnTo>
                <a:lnTo>
                  <a:pt x="839" y="801"/>
                </a:lnTo>
                <a:lnTo>
                  <a:pt x="840" y="790"/>
                </a:lnTo>
                <a:lnTo>
                  <a:pt x="840" y="801"/>
                </a:lnTo>
                <a:lnTo>
                  <a:pt x="841" y="801"/>
                </a:lnTo>
                <a:lnTo>
                  <a:pt x="842" y="793"/>
                </a:lnTo>
                <a:lnTo>
                  <a:pt x="842" y="801"/>
                </a:lnTo>
                <a:lnTo>
                  <a:pt x="844" y="801"/>
                </a:lnTo>
                <a:lnTo>
                  <a:pt x="844" y="801"/>
                </a:lnTo>
                <a:lnTo>
                  <a:pt x="844" y="611"/>
                </a:lnTo>
                <a:lnTo>
                  <a:pt x="845" y="799"/>
                </a:lnTo>
                <a:lnTo>
                  <a:pt x="845" y="801"/>
                </a:lnTo>
                <a:lnTo>
                  <a:pt x="846" y="634"/>
                </a:lnTo>
                <a:lnTo>
                  <a:pt x="846" y="801"/>
                </a:lnTo>
                <a:lnTo>
                  <a:pt x="848" y="801"/>
                </a:lnTo>
                <a:lnTo>
                  <a:pt x="848" y="801"/>
                </a:lnTo>
                <a:lnTo>
                  <a:pt x="848" y="761"/>
                </a:lnTo>
                <a:lnTo>
                  <a:pt x="849" y="744"/>
                </a:lnTo>
                <a:lnTo>
                  <a:pt x="849" y="801"/>
                </a:lnTo>
                <a:lnTo>
                  <a:pt x="851" y="801"/>
                </a:lnTo>
                <a:lnTo>
                  <a:pt x="851" y="775"/>
                </a:lnTo>
                <a:lnTo>
                  <a:pt x="851" y="801"/>
                </a:lnTo>
                <a:lnTo>
                  <a:pt x="853" y="801"/>
                </a:lnTo>
                <a:lnTo>
                  <a:pt x="853" y="792"/>
                </a:lnTo>
                <a:lnTo>
                  <a:pt x="853" y="801"/>
                </a:lnTo>
                <a:lnTo>
                  <a:pt x="854" y="795"/>
                </a:lnTo>
                <a:lnTo>
                  <a:pt x="854" y="801"/>
                </a:lnTo>
                <a:lnTo>
                  <a:pt x="857" y="801"/>
                </a:lnTo>
                <a:lnTo>
                  <a:pt x="857" y="801"/>
                </a:lnTo>
                <a:lnTo>
                  <a:pt x="857" y="801"/>
                </a:lnTo>
                <a:lnTo>
                  <a:pt x="858" y="798"/>
                </a:lnTo>
                <a:lnTo>
                  <a:pt x="858" y="801"/>
                </a:lnTo>
                <a:lnTo>
                  <a:pt x="860" y="801"/>
                </a:lnTo>
                <a:lnTo>
                  <a:pt x="860" y="798"/>
                </a:lnTo>
                <a:lnTo>
                  <a:pt x="860" y="801"/>
                </a:lnTo>
                <a:lnTo>
                  <a:pt x="861" y="701"/>
                </a:lnTo>
                <a:lnTo>
                  <a:pt x="861" y="801"/>
                </a:lnTo>
                <a:lnTo>
                  <a:pt x="864" y="801"/>
                </a:lnTo>
                <a:lnTo>
                  <a:pt x="864" y="801"/>
                </a:lnTo>
                <a:lnTo>
                  <a:pt x="864" y="739"/>
                </a:lnTo>
                <a:lnTo>
                  <a:pt x="865" y="801"/>
                </a:lnTo>
                <a:lnTo>
                  <a:pt x="865" y="801"/>
                </a:lnTo>
                <a:lnTo>
                  <a:pt x="867" y="801"/>
                </a:lnTo>
                <a:lnTo>
                  <a:pt x="867" y="773"/>
                </a:lnTo>
                <a:lnTo>
                  <a:pt x="867" y="801"/>
                </a:lnTo>
                <a:lnTo>
                  <a:pt x="868" y="784"/>
                </a:lnTo>
                <a:lnTo>
                  <a:pt x="868" y="801"/>
                </a:lnTo>
                <a:lnTo>
                  <a:pt x="869" y="774"/>
                </a:lnTo>
                <a:lnTo>
                  <a:pt x="869" y="801"/>
                </a:lnTo>
                <a:lnTo>
                  <a:pt x="871" y="801"/>
                </a:lnTo>
                <a:lnTo>
                  <a:pt x="871" y="768"/>
                </a:lnTo>
                <a:lnTo>
                  <a:pt x="871" y="801"/>
                </a:lnTo>
                <a:lnTo>
                  <a:pt x="873" y="801"/>
                </a:lnTo>
                <a:lnTo>
                  <a:pt x="873" y="801"/>
                </a:lnTo>
                <a:lnTo>
                  <a:pt x="873" y="762"/>
                </a:lnTo>
                <a:lnTo>
                  <a:pt x="874" y="801"/>
                </a:lnTo>
                <a:lnTo>
                  <a:pt x="874" y="801"/>
                </a:lnTo>
                <a:lnTo>
                  <a:pt x="875" y="798"/>
                </a:lnTo>
                <a:lnTo>
                  <a:pt x="875" y="801"/>
                </a:lnTo>
                <a:lnTo>
                  <a:pt x="876" y="786"/>
                </a:lnTo>
                <a:lnTo>
                  <a:pt x="876" y="801"/>
                </a:lnTo>
                <a:lnTo>
                  <a:pt x="878" y="801"/>
                </a:lnTo>
                <a:lnTo>
                  <a:pt x="878" y="789"/>
                </a:lnTo>
                <a:lnTo>
                  <a:pt x="878" y="801"/>
                </a:lnTo>
                <a:lnTo>
                  <a:pt x="881" y="801"/>
                </a:lnTo>
                <a:lnTo>
                  <a:pt x="881" y="797"/>
                </a:lnTo>
                <a:lnTo>
                  <a:pt x="881" y="801"/>
                </a:lnTo>
                <a:lnTo>
                  <a:pt x="884" y="801"/>
                </a:lnTo>
                <a:lnTo>
                  <a:pt x="884" y="801"/>
                </a:lnTo>
                <a:lnTo>
                  <a:pt x="884" y="800"/>
                </a:lnTo>
                <a:lnTo>
                  <a:pt x="885" y="797"/>
                </a:lnTo>
                <a:lnTo>
                  <a:pt x="885" y="801"/>
                </a:lnTo>
                <a:lnTo>
                  <a:pt x="887" y="801"/>
                </a:lnTo>
                <a:lnTo>
                  <a:pt x="887" y="798"/>
                </a:lnTo>
                <a:lnTo>
                  <a:pt x="887" y="801"/>
                </a:lnTo>
                <a:lnTo>
                  <a:pt x="889" y="801"/>
                </a:lnTo>
                <a:lnTo>
                  <a:pt x="889" y="794"/>
                </a:lnTo>
                <a:lnTo>
                  <a:pt x="889" y="801"/>
                </a:lnTo>
                <a:lnTo>
                  <a:pt x="891" y="801"/>
                </a:lnTo>
                <a:lnTo>
                  <a:pt x="891" y="801"/>
                </a:lnTo>
                <a:lnTo>
                  <a:pt x="891" y="798"/>
                </a:lnTo>
                <a:lnTo>
                  <a:pt x="892" y="792"/>
                </a:lnTo>
                <a:lnTo>
                  <a:pt x="892" y="801"/>
                </a:lnTo>
                <a:lnTo>
                  <a:pt x="895" y="801"/>
                </a:lnTo>
                <a:lnTo>
                  <a:pt x="895" y="785"/>
                </a:lnTo>
                <a:lnTo>
                  <a:pt x="895" y="801"/>
                </a:lnTo>
                <a:lnTo>
                  <a:pt x="896" y="798"/>
                </a:lnTo>
                <a:lnTo>
                  <a:pt x="896" y="801"/>
                </a:lnTo>
                <a:lnTo>
                  <a:pt x="898" y="801"/>
                </a:lnTo>
                <a:lnTo>
                  <a:pt x="898" y="777"/>
                </a:lnTo>
                <a:lnTo>
                  <a:pt x="898" y="801"/>
                </a:lnTo>
                <a:lnTo>
                  <a:pt x="899" y="797"/>
                </a:lnTo>
                <a:lnTo>
                  <a:pt x="899" y="801"/>
                </a:lnTo>
                <a:lnTo>
                  <a:pt x="902" y="801"/>
                </a:lnTo>
                <a:lnTo>
                  <a:pt x="902" y="798"/>
                </a:lnTo>
                <a:lnTo>
                  <a:pt x="902" y="801"/>
                </a:lnTo>
                <a:lnTo>
                  <a:pt x="905" y="801"/>
                </a:lnTo>
                <a:lnTo>
                  <a:pt x="905" y="797"/>
                </a:lnTo>
                <a:lnTo>
                  <a:pt x="905" y="801"/>
                </a:lnTo>
                <a:lnTo>
                  <a:pt x="908" y="801"/>
                </a:lnTo>
                <a:lnTo>
                  <a:pt x="908" y="801"/>
                </a:lnTo>
                <a:lnTo>
                  <a:pt x="908" y="801"/>
                </a:lnTo>
                <a:lnTo>
                  <a:pt x="909" y="778"/>
                </a:lnTo>
                <a:lnTo>
                  <a:pt x="909" y="801"/>
                </a:lnTo>
                <a:lnTo>
                  <a:pt x="912" y="801"/>
                </a:lnTo>
                <a:lnTo>
                  <a:pt x="912" y="784"/>
                </a:lnTo>
                <a:lnTo>
                  <a:pt x="912" y="801"/>
                </a:lnTo>
                <a:lnTo>
                  <a:pt x="914" y="801"/>
                </a:lnTo>
                <a:lnTo>
                  <a:pt x="914" y="794"/>
                </a:lnTo>
                <a:lnTo>
                  <a:pt x="914" y="801"/>
                </a:lnTo>
                <a:lnTo>
                  <a:pt x="915" y="798"/>
                </a:lnTo>
                <a:lnTo>
                  <a:pt x="915" y="801"/>
                </a:lnTo>
                <a:lnTo>
                  <a:pt x="916" y="799"/>
                </a:lnTo>
                <a:lnTo>
                  <a:pt x="916" y="801"/>
                </a:lnTo>
                <a:lnTo>
                  <a:pt x="918" y="801"/>
                </a:lnTo>
                <a:lnTo>
                  <a:pt x="918" y="801"/>
                </a:lnTo>
                <a:lnTo>
                  <a:pt x="918" y="800"/>
                </a:lnTo>
                <a:lnTo>
                  <a:pt x="919" y="780"/>
                </a:lnTo>
                <a:lnTo>
                  <a:pt x="919" y="801"/>
                </a:lnTo>
                <a:lnTo>
                  <a:pt x="922" y="801"/>
                </a:lnTo>
                <a:lnTo>
                  <a:pt x="922" y="787"/>
                </a:lnTo>
                <a:lnTo>
                  <a:pt x="922" y="801"/>
                </a:lnTo>
                <a:lnTo>
                  <a:pt x="925" y="801"/>
                </a:lnTo>
                <a:lnTo>
                  <a:pt x="925" y="795"/>
                </a:lnTo>
                <a:lnTo>
                  <a:pt x="925" y="801"/>
                </a:lnTo>
                <a:lnTo>
                  <a:pt x="932" y="801"/>
                </a:lnTo>
                <a:lnTo>
                  <a:pt x="932" y="784"/>
                </a:lnTo>
                <a:lnTo>
                  <a:pt x="932" y="801"/>
                </a:lnTo>
                <a:lnTo>
                  <a:pt x="935" y="801"/>
                </a:lnTo>
                <a:lnTo>
                  <a:pt x="936" y="791"/>
                </a:lnTo>
                <a:lnTo>
                  <a:pt x="936" y="801"/>
                </a:lnTo>
                <a:lnTo>
                  <a:pt x="939" y="801"/>
                </a:lnTo>
                <a:lnTo>
                  <a:pt x="939" y="798"/>
                </a:lnTo>
                <a:lnTo>
                  <a:pt x="939" y="801"/>
                </a:lnTo>
                <a:lnTo>
                  <a:pt x="942" y="801"/>
                </a:lnTo>
                <a:lnTo>
                  <a:pt x="942" y="801"/>
                </a:lnTo>
                <a:lnTo>
                  <a:pt x="942" y="800"/>
                </a:lnTo>
                <a:lnTo>
                  <a:pt x="943" y="792"/>
                </a:lnTo>
                <a:lnTo>
                  <a:pt x="943" y="801"/>
                </a:lnTo>
                <a:lnTo>
                  <a:pt x="946" y="801"/>
                </a:lnTo>
                <a:lnTo>
                  <a:pt x="946" y="794"/>
                </a:lnTo>
                <a:lnTo>
                  <a:pt x="946" y="801"/>
                </a:lnTo>
                <a:lnTo>
                  <a:pt x="949" y="801"/>
                </a:lnTo>
                <a:lnTo>
                  <a:pt x="949" y="727"/>
                </a:lnTo>
                <a:lnTo>
                  <a:pt x="949" y="801"/>
                </a:lnTo>
                <a:lnTo>
                  <a:pt x="950" y="787"/>
                </a:lnTo>
                <a:lnTo>
                  <a:pt x="950" y="801"/>
                </a:lnTo>
                <a:lnTo>
                  <a:pt x="951" y="797"/>
                </a:lnTo>
                <a:lnTo>
                  <a:pt x="951" y="801"/>
                </a:lnTo>
                <a:lnTo>
                  <a:pt x="953" y="801"/>
                </a:lnTo>
                <a:lnTo>
                  <a:pt x="953" y="773"/>
                </a:lnTo>
                <a:lnTo>
                  <a:pt x="953" y="801"/>
                </a:lnTo>
                <a:lnTo>
                  <a:pt x="956" y="801"/>
                </a:lnTo>
                <a:lnTo>
                  <a:pt x="956" y="762"/>
                </a:lnTo>
                <a:lnTo>
                  <a:pt x="956" y="801"/>
                </a:lnTo>
                <a:lnTo>
                  <a:pt x="957" y="792"/>
                </a:lnTo>
                <a:lnTo>
                  <a:pt x="957" y="801"/>
                </a:lnTo>
                <a:lnTo>
                  <a:pt x="959" y="801"/>
                </a:lnTo>
                <a:lnTo>
                  <a:pt x="959" y="801"/>
                </a:lnTo>
                <a:lnTo>
                  <a:pt x="959" y="792"/>
                </a:lnTo>
                <a:lnTo>
                  <a:pt x="960" y="769"/>
                </a:lnTo>
                <a:lnTo>
                  <a:pt x="960" y="801"/>
                </a:lnTo>
                <a:lnTo>
                  <a:pt x="963" y="801"/>
                </a:lnTo>
                <a:lnTo>
                  <a:pt x="963" y="334"/>
                </a:lnTo>
                <a:lnTo>
                  <a:pt x="963" y="801"/>
                </a:lnTo>
                <a:lnTo>
                  <a:pt x="964" y="792"/>
                </a:lnTo>
                <a:lnTo>
                  <a:pt x="964" y="801"/>
                </a:lnTo>
                <a:lnTo>
                  <a:pt x="966" y="801"/>
                </a:lnTo>
                <a:lnTo>
                  <a:pt x="966" y="801"/>
                </a:lnTo>
                <a:lnTo>
                  <a:pt x="966" y="549"/>
                </a:lnTo>
                <a:lnTo>
                  <a:pt x="967" y="790"/>
                </a:lnTo>
                <a:lnTo>
                  <a:pt x="967" y="801"/>
                </a:lnTo>
                <a:lnTo>
                  <a:pt x="970" y="801"/>
                </a:lnTo>
                <a:lnTo>
                  <a:pt x="970" y="733"/>
                </a:lnTo>
                <a:lnTo>
                  <a:pt x="970" y="801"/>
                </a:lnTo>
                <a:lnTo>
                  <a:pt x="973" y="801"/>
                </a:lnTo>
                <a:lnTo>
                  <a:pt x="973" y="774"/>
                </a:lnTo>
                <a:lnTo>
                  <a:pt x="973" y="801"/>
                </a:lnTo>
                <a:lnTo>
                  <a:pt x="975" y="801"/>
                </a:lnTo>
                <a:lnTo>
                  <a:pt x="975" y="793"/>
                </a:lnTo>
                <a:lnTo>
                  <a:pt x="975" y="801"/>
                </a:lnTo>
                <a:lnTo>
                  <a:pt x="976" y="801"/>
                </a:lnTo>
                <a:lnTo>
                  <a:pt x="976" y="801"/>
                </a:lnTo>
                <a:lnTo>
                  <a:pt x="977" y="793"/>
                </a:lnTo>
                <a:lnTo>
                  <a:pt x="977" y="801"/>
                </a:lnTo>
                <a:lnTo>
                  <a:pt x="983" y="801"/>
                </a:lnTo>
                <a:lnTo>
                  <a:pt x="983" y="792"/>
                </a:lnTo>
                <a:lnTo>
                  <a:pt x="983" y="801"/>
                </a:lnTo>
                <a:lnTo>
                  <a:pt x="984" y="801"/>
                </a:lnTo>
                <a:lnTo>
                  <a:pt x="984" y="796"/>
                </a:lnTo>
                <a:lnTo>
                  <a:pt x="985" y="796"/>
                </a:lnTo>
                <a:lnTo>
                  <a:pt x="985" y="801"/>
                </a:lnTo>
                <a:lnTo>
                  <a:pt x="986" y="801"/>
                </a:lnTo>
                <a:lnTo>
                  <a:pt x="986" y="801"/>
                </a:lnTo>
                <a:lnTo>
                  <a:pt x="987" y="778"/>
                </a:lnTo>
                <a:lnTo>
                  <a:pt x="987" y="801"/>
                </a:lnTo>
                <a:lnTo>
                  <a:pt x="989" y="801"/>
                </a:lnTo>
                <a:lnTo>
                  <a:pt x="989" y="782"/>
                </a:lnTo>
                <a:lnTo>
                  <a:pt x="989" y="801"/>
                </a:lnTo>
                <a:lnTo>
                  <a:pt x="990" y="786"/>
                </a:lnTo>
                <a:lnTo>
                  <a:pt x="990" y="801"/>
                </a:lnTo>
                <a:lnTo>
                  <a:pt x="991" y="790"/>
                </a:lnTo>
                <a:lnTo>
                  <a:pt x="991" y="801"/>
                </a:lnTo>
                <a:lnTo>
                  <a:pt x="993" y="801"/>
                </a:lnTo>
                <a:lnTo>
                  <a:pt x="993" y="801"/>
                </a:lnTo>
                <a:lnTo>
                  <a:pt x="993" y="794"/>
                </a:lnTo>
                <a:lnTo>
                  <a:pt x="994" y="797"/>
                </a:lnTo>
                <a:lnTo>
                  <a:pt x="994" y="801"/>
                </a:lnTo>
                <a:lnTo>
                  <a:pt x="1000" y="801"/>
                </a:lnTo>
                <a:lnTo>
                  <a:pt x="1000" y="801"/>
                </a:lnTo>
                <a:lnTo>
                  <a:pt x="1000" y="787"/>
                </a:lnTo>
                <a:lnTo>
                  <a:pt x="1001" y="801"/>
                </a:lnTo>
                <a:lnTo>
                  <a:pt x="1001" y="801"/>
                </a:lnTo>
                <a:lnTo>
                  <a:pt x="1002" y="801"/>
                </a:lnTo>
                <a:lnTo>
                  <a:pt x="1002" y="800"/>
                </a:lnTo>
                <a:lnTo>
                  <a:pt x="1003" y="760"/>
                </a:lnTo>
                <a:lnTo>
                  <a:pt x="1003" y="801"/>
                </a:lnTo>
                <a:lnTo>
                  <a:pt x="1004" y="790"/>
                </a:lnTo>
                <a:lnTo>
                  <a:pt x="1004" y="801"/>
                </a:lnTo>
                <a:lnTo>
                  <a:pt x="1005" y="778"/>
                </a:lnTo>
                <a:lnTo>
                  <a:pt x="1005" y="801"/>
                </a:lnTo>
                <a:lnTo>
                  <a:pt x="1007" y="801"/>
                </a:lnTo>
                <a:lnTo>
                  <a:pt x="1007" y="782"/>
                </a:lnTo>
                <a:lnTo>
                  <a:pt x="1007" y="801"/>
                </a:lnTo>
                <a:lnTo>
                  <a:pt x="1014" y="801"/>
                </a:lnTo>
                <a:lnTo>
                  <a:pt x="1014" y="794"/>
                </a:lnTo>
                <a:lnTo>
                  <a:pt x="1014" y="801"/>
                </a:lnTo>
                <a:lnTo>
                  <a:pt x="1018" y="801"/>
                </a:lnTo>
                <a:lnTo>
                  <a:pt x="1018" y="791"/>
                </a:lnTo>
                <a:lnTo>
                  <a:pt x="1018" y="801"/>
                </a:lnTo>
                <a:lnTo>
                  <a:pt x="1020" y="801"/>
                </a:lnTo>
                <a:lnTo>
                  <a:pt x="1020" y="801"/>
                </a:lnTo>
                <a:lnTo>
                  <a:pt x="1020" y="801"/>
                </a:lnTo>
                <a:lnTo>
                  <a:pt x="1021" y="797"/>
                </a:lnTo>
                <a:lnTo>
                  <a:pt x="1021" y="801"/>
                </a:lnTo>
                <a:lnTo>
                  <a:pt x="1023" y="801"/>
                </a:lnTo>
                <a:lnTo>
                  <a:pt x="1023" y="798"/>
                </a:lnTo>
                <a:lnTo>
                  <a:pt x="1023" y="801"/>
                </a:lnTo>
                <a:lnTo>
                  <a:pt x="1025" y="801"/>
                </a:lnTo>
                <a:lnTo>
                  <a:pt x="1025" y="798"/>
                </a:lnTo>
                <a:lnTo>
                  <a:pt x="1025" y="801"/>
                </a:lnTo>
                <a:lnTo>
                  <a:pt x="1027" y="801"/>
                </a:lnTo>
                <a:lnTo>
                  <a:pt x="1027" y="801"/>
                </a:lnTo>
                <a:lnTo>
                  <a:pt x="1027" y="788"/>
                </a:lnTo>
                <a:lnTo>
                  <a:pt x="1028" y="798"/>
                </a:lnTo>
                <a:lnTo>
                  <a:pt x="1028" y="801"/>
                </a:lnTo>
                <a:lnTo>
                  <a:pt x="1034" y="801"/>
                </a:lnTo>
                <a:lnTo>
                  <a:pt x="1034" y="801"/>
                </a:lnTo>
                <a:lnTo>
                  <a:pt x="1034" y="794"/>
                </a:lnTo>
                <a:lnTo>
                  <a:pt x="1035" y="798"/>
                </a:lnTo>
                <a:lnTo>
                  <a:pt x="1035" y="801"/>
                </a:lnTo>
                <a:lnTo>
                  <a:pt x="1041" y="801"/>
                </a:lnTo>
                <a:lnTo>
                  <a:pt x="1041" y="797"/>
                </a:lnTo>
                <a:lnTo>
                  <a:pt x="1041" y="801"/>
                </a:lnTo>
                <a:lnTo>
                  <a:pt x="1048" y="801"/>
                </a:lnTo>
                <a:lnTo>
                  <a:pt x="1048" y="785"/>
                </a:lnTo>
                <a:lnTo>
                  <a:pt x="1048" y="801"/>
                </a:lnTo>
                <a:lnTo>
                  <a:pt x="1050" y="801"/>
                </a:lnTo>
                <a:lnTo>
                  <a:pt x="1050" y="791"/>
                </a:lnTo>
                <a:lnTo>
                  <a:pt x="1050" y="801"/>
                </a:lnTo>
                <a:lnTo>
                  <a:pt x="1052" y="801"/>
                </a:lnTo>
                <a:lnTo>
                  <a:pt x="1052" y="801"/>
                </a:lnTo>
                <a:lnTo>
                  <a:pt x="1052" y="792"/>
                </a:lnTo>
                <a:lnTo>
                  <a:pt x="1053" y="800"/>
                </a:lnTo>
                <a:lnTo>
                  <a:pt x="1053" y="801"/>
                </a:lnTo>
                <a:lnTo>
                  <a:pt x="1054" y="801"/>
                </a:lnTo>
                <a:lnTo>
                  <a:pt x="1054" y="798"/>
                </a:lnTo>
                <a:lnTo>
                  <a:pt x="1055" y="773"/>
                </a:lnTo>
                <a:lnTo>
                  <a:pt x="1055" y="801"/>
                </a:lnTo>
                <a:lnTo>
                  <a:pt x="1057" y="801"/>
                </a:lnTo>
                <a:lnTo>
                  <a:pt x="1057" y="797"/>
                </a:lnTo>
                <a:lnTo>
                  <a:pt x="1057" y="801"/>
                </a:lnTo>
                <a:lnTo>
                  <a:pt x="1058" y="787"/>
                </a:lnTo>
                <a:lnTo>
                  <a:pt x="1058" y="801"/>
                </a:lnTo>
                <a:lnTo>
                  <a:pt x="1060" y="801"/>
                </a:lnTo>
                <a:lnTo>
                  <a:pt x="1060" y="797"/>
                </a:lnTo>
                <a:lnTo>
                  <a:pt x="1060" y="801"/>
                </a:lnTo>
                <a:lnTo>
                  <a:pt x="1061" y="801"/>
                </a:lnTo>
                <a:lnTo>
                  <a:pt x="1061" y="786"/>
                </a:lnTo>
                <a:lnTo>
                  <a:pt x="1062" y="792"/>
                </a:lnTo>
                <a:lnTo>
                  <a:pt x="1062" y="801"/>
                </a:lnTo>
                <a:lnTo>
                  <a:pt x="1063" y="801"/>
                </a:lnTo>
                <a:lnTo>
                  <a:pt x="1063" y="801"/>
                </a:lnTo>
                <a:lnTo>
                  <a:pt x="1064" y="798"/>
                </a:lnTo>
                <a:lnTo>
                  <a:pt x="1064" y="801"/>
                </a:lnTo>
                <a:lnTo>
                  <a:pt x="1065" y="796"/>
                </a:lnTo>
                <a:lnTo>
                  <a:pt x="1065" y="801"/>
                </a:lnTo>
                <a:lnTo>
                  <a:pt x="1066" y="798"/>
                </a:lnTo>
                <a:lnTo>
                  <a:pt x="1066" y="801"/>
                </a:lnTo>
                <a:lnTo>
                  <a:pt x="1068" y="801"/>
                </a:lnTo>
                <a:lnTo>
                  <a:pt x="1068" y="790"/>
                </a:lnTo>
                <a:lnTo>
                  <a:pt x="1068" y="801"/>
                </a:lnTo>
                <a:lnTo>
                  <a:pt x="1070" y="801"/>
                </a:lnTo>
                <a:lnTo>
                  <a:pt x="1070" y="787"/>
                </a:lnTo>
                <a:lnTo>
                  <a:pt x="1070" y="801"/>
                </a:lnTo>
                <a:lnTo>
                  <a:pt x="1072" y="801"/>
                </a:lnTo>
                <a:lnTo>
                  <a:pt x="1072" y="797"/>
                </a:lnTo>
                <a:lnTo>
                  <a:pt x="1072" y="801"/>
                </a:lnTo>
                <a:lnTo>
                  <a:pt x="1073" y="794"/>
                </a:lnTo>
                <a:lnTo>
                  <a:pt x="1073" y="801"/>
                </a:lnTo>
                <a:lnTo>
                  <a:pt x="1075" y="801"/>
                </a:lnTo>
                <a:lnTo>
                  <a:pt x="1075" y="795"/>
                </a:lnTo>
                <a:lnTo>
                  <a:pt x="1075" y="801"/>
                </a:lnTo>
                <a:lnTo>
                  <a:pt x="1077" y="801"/>
                </a:lnTo>
                <a:lnTo>
                  <a:pt x="1077" y="794"/>
                </a:lnTo>
                <a:lnTo>
                  <a:pt x="1077" y="801"/>
                </a:lnTo>
                <a:lnTo>
                  <a:pt x="1078" y="801"/>
                </a:lnTo>
                <a:lnTo>
                  <a:pt x="1078" y="801"/>
                </a:lnTo>
                <a:lnTo>
                  <a:pt x="1079" y="798"/>
                </a:lnTo>
                <a:lnTo>
                  <a:pt x="1079" y="801"/>
                </a:lnTo>
                <a:lnTo>
                  <a:pt x="1080" y="795"/>
                </a:lnTo>
                <a:lnTo>
                  <a:pt x="1080" y="801"/>
                </a:lnTo>
                <a:lnTo>
                  <a:pt x="1086" y="801"/>
                </a:lnTo>
                <a:lnTo>
                  <a:pt x="1086" y="801"/>
                </a:lnTo>
                <a:lnTo>
                  <a:pt x="1086" y="801"/>
                </a:lnTo>
                <a:lnTo>
                  <a:pt x="1087" y="796"/>
                </a:lnTo>
                <a:lnTo>
                  <a:pt x="1087" y="801"/>
                </a:lnTo>
                <a:lnTo>
                  <a:pt x="1088" y="801"/>
                </a:lnTo>
                <a:lnTo>
                  <a:pt x="1088" y="798"/>
                </a:lnTo>
                <a:lnTo>
                  <a:pt x="1089" y="788"/>
                </a:lnTo>
                <a:lnTo>
                  <a:pt x="1089" y="801"/>
                </a:lnTo>
                <a:lnTo>
                  <a:pt x="1091" y="801"/>
                </a:lnTo>
                <a:lnTo>
                  <a:pt x="1091" y="792"/>
                </a:lnTo>
                <a:lnTo>
                  <a:pt x="1091" y="801"/>
                </a:lnTo>
                <a:lnTo>
                  <a:pt x="1092" y="790"/>
                </a:lnTo>
                <a:lnTo>
                  <a:pt x="1092" y="801"/>
                </a:lnTo>
                <a:lnTo>
                  <a:pt x="1093" y="797"/>
                </a:lnTo>
                <a:lnTo>
                  <a:pt x="1093" y="801"/>
                </a:lnTo>
                <a:lnTo>
                  <a:pt x="1095" y="801"/>
                </a:lnTo>
                <a:lnTo>
                  <a:pt x="1095" y="801"/>
                </a:lnTo>
                <a:lnTo>
                  <a:pt x="1095" y="800"/>
                </a:lnTo>
                <a:lnTo>
                  <a:pt x="1096" y="797"/>
                </a:lnTo>
                <a:lnTo>
                  <a:pt x="1096" y="801"/>
                </a:lnTo>
                <a:lnTo>
                  <a:pt x="1098" y="801"/>
                </a:lnTo>
                <a:lnTo>
                  <a:pt x="1098" y="776"/>
                </a:lnTo>
                <a:lnTo>
                  <a:pt x="1098" y="801"/>
                </a:lnTo>
                <a:lnTo>
                  <a:pt x="1099" y="791"/>
                </a:lnTo>
                <a:lnTo>
                  <a:pt x="1099" y="801"/>
                </a:lnTo>
                <a:lnTo>
                  <a:pt x="1100" y="777"/>
                </a:lnTo>
                <a:lnTo>
                  <a:pt x="1100" y="801"/>
                </a:lnTo>
                <a:lnTo>
                  <a:pt x="1102" y="801"/>
                </a:lnTo>
                <a:lnTo>
                  <a:pt x="1102" y="801"/>
                </a:lnTo>
                <a:lnTo>
                  <a:pt x="1102" y="797"/>
                </a:lnTo>
                <a:lnTo>
                  <a:pt x="1103" y="794"/>
                </a:lnTo>
                <a:lnTo>
                  <a:pt x="1103" y="801"/>
                </a:lnTo>
                <a:lnTo>
                  <a:pt x="1114" y="801"/>
                </a:lnTo>
                <a:lnTo>
                  <a:pt x="1114" y="798"/>
                </a:lnTo>
                <a:lnTo>
                  <a:pt x="1114" y="801"/>
                </a:lnTo>
                <a:lnTo>
                  <a:pt x="1116" y="801"/>
                </a:lnTo>
                <a:lnTo>
                  <a:pt x="1116" y="693"/>
                </a:lnTo>
                <a:lnTo>
                  <a:pt x="1116" y="801"/>
                </a:lnTo>
                <a:lnTo>
                  <a:pt x="1117" y="801"/>
                </a:lnTo>
                <a:lnTo>
                  <a:pt x="1117" y="662"/>
                </a:lnTo>
                <a:lnTo>
                  <a:pt x="1118" y="732"/>
                </a:lnTo>
                <a:lnTo>
                  <a:pt x="1118" y="801"/>
                </a:lnTo>
                <a:lnTo>
                  <a:pt x="1119" y="731"/>
                </a:lnTo>
                <a:lnTo>
                  <a:pt x="1119" y="801"/>
                </a:lnTo>
                <a:lnTo>
                  <a:pt x="1121" y="801"/>
                </a:lnTo>
                <a:lnTo>
                  <a:pt x="1121" y="775"/>
                </a:lnTo>
                <a:lnTo>
                  <a:pt x="1121" y="801"/>
                </a:lnTo>
                <a:lnTo>
                  <a:pt x="1122" y="801"/>
                </a:lnTo>
                <a:lnTo>
                  <a:pt x="1122" y="801"/>
                </a:lnTo>
                <a:lnTo>
                  <a:pt x="1123" y="797"/>
                </a:lnTo>
                <a:lnTo>
                  <a:pt x="1123" y="801"/>
                </a:lnTo>
                <a:lnTo>
                  <a:pt x="1124" y="801"/>
                </a:lnTo>
                <a:lnTo>
                  <a:pt x="1124" y="797"/>
                </a:lnTo>
                <a:lnTo>
                  <a:pt x="1125" y="797"/>
                </a:lnTo>
                <a:lnTo>
                  <a:pt x="1125" y="801"/>
                </a:lnTo>
                <a:lnTo>
                  <a:pt x="1126" y="794"/>
                </a:lnTo>
                <a:lnTo>
                  <a:pt x="1126" y="801"/>
                </a:lnTo>
                <a:lnTo>
                  <a:pt x="1129" y="801"/>
                </a:lnTo>
                <a:lnTo>
                  <a:pt x="1129" y="801"/>
                </a:lnTo>
                <a:lnTo>
                  <a:pt x="1129" y="798"/>
                </a:lnTo>
                <a:lnTo>
                  <a:pt x="1130" y="801"/>
                </a:lnTo>
                <a:lnTo>
                  <a:pt x="1130" y="801"/>
                </a:lnTo>
                <a:lnTo>
                  <a:pt x="1133" y="801"/>
                </a:lnTo>
                <a:lnTo>
                  <a:pt x="1133" y="793"/>
                </a:lnTo>
                <a:lnTo>
                  <a:pt x="1133" y="801"/>
                </a:lnTo>
                <a:lnTo>
                  <a:pt x="1136" y="801"/>
                </a:lnTo>
                <a:lnTo>
                  <a:pt x="1136" y="798"/>
                </a:lnTo>
                <a:lnTo>
                  <a:pt x="1136" y="801"/>
                </a:lnTo>
                <a:lnTo>
                  <a:pt x="1140" y="801"/>
                </a:lnTo>
                <a:lnTo>
                  <a:pt x="1140" y="797"/>
                </a:lnTo>
                <a:lnTo>
                  <a:pt x="1140" y="801"/>
                </a:lnTo>
                <a:lnTo>
                  <a:pt x="1143" y="801"/>
                </a:lnTo>
                <a:lnTo>
                  <a:pt x="1143" y="798"/>
                </a:lnTo>
                <a:lnTo>
                  <a:pt x="1143" y="801"/>
                </a:lnTo>
                <a:lnTo>
                  <a:pt x="1146" y="801"/>
                </a:lnTo>
                <a:lnTo>
                  <a:pt x="1146" y="801"/>
                </a:lnTo>
                <a:lnTo>
                  <a:pt x="1146" y="801"/>
                </a:lnTo>
                <a:lnTo>
                  <a:pt x="1147" y="796"/>
                </a:lnTo>
                <a:lnTo>
                  <a:pt x="1147" y="801"/>
                </a:lnTo>
                <a:lnTo>
                  <a:pt x="1148" y="797"/>
                </a:lnTo>
                <a:lnTo>
                  <a:pt x="1148" y="801"/>
                </a:lnTo>
                <a:lnTo>
                  <a:pt x="1149" y="801"/>
                </a:lnTo>
                <a:lnTo>
                  <a:pt x="1149" y="801"/>
                </a:lnTo>
                <a:lnTo>
                  <a:pt x="1150" y="792"/>
                </a:lnTo>
                <a:lnTo>
                  <a:pt x="1150" y="801"/>
                </a:lnTo>
                <a:lnTo>
                  <a:pt x="1153" y="801"/>
                </a:lnTo>
                <a:lnTo>
                  <a:pt x="1153" y="794"/>
                </a:lnTo>
                <a:lnTo>
                  <a:pt x="1153" y="801"/>
                </a:lnTo>
                <a:lnTo>
                  <a:pt x="1155" y="801"/>
                </a:lnTo>
                <a:lnTo>
                  <a:pt x="1155" y="798"/>
                </a:lnTo>
                <a:lnTo>
                  <a:pt x="1155" y="801"/>
                </a:lnTo>
                <a:lnTo>
                  <a:pt x="1161" y="801"/>
                </a:lnTo>
                <a:lnTo>
                  <a:pt x="1161" y="801"/>
                </a:lnTo>
                <a:lnTo>
                  <a:pt x="1161" y="794"/>
                </a:lnTo>
                <a:lnTo>
                  <a:pt x="1162" y="799"/>
                </a:lnTo>
                <a:lnTo>
                  <a:pt x="1162" y="801"/>
                </a:lnTo>
                <a:lnTo>
                  <a:pt x="1163" y="801"/>
                </a:lnTo>
                <a:lnTo>
                  <a:pt x="1163" y="785"/>
                </a:lnTo>
                <a:lnTo>
                  <a:pt x="1164" y="798"/>
                </a:lnTo>
                <a:lnTo>
                  <a:pt x="1164" y="801"/>
                </a:lnTo>
                <a:lnTo>
                  <a:pt x="1165" y="801"/>
                </a:lnTo>
                <a:lnTo>
                  <a:pt x="1165" y="801"/>
                </a:lnTo>
                <a:lnTo>
                  <a:pt x="1166" y="789"/>
                </a:lnTo>
                <a:lnTo>
                  <a:pt x="1166" y="801"/>
                </a:lnTo>
                <a:lnTo>
                  <a:pt x="1167" y="801"/>
                </a:lnTo>
                <a:lnTo>
                  <a:pt x="1168" y="790"/>
                </a:lnTo>
                <a:lnTo>
                  <a:pt x="1168" y="801"/>
                </a:lnTo>
                <a:lnTo>
                  <a:pt x="1170" y="801"/>
                </a:lnTo>
                <a:lnTo>
                  <a:pt x="1170" y="790"/>
                </a:lnTo>
                <a:lnTo>
                  <a:pt x="1170" y="801"/>
                </a:lnTo>
                <a:lnTo>
                  <a:pt x="1172" y="801"/>
                </a:lnTo>
                <a:lnTo>
                  <a:pt x="1172" y="797"/>
                </a:lnTo>
                <a:lnTo>
                  <a:pt x="1172" y="801"/>
                </a:lnTo>
                <a:lnTo>
                  <a:pt x="1173" y="801"/>
                </a:lnTo>
                <a:lnTo>
                  <a:pt x="1173" y="801"/>
                </a:lnTo>
                <a:lnTo>
                  <a:pt x="1174" y="792"/>
                </a:lnTo>
                <a:lnTo>
                  <a:pt x="1174" y="801"/>
                </a:lnTo>
                <a:lnTo>
                  <a:pt x="1175" y="797"/>
                </a:lnTo>
                <a:lnTo>
                  <a:pt x="1175" y="801"/>
                </a:lnTo>
                <a:lnTo>
                  <a:pt x="1176" y="801"/>
                </a:lnTo>
                <a:lnTo>
                  <a:pt x="1177" y="795"/>
                </a:lnTo>
                <a:lnTo>
                  <a:pt x="1177" y="801"/>
                </a:lnTo>
                <a:lnTo>
                  <a:pt x="1179" y="801"/>
                </a:lnTo>
                <a:lnTo>
                  <a:pt x="1179" y="798"/>
                </a:lnTo>
                <a:lnTo>
                  <a:pt x="1179" y="801"/>
                </a:lnTo>
                <a:lnTo>
                  <a:pt x="1180" y="801"/>
                </a:lnTo>
                <a:lnTo>
                  <a:pt x="1180" y="789"/>
                </a:lnTo>
                <a:lnTo>
                  <a:pt x="1181" y="796"/>
                </a:lnTo>
                <a:lnTo>
                  <a:pt x="1181" y="801"/>
                </a:lnTo>
                <a:lnTo>
                  <a:pt x="1184" y="801"/>
                </a:lnTo>
                <a:lnTo>
                  <a:pt x="1184" y="797"/>
                </a:lnTo>
                <a:lnTo>
                  <a:pt x="1184" y="801"/>
                </a:lnTo>
                <a:lnTo>
                  <a:pt x="1186" y="801"/>
                </a:lnTo>
                <a:lnTo>
                  <a:pt x="1186" y="798"/>
                </a:lnTo>
                <a:lnTo>
                  <a:pt x="1186" y="801"/>
                </a:lnTo>
                <a:lnTo>
                  <a:pt x="1187" y="801"/>
                </a:lnTo>
                <a:lnTo>
                  <a:pt x="1187" y="633"/>
                </a:lnTo>
                <a:lnTo>
                  <a:pt x="1188" y="801"/>
                </a:lnTo>
                <a:lnTo>
                  <a:pt x="1188" y="798"/>
                </a:lnTo>
                <a:lnTo>
                  <a:pt x="1189" y="801"/>
                </a:lnTo>
                <a:lnTo>
                  <a:pt x="1189" y="801"/>
                </a:lnTo>
                <a:lnTo>
                  <a:pt x="1190" y="801"/>
                </a:lnTo>
                <a:lnTo>
                  <a:pt x="1190" y="798"/>
                </a:lnTo>
                <a:lnTo>
                  <a:pt x="1191" y="681"/>
                </a:lnTo>
                <a:lnTo>
                  <a:pt x="1191" y="801"/>
                </a:lnTo>
                <a:lnTo>
                  <a:pt x="1193" y="801"/>
                </a:lnTo>
                <a:lnTo>
                  <a:pt x="1193" y="798"/>
                </a:lnTo>
                <a:lnTo>
                  <a:pt x="1193" y="801"/>
                </a:lnTo>
                <a:lnTo>
                  <a:pt x="1194" y="771"/>
                </a:lnTo>
                <a:lnTo>
                  <a:pt x="1194" y="801"/>
                </a:lnTo>
                <a:lnTo>
                  <a:pt x="1195" y="792"/>
                </a:lnTo>
                <a:lnTo>
                  <a:pt x="1195" y="801"/>
                </a:lnTo>
                <a:lnTo>
                  <a:pt x="1197" y="801"/>
                </a:lnTo>
                <a:lnTo>
                  <a:pt x="1197" y="801"/>
                </a:lnTo>
                <a:lnTo>
                  <a:pt x="1197" y="789"/>
                </a:lnTo>
                <a:lnTo>
                  <a:pt x="1198" y="790"/>
                </a:lnTo>
                <a:lnTo>
                  <a:pt x="1198" y="801"/>
                </a:lnTo>
                <a:lnTo>
                  <a:pt x="1200" y="801"/>
                </a:lnTo>
                <a:lnTo>
                  <a:pt x="1200" y="801"/>
                </a:lnTo>
                <a:lnTo>
                  <a:pt x="1200" y="801"/>
                </a:lnTo>
                <a:lnTo>
                  <a:pt x="1201" y="796"/>
                </a:lnTo>
                <a:lnTo>
                  <a:pt x="1201" y="801"/>
                </a:lnTo>
                <a:lnTo>
                  <a:pt x="1204" y="801"/>
                </a:lnTo>
                <a:lnTo>
                  <a:pt x="1204" y="797"/>
                </a:lnTo>
                <a:lnTo>
                  <a:pt x="1204" y="801"/>
                </a:lnTo>
                <a:lnTo>
                  <a:pt x="1205" y="795"/>
                </a:lnTo>
                <a:lnTo>
                  <a:pt x="1205" y="801"/>
                </a:lnTo>
                <a:lnTo>
                  <a:pt x="1206" y="798"/>
                </a:lnTo>
                <a:lnTo>
                  <a:pt x="1206" y="801"/>
                </a:lnTo>
                <a:lnTo>
                  <a:pt x="1208" y="801"/>
                </a:lnTo>
                <a:lnTo>
                  <a:pt x="1208" y="795"/>
                </a:lnTo>
                <a:lnTo>
                  <a:pt x="1208" y="801"/>
                </a:lnTo>
                <a:lnTo>
                  <a:pt x="1209" y="794"/>
                </a:lnTo>
                <a:lnTo>
                  <a:pt x="1209" y="801"/>
                </a:lnTo>
                <a:lnTo>
                  <a:pt x="1211" y="801"/>
                </a:lnTo>
                <a:lnTo>
                  <a:pt x="1211" y="795"/>
                </a:lnTo>
                <a:lnTo>
                  <a:pt x="1211" y="801"/>
                </a:lnTo>
                <a:lnTo>
                  <a:pt x="1213" y="801"/>
                </a:lnTo>
                <a:lnTo>
                  <a:pt x="1213" y="801"/>
                </a:lnTo>
                <a:lnTo>
                  <a:pt x="1213" y="796"/>
                </a:lnTo>
                <a:lnTo>
                  <a:pt x="1214" y="796"/>
                </a:lnTo>
                <a:lnTo>
                  <a:pt x="1214" y="801"/>
                </a:lnTo>
                <a:lnTo>
                  <a:pt x="1215" y="799"/>
                </a:lnTo>
                <a:lnTo>
                  <a:pt x="1215" y="801"/>
                </a:lnTo>
                <a:lnTo>
                  <a:pt x="1216" y="798"/>
                </a:lnTo>
                <a:lnTo>
                  <a:pt x="1216" y="801"/>
                </a:lnTo>
                <a:lnTo>
                  <a:pt x="1218" y="801"/>
                </a:lnTo>
                <a:lnTo>
                  <a:pt x="1218" y="794"/>
                </a:lnTo>
                <a:lnTo>
                  <a:pt x="1218" y="801"/>
                </a:lnTo>
                <a:lnTo>
                  <a:pt x="1221" y="801"/>
                </a:lnTo>
                <a:lnTo>
                  <a:pt x="1221" y="799"/>
                </a:lnTo>
                <a:lnTo>
                  <a:pt x="1221" y="801"/>
                </a:lnTo>
                <a:lnTo>
                  <a:pt x="1224" y="801"/>
                </a:lnTo>
                <a:lnTo>
                  <a:pt x="1224" y="801"/>
                </a:lnTo>
                <a:lnTo>
                  <a:pt x="1224" y="792"/>
                </a:lnTo>
                <a:lnTo>
                  <a:pt x="1225" y="795"/>
                </a:lnTo>
                <a:lnTo>
                  <a:pt x="1225" y="801"/>
                </a:lnTo>
                <a:lnTo>
                  <a:pt x="1226" y="801"/>
                </a:lnTo>
                <a:lnTo>
                  <a:pt x="1226" y="801"/>
                </a:lnTo>
                <a:lnTo>
                  <a:pt x="1227" y="797"/>
                </a:lnTo>
                <a:lnTo>
                  <a:pt x="1227" y="801"/>
                </a:lnTo>
                <a:lnTo>
                  <a:pt x="1228" y="772"/>
                </a:lnTo>
                <a:lnTo>
                  <a:pt x="1228" y="801"/>
                </a:lnTo>
                <a:lnTo>
                  <a:pt x="1229" y="797"/>
                </a:lnTo>
                <a:lnTo>
                  <a:pt x="1229" y="801"/>
                </a:lnTo>
                <a:lnTo>
                  <a:pt x="1230" y="798"/>
                </a:lnTo>
                <a:lnTo>
                  <a:pt x="1230" y="801"/>
                </a:lnTo>
                <a:lnTo>
                  <a:pt x="1231" y="787"/>
                </a:lnTo>
                <a:lnTo>
                  <a:pt x="1231" y="801"/>
                </a:lnTo>
                <a:lnTo>
                  <a:pt x="1235" y="801"/>
                </a:lnTo>
                <a:lnTo>
                  <a:pt x="1235" y="796"/>
                </a:lnTo>
                <a:lnTo>
                  <a:pt x="1235" y="801"/>
                </a:lnTo>
                <a:lnTo>
                  <a:pt x="1238" y="801"/>
                </a:lnTo>
                <a:lnTo>
                  <a:pt x="1238" y="791"/>
                </a:lnTo>
                <a:lnTo>
                  <a:pt x="1238" y="801"/>
                </a:lnTo>
                <a:lnTo>
                  <a:pt x="1239" y="797"/>
                </a:lnTo>
                <a:lnTo>
                  <a:pt x="1239" y="801"/>
                </a:lnTo>
                <a:lnTo>
                  <a:pt x="1241" y="801"/>
                </a:lnTo>
                <a:lnTo>
                  <a:pt x="1241" y="801"/>
                </a:lnTo>
                <a:lnTo>
                  <a:pt x="1241" y="800"/>
                </a:lnTo>
                <a:lnTo>
                  <a:pt x="1242" y="796"/>
                </a:lnTo>
                <a:lnTo>
                  <a:pt x="1242" y="801"/>
                </a:lnTo>
                <a:lnTo>
                  <a:pt x="1245" y="801"/>
                </a:lnTo>
                <a:lnTo>
                  <a:pt x="1245" y="797"/>
                </a:lnTo>
                <a:lnTo>
                  <a:pt x="1245" y="801"/>
                </a:lnTo>
                <a:lnTo>
                  <a:pt x="1248" y="801"/>
                </a:lnTo>
                <a:lnTo>
                  <a:pt x="1248" y="795"/>
                </a:lnTo>
                <a:lnTo>
                  <a:pt x="1248" y="801"/>
                </a:lnTo>
                <a:lnTo>
                  <a:pt x="1252" y="801"/>
                </a:lnTo>
                <a:lnTo>
                  <a:pt x="1252" y="794"/>
                </a:lnTo>
                <a:lnTo>
                  <a:pt x="1252" y="801"/>
                </a:lnTo>
                <a:lnTo>
                  <a:pt x="1262" y="801"/>
                </a:lnTo>
                <a:lnTo>
                  <a:pt x="1262" y="796"/>
                </a:lnTo>
                <a:lnTo>
                  <a:pt x="1262" y="801"/>
                </a:lnTo>
                <a:lnTo>
                  <a:pt x="1265" y="801"/>
                </a:lnTo>
                <a:lnTo>
                  <a:pt x="1265" y="795"/>
                </a:lnTo>
                <a:lnTo>
                  <a:pt x="1265" y="801"/>
                </a:lnTo>
                <a:lnTo>
                  <a:pt x="1266" y="801"/>
                </a:lnTo>
                <a:lnTo>
                  <a:pt x="1269" y="801"/>
                </a:lnTo>
                <a:lnTo>
                  <a:pt x="1269" y="785"/>
                </a:lnTo>
                <a:lnTo>
                  <a:pt x="1269" y="801"/>
                </a:lnTo>
                <a:lnTo>
                  <a:pt x="1272" y="801"/>
                </a:lnTo>
                <a:lnTo>
                  <a:pt x="1272" y="786"/>
                </a:lnTo>
                <a:lnTo>
                  <a:pt x="1272" y="801"/>
                </a:lnTo>
                <a:lnTo>
                  <a:pt x="1279" y="801"/>
                </a:lnTo>
                <a:lnTo>
                  <a:pt x="1279" y="796"/>
                </a:lnTo>
                <a:lnTo>
                  <a:pt x="1279" y="801"/>
                </a:lnTo>
                <a:lnTo>
                  <a:pt x="1282" y="801"/>
                </a:lnTo>
                <a:lnTo>
                  <a:pt x="1282" y="801"/>
                </a:lnTo>
                <a:lnTo>
                  <a:pt x="1282" y="789"/>
                </a:lnTo>
                <a:lnTo>
                  <a:pt x="1283" y="771"/>
                </a:lnTo>
                <a:lnTo>
                  <a:pt x="1283" y="801"/>
                </a:lnTo>
                <a:lnTo>
                  <a:pt x="1286" y="801"/>
                </a:lnTo>
                <a:lnTo>
                  <a:pt x="1286" y="779"/>
                </a:lnTo>
                <a:lnTo>
                  <a:pt x="1286" y="801"/>
                </a:lnTo>
                <a:lnTo>
                  <a:pt x="1289" y="801"/>
                </a:lnTo>
                <a:lnTo>
                  <a:pt x="1289" y="797"/>
                </a:lnTo>
                <a:lnTo>
                  <a:pt x="1289" y="801"/>
                </a:lnTo>
                <a:lnTo>
                  <a:pt x="1290" y="801"/>
                </a:lnTo>
                <a:lnTo>
                  <a:pt x="1290" y="784"/>
                </a:lnTo>
                <a:lnTo>
                  <a:pt x="1291" y="795"/>
                </a:lnTo>
                <a:lnTo>
                  <a:pt x="1291" y="801"/>
                </a:lnTo>
                <a:lnTo>
                  <a:pt x="1293" y="801"/>
                </a:lnTo>
                <a:lnTo>
                  <a:pt x="1293" y="775"/>
                </a:lnTo>
                <a:lnTo>
                  <a:pt x="1293" y="801"/>
                </a:lnTo>
                <a:lnTo>
                  <a:pt x="1294" y="801"/>
                </a:lnTo>
                <a:lnTo>
                  <a:pt x="1294" y="789"/>
                </a:lnTo>
                <a:lnTo>
                  <a:pt x="1295" y="789"/>
                </a:lnTo>
                <a:lnTo>
                  <a:pt x="1295" y="801"/>
                </a:lnTo>
                <a:lnTo>
                  <a:pt x="1296" y="784"/>
                </a:lnTo>
                <a:lnTo>
                  <a:pt x="1296" y="801"/>
                </a:lnTo>
                <a:lnTo>
                  <a:pt x="1297" y="794"/>
                </a:lnTo>
                <a:lnTo>
                  <a:pt x="1297" y="801"/>
                </a:lnTo>
                <a:lnTo>
                  <a:pt x="1298" y="794"/>
                </a:lnTo>
                <a:lnTo>
                  <a:pt x="1298" y="801"/>
                </a:lnTo>
                <a:lnTo>
                  <a:pt x="1299" y="801"/>
                </a:lnTo>
                <a:lnTo>
                  <a:pt x="1299" y="780"/>
                </a:lnTo>
                <a:lnTo>
                  <a:pt x="1300" y="794"/>
                </a:lnTo>
                <a:lnTo>
                  <a:pt x="1300" y="801"/>
                </a:lnTo>
                <a:lnTo>
                  <a:pt x="1301" y="801"/>
                </a:lnTo>
                <a:lnTo>
                  <a:pt x="1301" y="801"/>
                </a:lnTo>
                <a:lnTo>
                  <a:pt x="1302" y="779"/>
                </a:lnTo>
                <a:lnTo>
                  <a:pt x="1302" y="801"/>
                </a:lnTo>
                <a:lnTo>
                  <a:pt x="1303" y="795"/>
                </a:lnTo>
                <a:lnTo>
                  <a:pt x="1303" y="801"/>
                </a:lnTo>
                <a:lnTo>
                  <a:pt x="1304" y="783"/>
                </a:lnTo>
                <a:lnTo>
                  <a:pt x="1304" y="801"/>
                </a:lnTo>
                <a:lnTo>
                  <a:pt x="1306" y="801"/>
                </a:lnTo>
                <a:lnTo>
                  <a:pt x="1306" y="789"/>
                </a:lnTo>
                <a:lnTo>
                  <a:pt x="1306" y="801"/>
                </a:lnTo>
                <a:lnTo>
                  <a:pt x="1310" y="801"/>
                </a:lnTo>
                <a:lnTo>
                  <a:pt x="1310" y="794"/>
                </a:lnTo>
                <a:lnTo>
                  <a:pt x="1310" y="801"/>
                </a:lnTo>
                <a:lnTo>
                  <a:pt x="1313" y="801"/>
                </a:lnTo>
                <a:lnTo>
                  <a:pt x="1313" y="796"/>
                </a:lnTo>
                <a:lnTo>
                  <a:pt x="1313" y="801"/>
                </a:lnTo>
                <a:lnTo>
                  <a:pt x="1315" y="801"/>
                </a:lnTo>
                <a:lnTo>
                  <a:pt x="1315" y="798"/>
                </a:lnTo>
                <a:lnTo>
                  <a:pt x="1315" y="801"/>
                </a:lnTo>
                <a:lnTo>
                  <a:pt x="1316" y="801"/>
                </a:lnTo>
                <a:lnTo>
                  <a:pt x="1316" y="796"/>
                </a:lnTo>
                <a:lnTo>
                  <a:pt x="1317" y="788"/>
                </a:lnTo>
                <a:lnTo>
                  <a:pt x="1317" y="801"/>
                </a:lnTo>
                <a:lnTo>
                  <a:pt x="1320" y="801"/>
                </a:lnTo>
                <a:lnTo>
                  <a:pt x="1320" y="791"/>
                </a:lnTo>
                <a:lnTo>
                  <a:pt x="1320" y="801"/>
                </a:lnTo>
                <a:lnTo>
                  <a:pt x="1322" y="801"/>
                </a:lnTo>
                <a:lnTo>
                  <a:pt x="1322" y="798"/>
                </a:lnTo>
                <a:lnTo>
                  <a:pt x="1322" y="801"/>
                </a:lnTo>
                <a:lnTo>
                  <a:pt x="1326" y="801"/>
                </a:lnTo>
                <a:lnTo>
                  <a:pt x="1326" y="801"/>
                </a:lnTo>
                <a:lnTo>
                  <a:pt x="1326" y="700"/>
                </a:lnTo>
                <a:lnTo>
                  <a:pt x="1327" y="616"/>
                </a:lnTo>
                <a:lnTo>
                  <a:pt x="1327" y="801"/>
                </a:lnTo>
                <a:lnTo>
                  <a:pt x="1330" y="801"/>
                </a:lnTo>
                <a:lnTo>
                  <a:pt x="1330" y="664"/>
                </a:lnTo>
                <a:lnTo>
                  <a:pt x="1330" y="801"/>
                </a:lnTo>
                <a:lnTo>
                  <a:pt x="1331" y="797"/>
                </a:lnTo>
                <a:lnTo>
                  <a:pt x="1331" y="801"/>
                </a:lnTo>
                <a:lnTo>
                  <a:pt x="1333" y="801"/>
                </a:lnTo>
                <a:lnTo>
                  <a:pt x="1333" y="801"/>
                </a:lnTo>
                <a:lnTo>
                  <a:pt x="1333" y="731"/>
                </a:lnTo>
                <a:lnTo>
                  <a:pt x="1334" y="740"/>
                </a:lnTo>
                <a:lnTo>
                  <a:pt x="1334" y="801"/>
                </a:lnTo>
                <a:lnTo>
                  <a:pt x="1335" y="801"/>
                </a:lnTo>
                <a:lnTo>
                  <a:pt x="1335" y="788"/>
                </a:lnTo>
                <a:lnTo>
                  <a:pt x="1336" y="800"/>
                </a:lnTo>
                <a:lnTo>
                  <a:pt x="1336" y="801"/>
                </a:lnTo>
                <a:lnTo>
                  <a:pt x="1337" y="770"/>
                </a:lnTo>
                <a:lnTo>
                  <a:pt x="1337" y="801"/>
                </a:lnTo>
                <a:lnTo>
                  <a:pt x="1338" y="790"/>
                </a:lnTo>
                <a:lnTo>
                  <a:pt x="1338" y="801"/>
                </a:lnTo>
                <a:lnTo>
                  <a:pt x="1340" y="801"/>
                </a:lnTo>
                <a:lnTo>
                  <a:pt x="1340" y="801"/>
                </a:lnTo>
                <a:lnTo>
                  <a:pt x="1340" y="786"/>
                </a:lnTo>
                <a:lnTo>
                  <a:pt x="1341" y="797"/>
                </a:lnTo>
                <a:lnTo>
                  <a:pt x="1341" y="801"/>
                </a:lnTo>
                <a:lnTo>
                  <a:pt x="1344" y="801"/>
                </a:lnTo>
                <a:lnTo>
                  <a:pt x="1344" y="801"/>
                </a:lnTo>
                <a:lnTo>
                  <a:pt x="1344" y="796"/>
                </a:lnTo>
                <a:lnTo>
                  <a:pt x="1345" y="797"/>
                </a:lnTo>
                <a:lnTo>
                  <a:pt x="1345" y="801"/>
                </a:lnTo>
                <a:lnTo>
                  <a:pt x="1347" y="801"/>
                </a:lnTo>
                <a:lnTo>
                  <a:pt x="1347" y="794"/>
                </a:lnTo>
                <a:lnTo>
                  <a:pt x="1347" y="801"/>
                </a:lnTo>
                <a:lnTo>
                  <a:pt x="1350" y="801"/>
                </a:lnTo>
                <a:lnTo>
                  <a:pt x="1351" y="793"/>
                </a:lnTo>
                <a:lnTo>
                  <a:pt x="1351" y="801"/>
                </a:lnTo>
                <a:lnTo>
                  <a:pt x="1353" y="801"/>
                </a:lnTo>
                <a:lnTo>
                  <a:pt x="1353" y="801"/>
                </a:lnTo>
                <a:lnTo>
                  <a:pt x="1353" y="798"/>
                </a:lnTo>
                <a:lnTo>
                  <a:pt x="1354" y="791"/>
                </a:lnTo>
                <a:lnTo>
                  <a:pt x="1354" y="801"/>
                </a:lnTo>
                <a:lnTo>
                  <a:pt x="1355" y="801"/>
                </a:lnTo>
                <a:lnTo>
                  <a:pt x="1355" y="787"/>
                </a:lnTo>
                <a:lnTo>
                  <a:pt x="1356" y="796"/>
                </a:lnTo>
                <a:lnTo>
                  <a:pt x="1356" y="801"/>
                </a:lnTo>
                <a:lnTo>
                  <a:pt x="1357" y="801"/>
                </a:lnTo>
                <a:lnTo>
                  <a:pt x="1357" y="772"/>
                </a:lnTo>
                <a:lnTo>
                  <a:pt x="1358" y="796"/>
                </a:lnTo>
                <a:lnTo>
                  <a:pt x="1358" y="801"/>
                </a:lnTo>
                <a:lnTo>
                  <a:pt x="1359" y="782"/>
                </a:lnTo>
                <a:lnTo>
                  <a:pt x="1359" y="801"/>
                </a:lnTo>
                <a:lnTo>
                  <a:pt x="1361" y="801"/>
                </a:lnTo>
                <a:lnTo>
                  <a:pt x="1361" y="798"/>
                </a:lnTo>
                <a:lnTo>
                  <a:pt x="1361" y="801"/>
                </a:lnTo>
                <a:lnTo>
                  <a:pt x="1364" y="801"/>
                </a:lnTo>
                <a:lnTo>
                  <a:pt x="1364" y="793"/>
                </a:lnTo>
                <a:lnTo>
                  <a:pt x="1364" y="801"/>
                </a:lnTo>
                <a:lnTo>
                  <a:pt x="1367" y="801"/>
                </a:lnTo>
                <a:lnTo>
                  <a:pt x="1367" y="793"/>
                </a:lnTo>
                <a:lnTo>
                  <a:pt x="1367" y="801"/>
                </a:lnTo>
                <a:lnTo>
                  <a:pt x="1369" y="801"/>
                </a:lnTo>
                <a:lnTo>
                  <a:pt x="1369" y="801"/>
                </a:lnTo>
                <a:lnTo>
                  <a:pt x="1369" y="801"/>
                </a:lnTo>
                <a:lnTo>
                  <a:pt x="1370" y="793"/>
                </a:lnTo>
                <a:lnTo>
                  <a:pt x="1370" y="801"/>
                </a:lnTo>
                <a:lnTo>
                  <a:pt x="1371" y="787"/>
                </a:lnTo>
                <a:lnTo>
                  <a:pt x="1371" y="801"/>
                </a:lnTo>
                <a:lnTo>
                  <a:pt x="1372" y="796"/>
                </a:lnTo>
                <a:lnTo>
                  <a:pt x="1372" y="801"/>
                </a:lnTo>
                <a:lnTo>
                  <a:pt x="1374" y="801"/>
                </a:lnTo>
                <a:lnTo>
                  <a:pt x="1374" y="797"/>
                </a:lnTo>
                <a:lnTo>
                  <a:pt x="1374" y="801"/>
                </a:lnTo>
                <a:lnTo>
                  <a:pt x="1377" y="801"/>
                </a:lnTo>
                <a:lnTo>
                  <a:pt x="1377" y="801"/>
                </a:lnTo>
                <a:lnTo>
                  <a:pt x="1377" y="794"/>
                </a:lnTo>
                <a:lnTo>
                  <a:pt x="1378" y="797"/>
                </a:lnTo>
                <a:lnTo>
                  <a:pt x="1378" y="801"/>
                </a:lnTo>
                <a:lnTo>
                  <a:pt x="1379" y="797"/>
                </a:lnTo>
                <a:lnTo>
                  <a:pt x="1379" y="801"/>
                </a:lnTo>
                <a:lnTo>
                  <a:pt x="1381" y="801"/>
                </a:lnTo>
                <a:lnTo>
                  <a:pt x="1381" y="797"/>
                </a:lnTo>
                <a:lnTo>
                  <a:pt x="1381" y="801"/>
                </a:lnTo>
                <a:lnTo>
                  <a:pt x="1384" y="801"/>
                </a:lnTo>
                <a:lnTo>
                  <a:pt x="1384" y="801"/>
                </a:lnTo>
                <a:lnTo>
                  <a:pt x="1384" y="796"/>
                </a:lnTo>
                <a:lnTo>
                  <a:pt x="1385" y="708"/>
                </a:lnTo>
                <a:lnTo>
                  <a:pt x="1385" y="801"/>
                </a:lnTo>
                <a:lnTo>
                  <a:pt x="1387" y="801"/>
                </a:lnTo>
                <a:lnTo>
                  <a:pt x="1387" y="801"/>
                </a:lnTo>
                <a:lnTo>
                  <a:pt x="1387" y="710"/>
                </a:lnTo>
                <a:lnTo>
                  <a:pt x="1388" y="732"/>
                </a:lnTo>
                <a:lnTo>
                  <a:pt x="1388" y="801"/>
                </a:lnTo>
                <a:lnTo>
                  <a:pt x="1390" y="801"/>
                </a:lnTo>
                <a:lnTo>
                  <a:pt x="1390" y="752"/>
                </a:lnTo>
                <a:lnTo>
                  <a:pt x="1390" y="801"/>
                </a:lnTo>
                <a:lnTo>
                  <a:pt x="1391" y="749"/>
                </a:lnTo>
                <a:lnTo>
                  <a:pt x="1391" y="801"/>
                </a:lnTo>
                <a:lnTo>
                  <a:pt x="1392" y="779"/>
                </a:lnTo>
                <a:lnTo>
                  <a:pt x="1392" y="801"/>
                </a:lnTo>
                <a:lnTo>
                  <a:pt x="1394" y="801"/>
                </a:lnTo>
                <a:lnTo>
                  <a:pt x="1394" y="801"/>
                </a:lnTo>
                <a:lnTo>
                  <a:pt x="1394" y="789"/>
                </a:lnTo>
                <a:lnTo>
                  <a:pt x="1395" y="764"/>
                </a:lnTo>
                <a:lnTo>
                  <a:pt x="1395" y="801"/>
                </a:lnTo>
                <a:lnTo>
                  <a:pt x="1398" y="801"/>
                </a:lnTo>
                <a:lnTo>
                  <a:pt x="1398" y="791"/>
                </a:lnTo>
                <a:lnTo>
                  <a:pt x="1398" y="801"/>
                </a:lnTo>
                <a:lnTo>
                  <a:pt x="1401" y="801"/>
                </a:lnTo>
                <a:lnTo>
                  <a:pt x="1401" y="801"/>
                </a:lnTo>
                <a:lnTo>
                  <a:pt x="1401" y="794"/>
                </a:lnTo>
                <a:lnTo>
                  <a:pt x="1402" y="790"/>
                </a:lnTo>
                <a:lnTo>
                  <a:pt x="1402" y="801"/>
                </a:lnTo>
                <a:lnTo>
                  <a:pt x="1405" y="801"/>
                </a:lnTo>
                <a:lnTo>
                  <a:pt x="1405" y="789"/>
                </a:lnTo>
                <a:lnTo>
                  <a:pt x="1405" y="801"/>
                </a:lnTo>
                <a:lnTo>
                  <a:pt x="1406" y="801"/>
                </a:lnTo>
                <a:lnTo>
                  <a:pt x="1406" y="788"/>
                </a:lnTo>
                <a:lnTo>
                  <a:pt x="1407" y="790"/>
                </a:lnTo>
                <a:lnTo>
                  <a:pt x="1407" y="801"/>
                </a:lnTo>
                <a:lnTo>
                  <a:pt x="1408" y="797"/>
                </a:lnTo>
                <a:lnTo>
                  <a:pt x="1408" y="801"/>
                </a:lnTo>
                <a:lnTo>
                  <a:pt x="1410" y="801"/>
                </a:lnTo>
                <a:lnTo>
                  <a:pt x="1410" y="798"/>
                </a:lnTo>
                <a:lnTo>
                  <a:pt x="1410" y="801"/>
                </a:lnTo>
                <a:lnTo>
                  <a:pt x="1411" y="801"/>
                </a:lnTo>
                <a:lnTo>
                  <a:pt x="1411" y="801"/>
                </a:lnTo>
                <a:lnTo>
                  <a:pt x="1412" y="798"/>
                </a:lnTo>
                <a:lnTo>
                  <a:pt x="1412" y="801"/>
                </a:lnTo>
                <a:lnTo>
                  <a:pt x="1414" y="801"/>
                </a:lnTo>
                <a:lnTo>
                  <a:pt x="1414" y="801"/>
                </a:lnTo>
                <a:lnTo>
                  <a:pt x="1414" y="801"/>
                </a:lnTo>
                <a:lnTo>
                  <a:pt x="1415" y="782"/>
                </a:lnTo>
                <a:lnTo>
                  <a:pt x="1415" y="801"/>
                </a:lnTo>
                <a:lnTo>
                  <a:pt x="1416" y="801"/>
                </a:lnTo>
                <a:lnTo>
                  <a:pt x="1416" y="801"/>
                </a:lnTo>
                <a:lnTo>
                  <a:pt x="1417" y="784"/>
                </a:lnTo>
                <a:lnTo>
                  <a:pt x="1417" y="801"/>
                </a:lnTo>
                <a:lnTo>
                  <a:pt x="1418" y="786"/>
                </a:lnTo>
                <a:lnTo>
                  <a:pt x="1418" y="801"/>
                </a:lnTo>
                <a:lnTo>
                  <a:pt x="1419" y="801"/>
                </a:lnTo>
                <a:lnTo>
                  <a:pt x="1419" y="801"/>
                </a:lnTo>
                <a:lnTo>
                  <a:pt x="1420" y="794"/>
                </a:lnTo>
                <a:lnTo>
                  <a:pt x="1420" y="801"/>
                </a:lnTo>
                <a:lnTo>
                  <a:pt x="1421" y="801"/>
                </a:lnTo>
                <a:lnTo>
                  <a:pt x="1421" y="796"/>
                </a:lnTo>
                <a:lnTo>
                  <a:pt x="1422" y="801"/>
                </a:lnTo>
                <a:lnTo>
                  <a:pt x="1422" y="801"/>
                </a:lnTo>
                <a:lnTo>
                  <a:pt x="1423" y="801"/>
                </a:lnTo>
                <a:lnTo>
                  <a:pt x="1423" y="801"/>
                </a:lnTo>
                <a:lnTo>
                  <a:pt x="1424" y="798"/>
                </a:lnTo>
                <a:lnTo>
                  <a:pt x="1424" y="801"/>
                </a:lnTo>
                <a:lnTo>
                  <a:pt x="1428" y="801"/>
                </a:lnTo>
                <a:lnTo>
                  <a:pt x="1428" y="801"/>
                </a:lnTo>
                <a:lnTo>
                  <a:pt x="1428" y="801"/>
                </a:lnTo>
                <a:lnTo>
                  <a:pt x="1429" y="797"/>
                </a:lnTo>
                <a:lnTo>
                  <a:pt x="1429" y="801"/>
                </a:lnTo>
                <a:lnTo>
                  <a:pt x="1440" y="801"/>
                </a:lnTo>
                <a:lnTo>
                  <a:pt x="1440" y="797"/>
                </a:lnTo>
                <a:lnTo>
                  <a:pt x="1440" y="801"/>
                </a:lnTo>
                <a:lnTo>
                  <a:pt x="1449" y="801"/>
                </a:lnTo>
                <a:lnTo>
                  <a:pt x="1449" y="797"/>
                </a:lnTo>
                <a:lnTo>
                  <a:pt x="1449" y="801"/>
                </a:lnTo>
                <a:lnTo>
                  <a:pt x="1452" y="801"/>
                </a:lnTo>
                <a:lnTo>
                  <a:pt x="1452" y="795"/>
                </a:lnTo>
                <a:lnTo>
                  <a:pt x="1452" y="801"/>
                </a:lnTo>
                <a:lnTo>
                  <a:pt x="1456" y="801"/>
                </a:lnTo>
                <a:lnTo>
                  <a:pt x="1456" y="344"/>
                </a:lnTo>
                <a:lnTo>
                  <a:pt x="1456" y="801"/>
                </a:lnTo>
                <a:lnTo>
                  <a:pt x="1459" y="801"/>
                </a:lnTo>
                <a:lnTo>
                  <a:pt x="1459" y="540"/>
                </a:lnTo>
                <a:lnTo>
                  <a:pt x="1459" y="801"/>
                </a:lnTo>
                <a:lnTo>
                  <a:pt x="1460" y="801"/>
                </a:lnTo>
                <a:lnTo>
                  <a:pt x="1462" y="801"/>
                </a:lnTo>
                <a:lnTo>
                  <a:pt x="1462" y="801"/>
                </a:lnTo>
                <a:lnTo>
                  <a:pt x="1462" y="801"/>
                </a:lnTo>
                <a:lnTo>
                  <a:pt x="1463" y="684"/>
                </a:lnTo>
                <a:lnTo>
                  <a:pt x="1463" y="801"/>
                </a:lnTo>
                <a:lnTo>
                  <a:pt x="1466" y="801"/>
                </a:lnTo>
                <a:lnTo>
                  <a:pt x="1466" y="763"/>
                </a:lnTo>
                <a:lnTo>
                  <a:pt x="1466" y="801"/>
                </a:lnTo>
                <a:lnTo>
                  <a:pt x="1467" y="796"/>
                </a:lnTo>
                <a:lnTo>
                  <a:pt x="1467" y="801"/>
                </a:lnTo>
                <a:lnTo>
                  <a:pt x="1469" y="801"/>
                </a:lnTo>
                <a:lnTo>
                  <a:pt x="1469" y="801"/>
                </a:lnTo>
                <a:lnTo>
                  <a:pt x="1469" y="789"/>
                </a:lnTo>
                <a:lnTo>
                  <a:pt x="1470" y="795"/>
                </a:lnTo>
                <a:lnTo>
                  <a:pt x="1470" y="801"/>
                </a:lnTo>
                <a:lnTo>
                  <a:pt x="1471" y="801"/>
                </a:lnTo>
                <a:lnTo>
                  <a:pt x="1471" y="801"/>
                </a:lnTo>
                <a:lnTo>
                  <a:pt x="1472" y="795"/>
                </a:lnTo>
                <a:lnTo>
                  <a:pt x="1472" y="801"/>
                </a:lnTo>
                <a:lnTo>
                  <a:pt x="1473" y="797"/>
                </a:lnTo>
                <a:lnTo>
                  <a:pt x="1473" y="801"/>
                </a:lnTo>
                <a:lnTo>
                  <a:pt x="1476" y="801"/>
                </a:lnTo>
                <a:lnTo>
                  <a:pt x="1476" y="793"/>
                </a:lnTo>
                <a:lnTo>
                  <a:pt x="1476" y="801"/>
                </a:lnTo>
                <a:lnTo>
                  <a:pt x="1479" y="801"/>
                </a:lnTo>
                <a:lnTo>
                  <a:pt x="1479" y="801"/>
                </a:lnTo>
                <a:lnTo>
                  <a:pt x="1479" y="801"/>
                </a:lnTo>
                <a:lnTo>
                  <a:pt x="1480" y="796"/>
                </a:lnTo>
                <a:lnTo>
                  <a:pt x="1480" y="801"/>
                </a:lnTo>
                <a:lnTo>
                  <a:pt x="1486" y="801"/>
                </a:lnTo>
                <a:lnTo>
                  <a:pt x="1486" y="798"/>
                </a:lnTo>
                <a:lnTo>
                  <a:pt x="1486" y="801"/>
                </a:lnTo>
                <a:lnTo>
                  <a:pt x="1492" y="801"/>
                </a:lnTo>
                <a:lnTo>
                  <a:pt x="1492" y="795"/>
                </a:lnTo>
                <a:lnTo>
                  <a:pt x="1492" y="801"/>
                </a:lnTo>
                <a:lnTo>
                  <a:pt x="1493" y="796"/>
                </a:lnTo>
                <a:lnTo>
                  <a:pt x="1493" y="801"/>
                </a:lnTo>
                <a:lnTo>
                  <a:pt x="1494" y="798"/>
                </a:lnTo>
                <a:lnTo>
                  <a:pt x="1494" y="801"/>
                </a:lnTo>
                <a:lnTo>
                  <a:pt x="1496" y="801"/>
                </a:lnTo>
                <a:lnTo>
                  <a:pt x="1496" y="801"/>
                </a:lnTo>
                <a:lnTo>
                  <a:pt x="1496" y="794"/>
                </a:lnTo>
                <a:lnTo>
                  <a:pt x="1497" y="796"/>
                </a:lnTo>
                <a:lnTo>
                  <a:pt x="1497" y="801"/>
                </a:lnTo>
                <a:lnTo>
                  <a:pt x="1501" y="801"/>
                </a:lnTo>
                <a:lnTo>
                  <a:pt x="1501" y="27"/>
                </a:lnTo>
                <a:lnTo>
                  <a:pt x="1501" y="801"/>
                </a:lnTo>
                <a:lnTo>
                  <a:pt x="1503" y="801"/>
                </a:lnTo>
                <a:lnTo>
                  <a:pt x="1503" y="801"/>
                </a:lnTo>
                <a:lnTo>
                  <a:pt x="1503" y="0"/>
                </a:lnTo>
                <a:lnTo>
                  <a:pt x="1504" y="676"/>
                </a:lnTo>
                <a:lnTo>
                  <a:pt x="1504" y="801"/>
                </a:lnTo>
                <a:lnTo>
                  <a:pt x="1505" y="801"/>
                </a:lnTo>
                <a:lnTo>
                  <a:pt x="1505" y="801"/>
                </a:lnTo>
                <a:lnTo>
                  <a:pt x="1506" y="398"/>
                </a:lnTo>
                <a:lnTo>
                  <a:pt x="1506" y="801"/>
                </a:lnTo>
                <a:lnTo>
                  <a:pt x="1507" y="793"/>
                </a:lnTo>
                <a:lnTo>
                  <a:pt x="1507" y="801"/>
                </a:lnTo>
                <a:lnTo>
                  <a:pt x="1508" y="626"/>
                </a:lnTo>
                <a:lnTo>
                  <a:pt x="1508" y="801"/>
                </a:lnTo>
                <a:lnTo>
                  <a:pt x="1510" y="801"/>
                </a:lnTo>
                <a:lnTo>
                  <a:pt x="1510" y="742"/>
                </a:lnTo>
                <a:lnTo>
                  <a:pt x="1510" y="801"/>
                </a:lnTo>
                <a:lnTo>
                  <a:pt x="1512" y="801"/>
                </a:lnTo>
                <a:lnTo>
                  <a:pt x="1512" y="801"/>
                </a:lnTo>
                <a:lnTo>
                  <a:pt x="1512" y="787"/>
                </a:lnTo>
                <a:lnTo>
                  <a:pt x="1513" y="788"/>
                </a:lnTo>
                <a:lnTo>
                  <a:pt x="1513" y="801"/>
                </a:lnTo>
                <a:lnTo>
                  <a:pt x="1520" y="801"/>
                </a:lnTo>
                <a:lnTo>
                  <a:pt x="1520" y="791"/>
                </a:lnTo>
                <a:lnTo>
                  <a:pt x="1520" y="801"/>
                </a:lnTo>
                <a:lnTo>
                  <a:pt x="1521" y="801"/>
                </a:lnTo>
                <a:lnTo>
                  <a:pt x="1522" y="795"/>
                </a:lnTo>
                <a:lnTo>
                  <a:pt x="1522" y="801"/>
                </a:lnTo>
                <a:lnTo>
                  <a:pt x="1524" y="801"/>
                </a:lnTo>
                <a:lnTo>
                  <a:pt x="1524" y="797"/>
                </a:lnTo>
                <a:lnTo>
                  <a:pt x="1524" y="801"/>
                </a:lnTo>
                <a:lnTo>
                  <a:pt x="1529" y="80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7" name="Rectangle 876"/>
          <p:cNvSpPr>
            <a:spLocks noChangeArrowheads="1"/>
          </p:cNvSpPr>
          <p:nvPr/>
        </p:nvSpPr>
        <p:spPr bwMode="auto">
          <a:xfrm>
            <a:off x="5095875" y="332420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596.31085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8" name="Rectangle 877"/>
          <p:cNvSpPr>
            <a:spLocks noChangeArrowheads="1"/>
          </p:cNvSpPr>
          <p:nvPr/>
        </p:nvSpPr>
        <p:spPr bwMode="auto">
          <a:xfrm>
            <a:off x="2844800" y="453070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491.94717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9" name="Rectangle 878"/>
          <p:cNvSpPr>
            <a:spLocks noChangeArrowheads="1"/>
          </p:cNvSpPr>
          <p:nvPr/>
        </p:nvSpPr>
        <p:spPr bwMode="auto">
          <a:xfrm>
            <a:off x="1858963" y="57054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446.24545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0" name="Rectangle 879"/>
          <p:cNvSpPr>
            <a:spLocks noChangeArrowheads="1"/>
          </p:cNvSpPr>
          <p:nvPr/>
        </p:nvSpPr>
        <p:spPr bwMode="auto">
          <a:xfrm>
            <a:off x="4946650" y="1426208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589.31024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1" name="Rectangle 880"/>
          <p:cNvSpPr>
            <a:spLocks noChangeArrowheads="1"/>
          </p:cNvSpPr>
          <p:nvPr/>
        </p:nvSpPr>
        <p:spPr bwMode="auto">
          <a:xfrm>
            <a:off x="3381375" y="1394458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516.77722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2" name="Rectangle 881"/>
          <p:cNvSpPr>
            <a:spLocks noChangeArrowheads="1"/>
          </p:cNvSpPr>
          <p:nvPr/>
        </p:nvSpPr>
        <p:spPr bwMode="auto">
          <a:xfrm>
            <a:off x="1296988" y="1921508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420.23471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3" name="Rectangle 882"/>
          <p:cNvSpPr>
            <a:spLocks noChangeArrowheads="1"/>
          </p:cNvSpPr>
          <p:nvPr/>
        </p:nvSpPr>
        <p:spPr bwMode="auto">
          <a:xfrm>
            <a:off x="1144588" y="2105658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413.23480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4" name="Rectangle 883"/>
          <p:cNvSpPr>
            <a:spLocks noChangeArrowheads="1"/>
          </p:cNvSpPr>
          <p:nvPr/>
        </p:nvSpPr>
        <p:spPr bwMode="auto">
          <a:xfrm>
            <a:off x="541338" y="2165983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385.25555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5" name="Rectangle 884"/>
          <p:cNvSpPr>
            <a:spLocks noChangeArrowheads="1"/>
          </p:cNvSpPr>
          <p:nvPr/>
        </p:nvSpPr>
        <p:spPr bwMode="auto">
          <a:xfrm>
            <a:off x="3003550" y="2273933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499.26682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6" name="Rectangle 885"/>
          <p:cNvSpPr>
            <a:spLocks noChangeArrowheads="1"/>
          </p:cNvSpPr>
          <p:nvPr/>
        </p:nvSpPr>
        <p:spPr bwMode="auto">
          <a:xfrm>
            <a:off x="4524651" y="218215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570.27924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7" name="Rectangle 886"/>
          <p:cNvSpPr>
            <a:spLocks noChangeArrowheads="1"/>
          </p:cNvSpPr>
          <p:nvPr/>
        </p:nvSpPr>
        <p:spPr bwMode="auto">
          <a:xfrm>
            <a:off x="4092689" y="2313632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549.80432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8" name="Rectangle 887"/>
          <p:cNvSpPr>
            <a:spLocks noChangeArrowheads="1"/>
          </p:cNvSpPr>
          <p:nvPr/>
        </p:nvSpPr>
        <p:spPr bwMode="auto">
          <a:xfrm>
            <a:off x="3870325" y="243744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539.51385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2" name="Line 929"/>
          <p:cNvSpPr>
            <a:spLocks noChangeShapeType="1"/>
          </p:cNvSpPr>
          <p:nvPr/>
        </p:nvSpPr>
        <p:spPr bwMode="auto">
          <a:xfrm>
            <a:off x="454025" y="6372225"/>
            <a:ext cx="4856163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3" name="Line 930"/>
          <p:cNvSpPr>
            <a:spLocks noChangeShapeType="1"/>
          </p:cNvSpPr>
          <p:nvPr/>
        </p:nvSpPr>
        <p:spPr bwMode="auto">
          <a:xfrm>
            <a:off x="4730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Line 931"/>
          <p:cNvSpPr>
            <a:spLocks noChangeShapeType="1"/>
          </p:cNvSpPr>
          <p:nvPr/>
        </p:nvSpPr>
        <p:spPr bwMode="auto">
          <a:xfrm>
            <a:off x="5175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5" name="Line 932"/>
          <p:cNvSpPr>
            <a:spLocks noChangeShapeType="1"/>
          </p:cNvSpPr>
          <p:nvPr/>
        </p:nvSpPr>
        <p:spPr bwMode="auto">
          <a:xfrm>
            <a:off x="6032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Line 933"/>
          <p:cNvSpPr>
            <a:spLocks noChangeShapeType="1"/>
          </p:cNvSpPr>
          <p:nvPr/>
        </p:nvSpPr>
        <p:spPr bwMode="auto">
          <a:xfrm>
            <a:off x="6477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7" name="Line 934"/>
          <p:cNvSpPr>
            <a:spLocks noChangeShapeType="1"/>
          </p:cNvSpPr>
          <p:nvPr/>
        </p:nvSpPr>
        <p:spPr bwMode="auto">
          <a:xfrm>
            <a:off x="6889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Line 935"/>
          <p:cNvSpPr>
            <a:spLocks noChangeShapeType="1"/>
          </p:cNvSpPr>
          <p:nvPr/>
        </p:nvSpPr>
        <p:spPr bwMode="auto">
          <a:xfrm>
            <a:off x="7334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9" name="Line 936"/>
          <p:cNvSpPr>
            <a:spLocks noChangeShapeType="1"/>
          </p:cNvSpPr>
          <p:nvPr/>
        </p:nvSpPr>
        <p:spPr bwMode="auto">
          <a:xfrm>
            <a:off x="8191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0" name="Line 937"/>
          <p:cNvSpPr>
            <a:spLocks noChangeShapeType="1"/>
          </p:cNvSpPr>
          <p:nvPr/>
        </p:nvSpPr>
        <p:spPr bwMode="auto">
          <a:xfrm>
            <a:off x="8636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1" name="Line 938"/>
          <p:cNvSpPr>
            <a:spLocks noChangeShapeType="1"/>
          </p:cNvSpPr>
          <p:nvPr/>
        </p:nvSpPr>
        <p:spPr bwMode="auto">
          <a:xfrm>
            <a:off x="9048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2" name="Line 939"/>
          <p:cNvSpPr>
            <a:spLocks noChangeShapeType="1"/>
          </p:cNvSpPr>
          <p:nvPr/>
        </p:nvSpPr>
        <p:spPr bwMode="auto">
          <a:xfrm>
            <a:off x="9493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" name="Line 940"/>
          <p:cNvSpPr>
            <a:spLocks noChangeShapeType="1"/>
          </p:cNvSpPr>
          <p:nvPr/>
        </p:nvSpPr>
        <p:spPr bwMode="auto">
          <a:xfrm>
            <a:off x="10350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" name="Line 941"/>
          <p:cNvSpPr>
            <a:spLocks noChangeShapeType="1"/>
          </p:cNvSpPr>
          <p:nvPr/>
        </p:nvSpPr>
        <p:spPr bwMode="auto">
          <a:xfrm>
            <a:off x="10795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5" name="Line 942"/>
          <p:cNvSpPr>
            <a:spLocks noChangeShapeType="1"/>
          </p:cNvSpPr>
          <p:nvPr/>
        </p:nvSpPr>
        <p:spPr bwMode="auto">
          <a:xfrm>
            <a:off x="11207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6" name="Line 943"/>
          <p:cNvSpPr>
            <a:spLocks noChangeShapeType="1"/>
          </p:cNvSpPr>
          <p:nvPr/>
        </p:nvSpPr>
        <p:spPr bwMode="auto">
          <a:xfrm>
            <a:off x="11652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7" name="Line 944"/>
          <p:cNvSpPr>
            <a:spLocks noChangeShapeType="1"/>
          </p:cNvSpPr>
          <p:nvPr/>
        </p:nvSpPr>
        <p:spPr bwMode="auto">
          <a:xfrm>
            <a:off x="12509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8" name="Line 945"/>
          <p:cNvSpPr>
            <a:spLocks noChangeShapeType="1"/>
          </p:cNvSpPr>
          <p:nvPr/>
        </p:nvSpPr>
        <p:spPr bwMode="auto">
          <a:xfrm>
            <a:off x="129540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9" name="Line 946"/>
          <p:cNvSpPr>
            <a:spLocks noChangeShapeType="1"/>
          </p:cNvSpPr>
          <p:nvPr/>
        </p:nvSpPr>
        <p:spPr bwMode="auto">
          <a:xfrm>
            <a:off x="13366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0" name="Line 947"/>
          <p:cNvSpPr>
            <a:spLocks noChangeShapeType="1"/>
          </p:cNvSpPr>
          <p:nvPr/>
        </p:nvSpPr>
        <p:spPr bwMode="auto">
          <a:xfrm>
            <a:off x="13811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1" name="Line 948"/>
          <p:cNvSpPr>
            <a:spLocks noChangeShapeType="1"/>
          </p:cNvSpPr>
          <p:nvPr/>
        </p:nvSpPr>
        <p:spPr bwMode="auto">
          <a:xfrm>
            <a:off x="14668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2" name="Line 949"/>
          <p:cNvSpPr>
            <a:spLocks noChangeShapeType="1"/>
          </p:cNvSpPr>
          <p:nvPr/>
        </p:nvSpPr>
        <p:spPr bwMode="auto">
          <a:xfrm>
            <a:off x="15081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3" name="Line 950"/>
          <p:cNvSpPr>
            <a:spLocks noChangeShapeType="1"/>
          </p:cNvSpPr>
          <p:nvPr/>
        </p:nvSpPr>
        <p:spPr bwMode="auto">
          <a:xfrm>
            <a:off x="15525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4" name="Line 951"/>
          <p:cNvSpPr>
            <a:spLocks noChangeShapeType="1"/>
          </p:cNvSpPr>
          <p:nvPr/>
        </p:nvSpPr>
        <p:spPr bwMode="auto">
          <a:xfrm>
            <a:off x="15970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5" name="Line 952"/>
          <p:cNvSpPr>
            <a:spLocks noChangeShapeType="1"/>
          </p:cNvSpPr>
          <p:nvPr/>
        </p:nvSpPr>
        <p:spPr bwMode="auto">
          <a:xfrm>
            <a:off x="16827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6" name="Line 953"/>
          <p:cNvSpPr>
            <a:spLocks noChangeShapeType="1"/>
          </p:cNvSpPr>
          <p:nvPr/>
        </p:nvSpPr>
        <p:spPr bwMode="auto">
          <a:xfrm>
            <a:off x="17240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7" name="Line 954"/>
          <p:cNvSpPr>
            <a:spLocks noChangeShapeType="1"/>
          </p:cNvSpPr>
          <p:nvPr/>
        </p:nvSpPr>
        <p:spPr bwMode="auto">
          <a:xfrm>
            <a:off x="17684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8" name="Line 955"/>
          <p:cNvSpPr>
            <a:spLocks noChangeShapeType="1"/>
          </p:cNvSpPr>
          <p:nvPr/>
        </p:nvSpPr>
        <p:spPr bwMode="auto">
          <a:xfrm>
            <a:off x="18129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9" name="Line 956"/>
          <p:cNvSpPr>
            <a:spLocks noChangeShapeType="1"/>
          </p:cNvSpPr>
          <p:nvPr/>
        </p:nvSpPr>
        <p:spPr bwMode="auto">
          <a:xfrm>
            <a:off x="18986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0" name="Line 957"/>
          <p:cNvSpPr>
            <a:spLocks noChangeShapeType="1"/>
          </p:cNvSpPr>
          <p:nvPr/>
        </p:nvSpPr>
        <p:spPr bwMode="auto">
          <a:xfrm>
            <a:off x="19399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1" name="Line 958"/>
          <p:cNvSpPr>
            <a:spLocks noChangeShapeType="1"/>
          </p:cNvSpPr>
          <p:nvPr/>
        </p:nvSpPr>
        <p:spPr bwMode="auto">
          <a:xfrm>
            <a:off x="19843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2" name="Line 959"/>
          <p:cNvSpPr>
            <a:spLocks noChangeShapeType="1"/>
          </p:cNvSpPr>
          <p:nvPr/>
        </p:nvSpPr>
        <p:spPr bwMode="auto">
          <a:xfrm>
            <a:off x="20288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3" name="Line 960"/>
          <p:cNvSpPr>
            <a:spLocks noChangeShapeType="1"/>
          </p:cNvSpPr>
          <p:nvPr/>
        </p:nvSpPr>
        <p:spPr bwMode="auto">
          <a:xfrm>
            <a:off x="21145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4" name="Line 961"/>
          <p:cNvSpPr>
            <a:spLocks noChangeShapeType="1"/>
          </p:cNvSpPr>
          <p:nvPr/>
        </p:nvSpPr>
        <p:spPr bwMode="auto">
          <a:xfrm>
            <a:off x="21558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5" name="Line 962"/>
          <p:cNvSpPr>
            <a:spLocks noChangeShapeType="1"/>
          </p:cNvSpPr>
          <p:nvPr/>
        </p:nvSpPr>
        <p:spPr bwMode="auto">
          <a:xfrm>
            <a:off x="22002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6" name="Line 963"/>
          <p:cNvSpPr>
            <a:spLocks noChangeShapeType="1"/>
          </p:cNvSpPr>
          <p:nvPr/>
        </p:nvSpPr>
        <p:spPr bwMode="auto">
          <a:xfrm>
            <a:off x="22447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7" name="Line 964"/>
          <p:cNvSpPr>
            <a:spLocks noChangeShapeType="1"/>
          </p:cNvSpPr>
          <p:nvPr/>
        </p:nvSpPr>
        <p:spPr bwMode="auto">
          <a:xfrm>
            <a:off x="23304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8" name="Line 965"/>
          <p:cNvSpPr>
            <a:spLocks noChangeShapeType="1"/>
          </p:cNvSpPr>
          <p:nvPr/>
        </p:nvSpPr>
        <p:spPr bwMode="auto">
          <a:xfrm>
            <a:off x="23717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9" name="Line 966"/>
          <p:cNvSpPr>
            <a:spLocks noChangeShapeType="1"/>
          </p:cNvSpPr>
          <p:nvPr/>
        </p:nvSpPr>
        <p:spPr bwMode="auto">
          <a:xfrm>
            <a:off x="24161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0" name="Line 967"/>
          <p:cNvSpPr>
            <a:spLocks noChangeShapeType="1"/>
          </p:cNvSpPr>
          <p:nvPr/>
        </p:nvSpPr>
        <p:spPr bwMode="auto">
          <a:xfrm>
            <a:off x="24574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1" name="Line 968"/>
          <p:cNvSpPr>
            <a:spLocks noChangeShapeType="1"/>
          </p:cNvSpPr>
          <p:nvPr/>
        </p:nvSpPr>
        <p:spPr bwMode="auto">
          <a:xfrm>
            <a:off x="25463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2" name="Line 969"/>
          <p:cNvSpPr>
            <a:spLocks noChangeShapeType="1"/>
          </p:cNvSpPr>
          <p:nvPr/>
        </p:nvSpPr>
        <p:spPr bwMode="auto">
          <a:xfrm>
            <a:off x="258762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3" name="Line 970"/>
          <p:cNvSpPr>
            <a:spLocks noChangeShapeType="1"/>
          </p:cNvSpPr>
          <p:nvPr/>
        </p:nvSpPr>
        <p:spPr bwMode="auto">
          <a:xfrm>
            <a:off x="2632075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4" name="Line 971"/>
          <p:cNvSpPr>
            <a:spLocks noChangeShapeType="1"/>
          </p:cNvSpPr>
          <p:nvPr/>
        </p:nvSpPr>
        <p:spPr bwMode="auto">
          <a:xfrm>
            <a:off x="26733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" name="Line 972"/>
          <p:cNvSpPr>
            <a:spLocks noChangeShapeType="1"/>
          </p:cNvSpPr>
          <p:nvPr/>
        </p:nvSpPr>
        <p:spPr bwMode="auto">
          <a:xfrm>
            <a:off x="2762250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6" name="Line 973"/>
          <p:cNvSpPr>
            <a:spLocks noChangeShapeType="1"/>
          </p:cNvSpPr>
          <p:nvPr/>
        </p:nvSpPr>
        <p:spPr bwMode="auto">
          <a:xfrm>
            <a:off x="28051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7" name="Line 974"/>
          <p:cNvSpPr>
            <a:spLocks noChangeShapeType="1"/>
          </p:cNvSpPr>
          <p:nvPr/>
        </p:nvSpPr>
        <p:spPr bwMode="auto">
          <a:xfrm>
            <a:off x="28495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8" name="Line 975"/>
          <p:cNvSpPr>
            <a:spLocks noChangeShapeType="1"/>
          </p:cNvSpPr>
          <p:nvPr/>
        </p:nvSpPr>
        <p:spPr bwMode="auto">
          <a:xfrm>
            <a:off x="28908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9" name="Line 976"/>
          <p:cNvSpPr>
            <a:spLocks noChangeShapeType="1"/>
          </p:cNvSpPr>
          <p:nvPr/>
        </p:nvSpPr>
        <p:spPr bwMode="auto">
          <a:xfrm>
            <a:off x="29797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0" name="Line 977"/>
          <p:cNvSpPr>
            <a:spLocks noChangeShapeType="1"/>
          </p:cNvSpPr>
          <p:nvPr/>
        </p:nvSpPr>
        <p:spPr bwMode="auto">
          <a:xfrm>
            <a:off x="30210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1" name="Line 978"/>
          <p:cNvSpPr>
            <a:spLocks noChangeShapeType="1"/>
          </p:cNvSpPr>
          <p:nvPr/>
        </p:nvSpPr>
        <p:spPr bwMode="auto">
          <a:xfrm>
            <a:off x="30654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2" name="Line 979"/>
          <p:cNvSpPr>
            <a:spLocks noChangeShapeType="1"/>
          </p:cNvSpPr>
          <p:nvPr/>
        </p:nvSpPr>
        <p:spPr bwMode="auto">
          <a:xfrm>
            <a:off x="31067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3" name="Line 980"/>
          <p:cNvSpPr>
            <a:spLocks noChangeShapeType="1"/>
          </p:cNvSpPr>
          <p:nvPr/>
        </p:nvSpPr>
        <p:spPr bwMode="auto">
          <a:xfrm>
            <a:off x="31956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4" name="Line 981"/>
          <p:cNvSpPr>
            <a:spLocks noChangeShapeType="1"/>
          </p:cNvSpPr>
          <p:nvPr/>
        </p:nvSpPr>
        <p:spPr bwMode="auto">
          <a:xfrm>
            <a:off x="32369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" name="Line 982"/>
          <p:cNvSpPr>
            <a:spLocks noChangeShapeType="1"/>
          </p:cNvSpPr>
          <p:nvPr/>
        </p:nvSpPr>
        <p:spPr bwMode="auto">
          <a:xfrm>
            <a:off x="32813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6" name="Line 983"/>
          <p:cNvSpPr>
            <a:spLocks noChangeShapeType="1"/>
          </p:cNvSpPr>
          <p:nvPr/>
        </p:nvSpPr>
        <p:spPr bwMode="auto">
          <a:xfrm>
            <a:off x="33226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7" name="Line 984"/>
          <p:cNvSpPr>
            <a:spLocks noChangeShapeType="1"/>
          </p:cNvSpPr>
          <p:nvPr/>
        </p:nvSpPr>
        <p:spPr bwMode="auto">
          <a:xfrm>
            <a:off x="34083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8" name="Line 985"/>
          <p:cNvSpPr>
            <a:spLocks noChangeShapeType="1"/>
          </p:cNvSpPr>
          <p:nvPr/>
        </p:nvSpPr>
        <p:spPr bwMode="auto">
          <a:xfrm>
            <a:off x="34528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9" name="Line 986"/>
          <p:cNvSpPr>
            <a:spLocks noChangeShapeType="1"/>
          </p:cNvSpPr>
          <p:nvPr/>
        </p:nvSpPr>
        <p:spPr bwMode="auto">
          <a:xfrm>
            <a:off x="34972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0" name="Line 987"/>
          <p:cNvSpPr>
            <a:spLocks noChangeShapeType="1"/>
          </p:cNvSpPr>
          <p:nvPr/>
        </p:nvSpPr>
        <p:spPr bwMode="auto">
          <a:xfrm>
            <a:off x="35385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1" name="Line 988"/>
          <p:cNvSpPr>
            <a:spLocks noChangeShapeType="1"/>
          </p:cNvSpPr>
          <p:nvPr/>
        </p:nvSpPr>
        <p:spPr bwMode="auto">
          <a:xfrm>
            <a:off x="36242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2" name="Line 989"/>
          <p:cNvSpPr>
            <a:spLocks noChangeShapeType="1"/>
          </p:cNvSpPr>
          <p:nvPr/>
        </p:nvSpPr>
        <p:spPr bwMode="auto">
          <a:xfrm>
            <a:off x="36687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3" name="Line 990"/>
          <p:cNvSpPr>
            <a:spLocks noChangeShapeType="1"/>
          </p:cNvSpPr>
          <p:nvPr/>
        </p:nvSpPr>
        <p:spPr bwMode="auto">
          <a:xfrm>
            <a:off x="37131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4" name="Line 991"/>
          <p:cNvSpPr>
            <a:spLocks noChangeShapeType="1"/>
          </p:cNvSpPr>
          <p:nvPr/>
        </p:nvSpPr>
        <p:spPr bwMode="auto">
          <a:xfrm>
            <a:off x="37544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5" name="Line 992"/>
          <p:cNvSpPr>
            <a:spLocks noChangeShapeType="1"/>
          </p:cNvSpPr>
          <p:nvPr/>
        </p:nvSpPr>
        <p:spPr bwMode="auto">
          <a:xfrm>
            <a:off x="38401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" name="Line 993"/>
          <p:cNvSpPr>
            <a:spLocks noChangeShapeType="1"/>
          </p:cNvSpPr>
          <p:nvPr/>
        </p:nvSpPr>
        <p:spPr bwMode="auto">
          <a:xfrm>
            <a:off x="38846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7" name="Line 994"/>
          <p:cNvSpPr>
            <a:spLocks noChangeShapeType="1"/>
          </p:cNvSpPr>
          <p:nvPr/>
        </p:nvSpPr>
        <p:spPr bwMode="auto">
          <a:xfrm>
            <a:off x="39290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8" name="Line 995"/>
          <p:cNvSpPr>
            <a:spLocks noChangeShapeType="1"/>
          </p:cNvSpPr>
          <p:nvPr/>
        </p:nvSpPr>
        <p:spPr bwMode="auto">
          <a:xfrm>
            <a:off x="39703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9" name="Line 996"/>
          <p:cNvSpPr>
            <a:spLocks noChangeShapeType="1"/>
          </p:cNvSpPr>
          <p:nvPr/>
        </p:nvSpPr>
        <p:spPr bwMode="auto">
          <a:xfrm>
            <a:off x="40560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0" name="Line 997"/>
          <p:cNvSpPr>
            <a:spLocks noChangeShapeType="1"/>
          </p:cNvSpPr>
          <p:nvPr/>
        </p:nvSpPr>
        <p:spPr bwMode="auto">
          <a:xfrm>
            <a:off x="41005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1" name="Line 998"/>
          <p:cNvSpPr>
            <a:spLocks noChangeShapeType="1"/>
          </p:cNvSpPr>
          <p:nvPr/>
        </p:nvSpPr>
        <p:spPr bwMode="auto">
          <a:xfrm>
            <a:off x="41449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2" name="Line 999"/>
          <p:cNvSpPr>
            <a:spLocks noChangeShapeType="1"/>
          </p:cNvSpPr>
          <p:nvPr/>
        </p:nvSpPr>
        <p:spPr bwMode="auto">
          <a:xfrm>
            <a:off x="41862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3" name="Line 1000"/>
          <p:cNvSpPr>
            <a:spLocks noChangeShapeType="1"/>
          </p:cNvSpPr>
          <p:nvPr/>
        </p:nvSpPr>
        <p:spPr bwMode="auto">
          <a:xfrm>
            <a:off x="42719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4" name="Line 1001"/>
          <p:cNvSpPr>
            <a:spLocks noChangeShapeType="1"/>
          </p:cNvSpPr>
          <p:nvPr/>
        </p:nvSpPr>
        <p:spPr bwMode="auto">
          <a:xfrm>
            <a:off x="43164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5" name="Line 1002"/>
          <p:cNvSpPr>
            <a:spLocks noChangeShapeType="1"/>
          </p:cNvSpPr>
          <p:nvPr/>
        </p:nvSpPr>
        <p:spPr bwMode="auto">
          <a:xfrm>
            <a:off x="435768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" name="Line 1003"/>
          <p:cNvSpPr>
            <a:spLocks noChangeShapeType="1"/>
          </p:cNvSpPr>
          <p:nvPr/>
        </p:nvSpPr>
        <p:spPr bwMode="auto">
          <a:xfrm>
            <a:off x="44021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7" name="Line 1004"/>
          <p:cNvSpPr>
            <a:spLocks noChangeShapeType="1"/>
          </p:cNvSpPr>
          <p:nvPr/>
        </p:nvSpPr>
        <p:spPr bwMode="auto">
          <a:xfrm>
            <a:off x="44878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8" name="Line 1005"/>
          <p:cNvSpPr>
            <a:spLocks noChangeShapeType="1"/>
          </p:cNvSpPr>
          <p:nvPr/>
        </p:nvSpPr>
        <p:spPr bwMode="auto">
          <a:xfrm>
            <a:off x="45323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9" name="Line 1006"/>
          <p:cNvSpPr>
            <a:spLocks noChangeShapeType="1"/>
          </p:cNvSpPr>
          <p:nvPr/>
        </p:nvSpPr>
        <p:spPr bwMode="auto">
          <a:xfrm>
            <a:off x="457358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0" name="Line 1007"/>
          <p:cNvSpPr>
            <a:spLocks noChangeShapeType="1"/>
          </p:cNvSpPr>
          <p:nvPr/>
        </p:nvSpPr>
        <p:spPr bwMode="auto">
          <a:xfrm>
            <a:off x="46180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1" name="Line 1008"/>
          <p:cNvSpPr>
            <a:spLocks noChangeShapeType="1"/>
          </p:cNvSpPr>
          <p:nvPr/>
        </p:nvSpPr>
        <p:spPr bwMode="auto">
          <a:xfrm>
            <a:off x="47037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2" name="Line 1009"/>
          <p:cNvSpPr>
            <a:spLocks noChangeShapeType="1"/>
          </p:cNvSpPr>
          <p:nvPr/>
        </p:nvSpPr>
        <p:spPr bwMode="auto">
          <a:xfrm>
            <a:off x="47482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3" name="Line 1010"/>
          <p:cNvSpPr>
            <a:spLocks noChangeShapeType="1"/>
          </p:cNvSpPr>
          <p:nvPr/>
        </p:nvSpPr>
        <p:spPr bwMode="auto">
          <a:xfrm>
            <a:off x="478948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4" name="Line 1011"/>
          <p:cNvSpPr>
            <a:spLocks noChangeShapeType="1"/>
          </p:cNvSpPr>
          <p:nvPr/>
        </p:nvSpPr>
        <p:spPr bwMode="auto">
          <a:xfrm>
            <a:off x="48339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5" name="Line 1012"/>
          <p:cNvSpPr>
            <a:spLocks noChangeShapeType="1"/>
          </p:cNvSpPr>
          <p:nvPr/>
        </p:nvSpPr>
        <p:spPr bwMode="auto">
          <a:xfrm>
            <a:off x="49196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" name="Line 1013"/>
          <p:cNvSpPr>
            <a:spLocks noChangeShapeType="1"/>
          </p:cNvSpPr>
          <p:nvPr/>
        </p:nvSpPr>
        <p:spPr bwMode="auto">
          <a:xfrm>
            <a:off x="49641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" name="Line 1014"/>
          <p:cNvSpPr>
            <a:spLocks noChangeShapeType="1"/>
          </p:cNvSpPr>
          <p:nvPr/>
        </p:nvSpPr>
        <p:spPr bwMode="auto">
          <a:xfrm>
            <a:off x="500538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" name="Line 1015"/>
          <p:cNvSpPr>
            <a:spLocks noChangeShapeType="1"/>
          </p:cNvSpPr>
          <p:nvPr/>
        </p:nvSpPr>
        <p:spPr bwMode="auto">
          <a:xfrm>
            <a:off x="50498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" name="Line 1016"/>
          <p:cNvSpPr>
            <a:spLocks noChangeShapeType="1"/>
          </p:cNvSpPr>
          <p:nvPr/>
        </p:nvSpPr>
        <p:spPr bwMode="auto">
          <a:xfrm>
            <a:off x="513556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0" name="Line 1017"/>
          <p:cNvSpPr>
            <a:spLocks noChangeShapeType="1"/>
          </p:cNvSpPr>
          <p:nvPr/>
        </p:nvSpPr>
        <p:spPr bwMode="auto">
          <a:xfrm>
            <a:off x="5180013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1" name="Line 1018"/>
          <p:cNvSpPr>
            <a:spLocks noChangeShapeType="1"/>
          </p:cNvSpPr>
          <p:nvPr/>
        </p:nvSpPr>
        <p:spPr bwMode="auto">
          <a:xfrm>
            <a:off x="522128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2" name="Line 1019"/>
          <p:cNvSpPr>
            <a:spLocks noChangeShapeType="1"/>
          </p:cNvSpPr>
          <p:nvPr/>
        </p:nvSpPr>
        <p:spPr bwMode="auto">
          <a:xfrm>
            <a:off x="5265738" y="6372225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3" name="Line 1020"/>
          <p:cNvSpPr>
            <a:spLocks noChangeShapeType="1"/>
          </p:cNvSpPr>
          <p:nvPr/>
        </p:nvSpPr>
        <p:spPr bwMode="auto">
          <a:xfrm>
            <a:off x="5588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4" name="Rectangle 1021"/>
          <p:cNvSpPr>
            <a:spLocks noChangeArrowheads="1"/>
          </p:cNvSpPr>
          <p:nvPr/>
        </p:nvSpPr>
        <p:spPr bwMode="auto">
          <a:xfrm>
            <a:off x="50482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5" name="Line 1022"/>
          <p:cNvSpPr>
            <a:spLocks noChangeShapeType="1"/>
          </p:cNvSpPr>
          <p:nvPr/>
        </p:nvSpPr>
        <p:spPr bwMode="auto">
          <a:xfrm>
            <a:off x="7747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7" name="Line 1024"/>
          <p:cNvSpPr>
            <a:spLocks noChangeShapeType="1"/>
          </p:cNvSpPr>
          <p:nvPr/>
        </p:nvSpPr>
        <p:spPr bwMode="auto">
          <a:xfrm>
            <a:off x="9906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8" name="Rectangle 1025"/>
          <p:cNvSpPr>
            <a:spLocks noChangeArrowheads="1"/>
          </p:cNvSpPr>
          <p:nvPr/>
        </p:nvSpPr>
        <p:spPr bwMode="auto">
          <a:xfrm>
            <a:off x="93662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9" name="Line 1026"/>
          <p:cNvSpPr>
            <a:spLocks noChangeShapeType="1"/>
          </p:cNvSpPr>
          <p:nvPr/>
        </p:nvSpPr>
        <p:spPr bwMode="auto">
          <a:xfrm>
            <a:off x="12065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1" name="Line 1028"/>
          <p:cNvSpPr>
            <a:spLocks noChangeShapeType="1"/>
          </p:cNvSpPr>
          <p:nvPr/>
        </p:nvSpPr>
        <p:spPr bwMode="auto">
          <a:xfrm>
            <a:off x="14224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2" name="Rectangle 1029"/>
          <p:cNvSpPr>
            <a:spLocks noChangeArrowheads="1"/>
          </p:cNvSpPr>
          <p:nvPr/>
        </p:nvSpPr>
        <p:spPr bwMode="auto">
          <a:xfrm>
            <a:off x="136842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3" name="Line 1030"/>
          <p:cNvSpPr>
            <a:spLocks noChangeShapeType="1"/>
          </p:cNvSpPr>
          <p:nvPr/>
        </p:nvSpPr>
        <p:spPr bwMode="auto">
          <a:xfrm>
            <a:off x="16383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5" name="Line 1032"/>
          <p:cNvSpPr>
            <a:spLocks noChangeShapeType="1"/>
          </p:cNvSpPr>
          <p:nvPr/>
        </p:nvSpPr>
        <p:spPr bwMode="auto">
          <a:xfrm>
            <a:off x="18542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6" name="Rectangle 1033"/>
          <p:cNvSpPr>
            <a:spLocks noChangeArrowheads="1"/>
          </p:cNvSpPr>
          <p:nvPr/>
        </p:nvSpPr>
        <p:spPr bwMode="auto">
          <a:xfrm>
            <a:off x="180022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7" name="Line 1034"/>
          <p:cNvSpPr>
            <a:spLocks noChangeShapeType="1"/>
          </p:cNvSpPr>
          <p:nvPr/>
        </p:nvSpPr>
        <p:spPr bwMode="auto">
          <a:xfrm>
            <a:off x="20701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9" name="Line 1036"/>
          <p:cNvSpPr>
            <a:spLocks noChangeShapeType="1"/>
          </p:cNvSpPr>
          <p:nvPr/>
        </p:nvSpPr>
        <p:spPr bwMode="auto">
          <a:xfrm>
            <a:off x="22860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0" name="Rectangle 1037"/>
          <p:cNvSpPr>
            <a:spLocks noChangeArrowheads="1"/>
          </p:cNvSpPr>
          <p:nvPr/>
        </p:nvSpPr>
        <p:spPr bwMode="auto">
          <a:xfrm>
            <a:off x="223202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1" name="Line 1038"/>
          <p:cNvSpPr>
            <a:spLocks noChangeShapeType="1"/>
          </p:cNvSpPr>
          <p:nvPr/>
        </p:nvSpPr>
        <p:spPr bwMode="auto">
          <a:xfrm>
            <a:off x="25019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" name="Line 1040"/>
          <p:cNvSpPr>
            <a:spLocks noChangeShapeType="1"/>
          </p:cNvSpPr>
          <p:nvPr/>
        </p:nvSpPr>
        <p:spPr bwMode="auto">
          <a:xfrm>
            <a:off x="2717800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" name="Rectangle 1041"/>
          <p:cNvSpPr>
            <a:spLocks noChangeArrowheads="1"/>
          </p:cNvSpPr>
          <p:nvPr/>
        </p:nvSpPr>
        <p:spPr bwMode="auto">
          <a:xfrm>
            <a:off x="2663825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5" name="Line 1042"/>
          <p:cNvSpPr>
            <a:spLocks noChangeShapeType="1"/>
          </p:cNvSpPr>
          <p:nvPr/>
        </p:nvSpPr>
        <p:spPr bwMode="auto">
          <a:xfrm>
            <a:off x="29352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7" name="Line 1044"/>
          <p:cNvSpPr>
            <a:spLocks noChangeShapeType="1"/>
          </p:cNvSpPr>
          <p:nvPr/>
        </p:nvSpPr>
        <p:spPr bwMode="auto">
          <a:xfrm>
            <a:off x="31511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8" name="Rectangle 1045"/>
          <p:cNvSpPr>
            <a:spLocks noChangeArrowheads="1"/>
          </p:cNvSpPr>
          <p:nvPr/>
        </p:nvSpPr>
        <p:spPr bwMode="auto">
          <a:xfrm>
            <a:off x="3097213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9" name="Line 1046"/>
          <p:cNvSpPr>
            <a:spLocks noChangeShapeType="1"/>
          </p:cNvSpPr>
          <p:nvPr/>
        </p:nvSpPr>
        <p:spPr bwMode="auto">
          <a:xfrm>
            <a:off x="33670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1" name="Line 1048"/>
          <p:cNvSpPr>
            <a:spLocks noChangeShapeType="1"/>
          </p:cNvSpPr>
          <p:nvPr/>
        </p:nvSpPr>
        <p:spPr bwMode="auto">
          <a:xfrm>
            <a:off x="35829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2" name="Rectangle 1049"/>
          <p:cNvSpPr>
            <a:spLocks noChangeArrowheads="1"/>
          </p:cNvSpPr>
          <p:nvPr/>
        </p:nvSpPr>
        <p:spPr bwMode="auto">
          <a:xfrm>
            <a:off x="3529013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3" name="Line 1050"/>
          <p:cNvSpPr>
            <a:spLocks noChangeShapeType="1"/>
          </p:cNvSpPr>
          <p:nvPr/>
        </p:nvSpPr>
        <p:spPr bwMode="auto">
          <a:xfrm>
            <a:off x="37988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5" name="Line 1052"/>
          <p:cNvSpPr>
            <a:spLocks noChangeShapeType="1"/>
          </p:cNvSpPr>
          <p:nvPr/>
        </p:nvSpPr>
        <p:spPr bwMode="auto">
          <a:xfrm>
            <a:off x="40147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6" name="Rectangle 1053"/>
          <p:cNvSpPr>
            <a:spLocks noChangeArrowheads="1"/>
          </p:cNvSpPr>
          <p:nvPr/>
        </p:nvSpPr>
        <p:spPr bwMode="auto">
          <a:xfrm>
            <a:off x="3960813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7" name="Line 1054"/>
          <p:cNvSpPr>
            <a:spLocks noChangeShapeType="1"/>
          </p:cNvSpPr>
          <p:nvPr/>
        </p:nvSpPr>
        <p:spPr bwMode="auto">
          <a:xfrm>
            <a:off x="42306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9" name="Line 1056"/>
          <p:cNvSpPr>
            <a:spLocks noChangeShapeType="1"/>
          </p:cNvSpPr>
          <p:nvPr/>
        </p:nvSpPr>
        <p:spPr bwMode="auto">
          <a:xfrm>
            <a:off x="44465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0" name="Rectangle 1057"/>
          <p:cNvSpPr>
            <a:spLocks noChangeArrowheads="1"/>
          </p:cNvSpPr>
          <p:nvPr/>
        </p:nvSpPr>
        <p:spPr bwMode="auto">
          <a:xfrm>
            <a:off x="4392613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1" name="Line 1058"/>
          <p:cNvSpPr>
            <a:spLocks noChangeShapeType="1"/>
          </p:cNvSpPr>
          <p:nvPr/>
        </p:nvSpPr>
        <p:spPr bwMode="auto">
          <a:xfrm>
            <a:off x="46624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3" name="Line 1060"/>
          <p:cNvSpPr>
            <a:spLocks noChangeShapeType="1"/>
          </p:cNvSpPr>
          <p:nvPr/>
        </p:nvSpPr>
        <p:spPr bwMode="auto">
          <a:xfrm>
            <a:off x="48783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4" name="Rectangle 1061"/>
          <p:cNvSpPr>
            <a:spLocks noChangeArrowheads="1"/>
          </p:cNvSpPr>
          <p:nvPr/>
        </p:nvSpPr>
        <p:spPr bwMode="auto">
          <a:xfrm>
            <a:off x="4824413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5" name="Line 1062"/>
          <p:cNvSpPr>
            <a:spLocks noChangeShapeType="1"/>
          </p:cNvSpPr>
          <p:nvPr/>
        </p:nvSpPr>
        <p:spPr bwMode="auto">
          <a:xfrm>
            <a:off x="50942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" name="Line 1064"/>
          <p:cNvSpPr>
            <a:spLocks noChangeShapeType="1"/>
          </p:cNvSpPr>
          <p:nvPr/>
        </p:nvSpPr>
        <p:spPr bwMode="auto">
          <a:xfrm>
            <a:off x="5310188" y="6372225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" name="Rectangle 1065"/>
          <p:cNvSpPr>
            <a:spLocks noChangeArrowheads="1"/>
          </p:cNvSpPr>
          <p:nvPr/>
        </p:nvSpPr>
        <p:spPr bwMode="auto">
          <a:xfrm>
            <a:off x="5256213" y="640397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9" name="Rectangle 1066"/>
          <p:cNvSpPr>
            <a:spLocks noChangeArrowheads="1"/>
          </p:cNvSpPr>
          <p:nvPr/>
        </p:nvSpPr>
        <p:spPr bwMode="auto">
          <a:xfrm>
            <a:off x="2765456" y="6588984"/>
            <a:ext cx="2132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m/z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0" name="Line 1067"/>
          <p:cNvSpPr>
            <a:spLocks noChangeShapeType="1"/>
          </p:cNvSpPr>
          <p:nvPr/>
        </p:nvSpPr>
        <p:spPr bwMode="auto">
          <a:xfrm flipV="1">
            <a:off x="454025" y="3822700"/>
            <a:ext cx="0" cy="25463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1" name="Line 1068"/>
          <p:cNvSpPr>
            <a:spLocks noChangeShapeType="1"/>
          </p:cNvSpPr>
          <p:nvPr/>
        </p:nvSpPr>
        <p:spPr bwMode="auto">
          <a:xfrm flipH="1">
            <a:off x="431800" y="6343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2" name="Line 1069"/>
          <p:cNvSpPr>
            <a:spLocks noChangeShapeType="1"/>
          </p:cNvSpPr>
          <p:nvPr/>
        </p:nvSpPr>
        <p:spPr bwMode="auto">
          <a:xfrm flipH="1">
            <a:off x="431800" y="63182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3" name="Line 1070"/>
          <p:cNvSpPr>
            <a:spLocks noChangeShapeType="1"/>
          </p:cNvSpPr>
          <p:nvPr/>
        </p:nvSpPr>
        <p:spPr bwMode="auto">
          <a:xfrm flipH="1">
            <a:off x="431800" y="62928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4" name="Line 1071"/>
          <p:cNvSpPr>
            <a:spLocks noChangeShapeType="1"/>
          </p:cNvSpPr>
          <p:nvPr/>
        </p:nvSpPr>
        <p:spPr bwMode="auto">
          <a:xfrm flipH="1">
            <a:off x="431800" y="62674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5" name="Line 1072"/>
          <p:cNvSpPr>
            <a:spLocks noChangeShapeType="1"/>
          </p:cNvSpPr>
          <p:nvPr/>
        </p:nvSpPr>
        <p:spPr bwMode="auto">
          <a:xfrm flipH="1">
            <a:off x="431800" y="6216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6" name="Line 1073"/>
          <p:cNvSpPr>
            <a:spLocks noChangeShapeType="1"/>
          </p:cNvSpPr>
          <p:nvPr/>
        </p:nvSpPr>
        <p:spPr bwMode="auto">
          <a:xfrm flipH="1">
            <a:off x="431800" y="61912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" name="Line 1074"/>
          <p:cNvSpPr>
            <a:spLocks noChangeShapeType="1"/>
          </p:cNvSpPr>
          <p:nvPr/>
        </p:nvSpPr>
        <p:spPr bwMode="auto">
          <a:xfrm flipH="1">
            <a:off x="431800" y="61658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" name="Line 1075"/>
          <p:cNvSpPr>
            <a:spLocks noChangeShapeType="1"/>
          </p:cNvSpPr>
          <p:nvPr/>
        </p:nvSpPr>
        <p:spPr bwMode="auto">
          <a:xfrm flipH="1">
            <a:off x="431800" y="61404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9" name="Line 1076"/>
          <p:cNvSpPr>
            <a:spLocks noChangeShapeType="1"/>
          </p:cNvSpPr>
          <p:nvPr/>
        </p:nvSpPr>
        <p:spPr bwMode="auto">
          <a:xfrm flipH="1">
            <a:off x="431800" y="6089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0" name="Line 1077"/>
          <p:cNvSpPr>
            <a:spLocks noChangeShapeType="1"/>
          </p:cNvSpPr>
          <p:nvPr/>
        </p:nvSpPr>
        <p:spPr bwMode="auto">
          <a:xfrm flipH="1">
            <a:off x="431800" y="60642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1" name="Line 1078"/>
          <p:cNvSpPr>
            <a:spLocks noChangeShapeType="1"/>
          </p:cNvSpPr>
          <p:nvPr/>
        </p:nvSpPr>
        <p:spPr bwMode="auto">
          <a:xfrm flipH="1">
            <a:off x="431800" y="60388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2" name="Line 1079"/>
          <p:cNvSpPr>
            <a:spLocks noChangeShapeType="1"/>
          </p:cNvSpPr>
          <p:nvPr/>
        </p:nvSpPr>
        <p:spPr bwMode="auto">
          <a:xfrm flipH="1">
            <a:off x="431800" y="60134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3" name="Line 1080"/>
          <p:cNvSpPr>
            <a:spLocks noChangeShapeType="1"/>
          </p:cNvSpPr>
          <p:nvPr/>
        </p:nvSpPr>
        <p:spPr bwMode="auto">
          <a:xfrm flipH="1">
            <a:off x="431800" y="5962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4" name="Line 1081"/>
          <p:cNvSpPr>
            <a:spLocks noChangeShapeType="1"/>
          </p:cNvSpPr>
          <p:nvPr/>
        </p:nvSpPr>
        <p:spPr bwMode="auto">
          <a:xfrm flipH="1">
            <a:off x="431800" y="59372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5" name="Line 1082"/>
          <p:cNvSpPr>
            <a:spLocks noChangeShapeType="1"/>
          </p:cNvSpPr>
          <p:nvPr/>
        </p:nvSpPr>
        <p:spPr bwMode="auto">
          <a:xfrm flipH="1">
            <a:off x="431800" y="59118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6" name="Line 1083"/>
          <p:cNvSpPr>
            <a:spLocks noChangeShapeType="1"/>
          </p:cNvSpPr>
          <p:nvPr/>
        </p:nvSpPr>
        <p:spPr bwMode="auto">
          <a:xfrm flipH="1">
            <a:off x="431800" y="58864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7" name="Line 1084"/>
          <p:cNvSpPr>
            <a:spLocks noChangeShapeType="1"/>
          </p:cNvSpPr>
          <p:nvPr/>
        </p:nvSpPr>
        <p:spPr bwMode="auto">
          <a:xfrm flipH="1">
            <a:off x="431800" y="583565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" name="Line 1085"/>
          <p:cNvSpPr>
            <a:spLocks noChangeShapeType="1"/>
          </p:cNvSpPr>
          <p:nvPr/>
        </p:nvSpPr>
        <p:spPr bwMode="auto">
          <a:xfrm flipH="1">
            <a:off x="431800" y="5808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" name="Line 1086"/>
          <p:cNvSpPr>
            <a:spLocks noChangeShapeType="1"/>
          </p:cNvSpPr>
          <p:nvPr/>
        </p:nvSpPr>
        <p:spPr bwMode="auto">
          <a:xfrm flipH="1">
            <a:off x="431800" y="5783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0" name="Line 1087"/>
          <p:cNvSpPr>
            <a:spLocks noChangeShapeType="1"/>
          </p:cNvSpPr>
          <p:nvPr/>
        </p:nvSpPr>
        <p:spPr bwMode="auto">
          <a:xfrm flipH="1">
            <a:off x="431800" y="5757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1" name="Line 1088"/>
          <p:cNvSpPr>
            <a:spLocks noChangeShapeType="1"/>
          </p:cNvSpPr>
          <p:nvPr/>
        </p:nvSpPr>
        <p:spPr bwMode="auto">
          <a:xfrm flipH="1">
            <a:off x="431800" y="5707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2" name="Line 1089"/>
          <p:cNvSpPr>
            <a:spLocks noChangeShapeType="1"/>
          </p:cNvSpPr>
          <p:nvPr/>
        </p:nvSpPr>
        <p:spPr bwMode="auto">
          <a:xfrm flipH="1">
            <a:off x="431800" y="5681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3" name="Line 1090"/>
          <p:cNvSpPr>
            <a:spLocks noChangeShapeType="1"/>
          </p:cNvSpPr>
          <p:nvPr/>
        </p:nvSpPr>
        <p:spPr bwMode="auto">
          <a:xfrm flipH="1">
            <a:off x="431800" y="5656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4" name="Line 1091"/>
          <p:cNvSpPr>
            <a:spLocks noChangeShapeType="1"/>
          </p:cNvSpPr>
          <p:nvPr/>
        </p:nvSpPr>
        <p:spPr bwMode="auto">
          <a:xfrm flipH="1">
            <a:off x="431800" y="5630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5" name="Line 1092"/>
          <p:cNvSpPr>
            <a:spLocks noChangeShapeType="1"/>
          </p:cNvSpPr>
          <p:nvPr/>
        </p:nvSpPr>
        <p:spPr bwMode="auto">
          <a:xfrm flipH="1">
            <a:off x="431800" y="5580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6" name="Line 1093"/>
          <p:cNvSpPr>
            <a:spLocks noChangeShapeType="1"/>
          </p:cNvSpPr>
          <p:nvPr/>
        </p:nvSpPr>
        <p:spPr bwMode="auto">
          <a:xfrm flipH="1">
            <a:off x="431800" y="5554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7" name="Line 1094"/>
          <p:cNvSpPr>
            <a:spLocks noChangeShapeType="1"/>
          </p:cNvSpPr>
          <p:nvPr/>
        </p:nvSpPr>
        <p:spPr bwMode="auto">
          <a:xfrm flipH="1">
            <a:off x="431800" y="5529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8" name="Line 1095"/>
          <p:cNvSpPr>
            <a:spLocks noChangeShapeType="1"/>
          </p:cNvSpPr>
          <p:nvPr/>
        </p:nvSpPr>
        <p:spPr bwMode="auto">
          <a:xfrm flipH="1">
            <a:off x="431800" y="5503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9" name="Line 1096"/>
          <p:cNvSpPr>
            <a:spLocks noChangeShapeType="1"/>
          </p:cNvSpPr>
          <p:nvPr/>
        </p:nvSpPr>
        <p:spPr bwMode="auto">
          <a:xfrm flipH="1">
            <a:off x="431800" y="5453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0" name="Line 1097"/>
          <p:cNvSpPr>
            <a:spLocks noChangeShapeType="1"/>
          </p:cNvSpPr>
          <p:nvPr/>
        </p:nvSpPr>
        <p:spPr bwMode="auto">
          <a:xfrm flipH="1">
            <a:off x="431800" y="5427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1" name="Line 1098"/>
          <p:cNvSpPr>
            <a:spLocks noChangeShapeType="1"/>
          </p:cNvSpPr>
          <p:nvPr/>
        </p:nvSpPr>
        <p:spPr bwMode="auto">
          <a:xfrm flipH="1">
            <a:off x="431800" y="5402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2" name="Line 1099"/>
          <p:cNvSpPr>
            <a:spLocks noChangeShapeType="1"/>
          </p:cNvSpPr>
          <p:nvPr/>
        </p:nvSpPr>
        <p:spPr bwMode="auto">
          <a:xfrm flipH="1">
            <a:off x="431800" y="5376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3" name="Line 1100"/>
          <p:cNvSpPr>
            <a:spLocks noChangeShapeType="1"/>
          </p:cNvSpPr>
          <p:nvPr/>
        </p:nvSpPr>
        <p:spPr bwMode="auto">
          <a:xfrm flipH="1">
            <a:off x="431800" y="5326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4" name="Line 1101"/>
          <p:cNvSpPr>
            <a:spLocks noChangeShapeType="1"/>
          </p:cNvSpPr>
          <p:nvPr/>
        </p:nvSpPr>
        <p:spPr bwMode="auto">
          <a:xfrm flipH="1">
            <a:off x="431800" y="5300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5" name="Line 1102"/>
          <p:cNvSpPr>
            <a:spLocks noChangeShapeType="1"/>
          </p:cNvSpPr>
          <p:nvPr/>
        </p:nvSpPr>
        <p:spPr bwMode="auto">
          <a:xfrm flipH="1">
            <a:off x="431800" y="5275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6" name="Line 1103"/>
          <p:cNvSpPr>
            <a:spLocks noChangeShapeType="1"/>
          </p:cNvSpPr>
          <p:nvPr/>
        </p:nvSpPr>
        <p:spPr bwMode="auto">
          <a:xfrm flipH="1">
            <a:off x="431800" y="5249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7" name="Line 1104"/>
          <p:cNvSpPr>
            <a:spLocks noChangeShapeType="1"/>
          </p:cNvSpPr>
          <p:nvPr/>
        </p:nvSpPr>
        <p:spPr bwMode="auto">
          <a:xfrm flipH="1">
            <a:off x="431800" y="5199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" name="Line 1105"/>
          <p:cNvSpPr>
            <a:spLocks noChangeShapeType="1"/>
          </p:cNvSpPr>
          <p:nvPr/>
        </p:nvSpPr>
        <p:spPr bwMode="auto">
          <a:xfrm flipH="1">
            <a:off x="431800" y="5173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9" name="Line 1106"/>
          <p:cNvSpPr>
            <a:spLocks noChangeShapeType="1"/>
          </p:cNvSpPr>
          <p:nvPr/>
        </p:nvSpPr>
        <p:spPr bwMode="auto">
          <a:xfrm flipH="1">
            <a:off x="431800" y="5148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0" name="Line 1107"/>
          <p:cNvSpPr>
            <a:spLocks noChangeShapeType="1"/>
          </p:cNvSpPr>
          <p:nvPr/>
        </p:nvSpPr>
        <p:spPr bwMode="auto">
          <a:xfrm flipH="1">
            <a:off x="431800" y="5122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1" name="Line 1108"/>
          <p:cNvSpPr>
            <a:spLocks noChangeShapeType="1"/>
          </p:cNvSpPr>
          <p:nvPr/>
        </p:nvSpPr>
        <p:spPr bwMode="auto">
          <a:xfrm flipH="1">
            <a:off x="431800" y="5072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2" name="Line 1109"/>
          <p:cNvSpPr>
            <a:spLocks noChangeShapeType="1"/>
          </p:cNvSpPr>
          <p:nvPr/>
        </p:nvSpPr>
        <p:spPr bwMode="auto">
          <a:xfrm flipH="1">
            <a:off x="431800" y="5046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3" name="Line 1110"/>
          <p:cNvSpPr>
            <a:spLocks noChangeShapeType="1"/>
          </p:cNvSpPr>
          <p:nvPr/>
        </p:nvSpPr>
        <p:spPr bwMode="auto">
          <a:xfrm flipH="1">
            <a:off x="431800" y="5021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4" name="Line 1111"/>
          <p:cNvSpPr>
            <a:spLocks noChangeShapeType="1"/>
          </p:cNvSpPr>
          <p:nvPr/>
        </p:nvSpPr>
        <p:spPr bwMode="auto">
          <a:xfrm flipH="1">
            <a:off x="431800" y="4995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5" name="Line 1112"/>
          <p:cNvSpPr>
            <a:spLocks noChangeShapeType="1"/>
          </p:cNvSpPr>
          <p:nvPr/>
        </p:nvSpPr>
        <p:spPr bwMode="auto">
          <a:xfrm flipH="1">
            <a:off x="431800" y="4945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6" name="Line 1113"/>
          <p:cNvSpPr>
            <a:spLocks noChangeShapeType="1"/>
          </p:cNvSpPr>
          <p:nvPr/>
        </p:nvSpPr>
        <p:spPr bwMode="auto">
          <a:xfrm flipH="1">
            <a:off x="431800" y="4919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7" name="Line 1114"/>
          <p:cNvSpPr>
            <a:spLocks noChangeShapeType="1"/>
          </p:cNvSpPr>
          <p:nvPr/>
        </p:nvSpPr>
        <p:spPr bwMode="auto">
          <a:xfrm flipH="1">
            <a:off x="431800" y="4894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8" name="Line 1115"/>
          <p:cNvSpPr>
            <a:spLocks noChangeShapeType="1"/>
          </p:cNvSpPr>
          <p:nvPr/>
        </p:nvSpPr>
        <p:spPr bwMode="auto">
          <a:xfrm flipH="1">
            <a:off x="431800" y="4868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" name="Line 1116"/>
          <p:cNvSpPr>
            <a:spLocks noChangeShapeType="1"/>
          </p:cNvSpPr>
          <p:nvPr/>
        </p:nvSpPr>
        <p:spPr bwMode="auto">
          <a:xfrm flipH="1">
            <a:off x="431800" y="4818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8" name="Line 1118"/>
          <p:cNvSpPr>
            <a:spLocks noChangeShapeType="1"/>
          </p:cNvSpPr>
          <p:nvPr/>
        </p:nvSpPr>
        <p:spPr bwMode="auto">
          <a:xfrm flipH="1">
            <a:off x="431800" y="4792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9" name="Line 1119"/>
          <p:cNvSpPr>
            <a:spLocks noChangeShapeType="1"/>
          </p:cNvSpPr>
          <p:nvPr/>
        </p:nvSpPr>
        <p:spPr bwMode="auto">
          <a:xfrm flipH="1">
            <a:off x="431800" y="4767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0" name="Line 1120"/>
          <p:cNvSpPr>
            <a:spLocks noChangeShapeType="1"/>
          </p:cNvSpPr>
          <p:nvPr/>
        </p:nvSpPr>
        <p:spPr bwMode="auto">
          <a:xfrm flipH="1">
            <a:off x="431800" y="4741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" name="Line 1121"/>
          <p:cNvSpPr>
            <a:spLocks noChangeShapeType="1"/>
          </p:cNvSpPr>
          <p:nvPr/>
        </p:nvSpPr>
        <p:spPr bwMode="auto">
          <a:xfrm flipH="1">
            <a:off x="431800" y="4691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" name="Line 1122"/>
          <p:cNvSpPr>
            <a:spLocks noChangeShapeType="1"/>
          </p:cNvSpPr>
          <p:nvPr/>
        </p:nvSpPr>
        <p:spPr bwMode="auto">
          <a:xfrm flipH="1">
            <a:off x="431800" y="4665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" name="Line 1123"/>
          <p:cNvSpPr>
            <a:spLocks noChangeShapeType="1"/>
          </p:cNvSpPr>
          <p:nvPr/>
        </p:nvSpPr>
        <p:spPr bwMode="auto">
          <a:xfrm flipH="1">
            <a:off x="431800" y="4640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" name="Line 1124"/>
          <p:cNvSpPr>
            <a:spLocks noChangeShapeType="1"/>
          </p:cNvSpPr>
          <p:nvPr/>
        </p:nvSpPr>
        <p:spPr bwMode="auto">
          <a:xfrm flipH="1">
            <a:off x="431800" y="4614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5" name="Line 1125"/>
          <p:cNvSpPr>
            <a:spLocks noChangeShapeType="1"/>
          </p:cNvSpPr>
          <p:nvPr/>
        </p:nvSpPr>
        <p:spPr bwMode="auto">
          <a:xfrm flipH="1">
            <a:off x="431800" y="4564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6" name="Line 1126"/>
          <p:cNvSpPr>
            <a:spLocks noChangeShapeType="1"/>
          </p:cNvSpPr>
          <p:nvPr/>
        </p:nvSpPr>
        <p:spPr bwMode="auto">
          <a:xfrm flipH="1">
            <a:off x="431800" y="4538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7" name="Line 1127"/>
          <p:cNvSpPr>
            <a:spLocks noChangeShapeType="1"/>
          </p:cNvSpPr>
          <p:nvPr/>
        </p:nvSpPr>
        <p:spPr bwMode="auto">
          <a:xfrm flipH="1">
            <a:off x="431800" y="4513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8" name="Line 1128"/>
          <p:cNvSpPr>
            <a:spLocks noChangeShapeType="1"/>
          </p:cNvSpPr>
          <p:nvPr/>
        </p:nvSpPr>
        <p:spPr bwMode="auto">
          <a:xfrm flipH="1">
            <a:off x="431800" y="44878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9" name="Line 1129"/>
          <p:cNvSpPr>
            <a:spLocks noChangeShapeType="1"/>
          </p:cNvSpPr>
          <p:nvPr/>
        </p:nvSpPr>
        <p:spPr bwMode="auto">
          <a:xfrm flipH="1">
            <a:off x="431800" y="44370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0" name="Line 1130"/>
          <p:cNvSpPr>
            <a:spLocks noChangeShapeType="1"/>
          </p:cNvSpPr>
          <p:nvPr/>
        </p:nvSpPr>
        <p:spPr bwMode="auto">
          <a:xfrm flipH="1">
            <a:off x="431800" y="44116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" name="Line 1131"/>
          <p:cNvSpPr>
            <a:spLocks noChangeShapeType="1"/>
          </p:cNvSpPr>
          <p:nvPr/>
        </p:nvSpPr>
        <p:spPr bwMode="auto">
          <a:xfrm flipH="1">
            <a:off x="431800" y="4386263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2" name="Line 1132"/>
          <p:cNvSpPr>
            <a:spLocks noChangeShapeType="1"/>
          </p:cNvSpPr>
          <p:nvPr/>
        </p:nvSpPr>
        <p:spPr bwMode="auto">
          <a:xfrm flipH="1">
            <a:off x="431800" y="4359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3" name="Line 1133"/>
          <p:cNvSpPr>
            <a:spLocks noChangeShapeType="1"/>
          </p:cNvSpPr>
          <p:nvPr/>
        </p:nvSpPr>
        <p:spPr bwMode="auto">
          <a:xfrm flipH="1">
            <a:off x="431800" y="43084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4" name="Line 1134"/>
          <p:cNvSpPr>
            <a:spLocks noChangeShapeType="1"/>
          </p:cNvSpPr>
          <p:nvPr/>
        </p:nvSpPr>
        <p:spPr bwMode="auto">
          <a:xfrm flipH="1">
            <a:off x="431800" y="42830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5" name="Line 1135"/>
          <p:cNvSpPr>
            <a:spLocks noChangeShapeType="1"/>
          </p:cNvSpPr>
          <p:nvPr/>
        </p:nvSpPr>
        <p:spPr bwMode="auto">
          <a:xfrm flipH="1">
            <a:off x="431800" y="42576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6" name="Line 1136"/>
          <p:cNvSpPr>
            <a:spLocks noChangeShapeType="1"/>
          </p:cNvSpPr>
          <p:nvPr/>
        </p:nvSpPr>
        <p:spPr bwMode="auto">
          <a:xfrm flipH="1">
            <a:off x="431800" y="4232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7" name="Line 1137"/>
          <p:cNvSpPr>
            <a:spLocks noChangeShapeType="1"/>
          </p:cNvSpPr>
          <p:nvPr/>
        </p:nvSpPr>
        <p:spPr bwMode="auto">
          <a:xfrm flipH="1">
            <a:off x="431800" y="41814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8" name="Line 1138"/>
          <p:cNvSpPr>
            <a:spLocks noChangeShapeType="1"/>
          </p:cNvSpPr>
          <p:nvPr/>
        </p:nvSpPr>
        <p:spPr bwMode="auto">
          <a:xfrm flipH="1">
            <a:off x="431800" y="41560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9" name="Line 1139"/>
          <p:cNvSpPr>
            <a:spLocks noChangeShapeType="1"/>
          </p:cNvSpPr>
          <p:nvPr/>
        </p:nvSpPr>
        <p:spPr bwMode="auto">
          <a:xfrm flipH="1">
            <a:off x="431800" y="41306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0" name="Line 1140"/>
          <p:cNvSpPr>
            <a:spLocks noChangeShapeType="1"/>
          </p:cNvSpPr>
          <p:nvPr/>
        </p:nvSpPr>
        <p:spPr bwMode="auto">
          <a:xfrm flipH="1">
            <a:off x="431800" y="4105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1" name="Line 1141"/>
          <p:cNvSpPr>
            <a:spLocks noChangeShapeType="1"/>
          </p:cNvSpPr>
          <p:nvPr/>
        </p:nvSpPr>
        <p:spPr bwMode="auto">
          <a:xfrm flipH="1">
            <a:off x="431800" y="40544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2" name="Line 1142"/>
          <p:cNvSpPr>
            <a:spLocks noChangeShapeType="1"/>
          </p:cNvSpPr>
          <p:nvPr/>
        </p:nvSpPr>
        <p:spPr bwMode="auto">
          <a:xfrm flipH="1">
            <a:off x="431800" y="40290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3" name="Line 1143"/>
          <p:cNvSpPr>
            <a:spLocks noChangeShapeType="1"/>
          </p:cNvSpPr>
          <p:nvPr/>
        </p:nvSpPr>
        <p:spPr bwMode="auto">
          <a:xfrm flipH="1">
            <a:off x="431800" y="40036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4" name="Line 1144"/>
          <p:cNvSpPr>
            <a:spLocks noChangeShapeType="1"/>
          </p:cNvSpPr>
          <p:nvPr/>
        </p:nvSpPr>
        <p:spPr bwMode="auto">
          <a:xfrm flipH="1">
            <a:off x="431800" y="3978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5" name="Line 1145"/>
          <p:cNvSpPr>
            <a:spLocks noChangeShapeType="1"/>
          </p:cNvSpPr>
          <p:nvPr/>
        </p:nvSpPr>
        <p:spPr bwMode="auto">
          <a:xfrm flipH="1">
            <a:off x="431800" y="39274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6" name="Line 1146"/>
          <p:cNvSpPr>
            <a:spLocks noChangeShapeType="1"/>
          </p:cNvSpPr>
          <p:nvPr/>
        </p:nvSpPr>
        <p:spPr bwMode="auto">
          <a:xfrm flipH="1">
            <a:off x="431800" y="39020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7" name="Line 1147"/>
          <p:cNvSpPr>
            <a:spLocks noChangeShapeType="1"/>
          </p:cNvSpPr>
          <p:nvPr/>
        </p:nvSpPr>
        <p:spPr bwMode="auto">
          <a:xfrm flipH="1">
            <a:off x="431800" y="38766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8" name="Line 1148"/>
          <p:cNvSpPr>
            <a:spLocks noChangeShapeType="1"/>
          </p:cNvSpPr>
          <p:nvPr/>
        </p:nvSpPr>
        <p:spPr bwMode="auto">
          <a:xfrm flipH="1">
            <a:off x="431800" y="3851275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" name="Line 1149"/>
          <p:cNvSpPr>
            <a:spLocks noChangeShapeType="1"/>
          </p:cNvSpPr>
          <p:nvPr/>
        </p:nvSpPr>
        <p:spPr bwMode="auto">
          <a:xfrm flipH="1">
            <a:off x="422275" y="6369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" name="Line 1151"/>
          <p:cNvSpPr>
            <a:spLocks noChangeShapeType="1"/>
          </p:cNvSpPr>
          <p:nvPr/>
        </p:nvSpPr>
        <p:spPr bwMode="auto">
          <a:xfrm flipH="1">
            <a:off x="422275" y="6242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3" name="Line 1153"/>
          <p:cNvSpPr>
            <a:spLocks noChangeShapeType="1"/>
          </p:cNvSpPr>
          <p:nvPr/>
        </p:nvSpPr>
        <p:spPr bwMode="auto">
          <a:xfrm flipH="1">
            <a:off x="422275" y="6115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5" name="Line 1155"/>
          <p:cNvSpPr>
            <a:spLocks noChangeShapeType="1"/>
          </p:cNvSpPr>
          <p:nvPr/>
        </p:nvSpPr>
        <p:spPr bwMode="auto">
          <a:xfrm flipH="1">
            <a:off x="422275" y="5988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" name="Line 1157"/>
          <p:cNvSpPr>
            <a:spLocks noChangeShapeType="1"/>
          </p:cNvSpPr>
          <p:nvPr/>
        </p:nvSpPr>
        <p:spPr bwMode="auto">
          <a:xfrm flipH="1">
            <a:off x="422275" y="586105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" name="Line 1159"/>
          <p:cNvSpPr>
            <a:spLocks noChangeShapeType="1"/>
          </p:cNvSpPr>
          <p:nvPr/>
        </p:nvSpPr>
        <p:spPr bwMode="auto">
          <a:xfrm flipH="1">
            <a:off x="422275" y="5732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1" name="Line 1161"/>
          <p:cNvSpPr>
            <a:spLocks noChangeShapeType="1"/>
          </p:cNvSpPr>
          <p:nvPr/>
        </p:nvSpPr>
        <p:spPr bwMode="auto">
          <a:xfrm flipH="1">
            <a:off x="422275" y="5605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3" name="Line 1163"/>
          <p:cNvSpPr>
            <a:spLocks noChangeShapeType="1"/>
          </p:cNvSpPr>
          <p:nvPr/>
        </p:nvSpPr>
        <p:spPr bwMode="auto">
          <a:xfrm flipH="1">
            <a:off x="422275" y="5478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5" name="Line 1165"/>
          <p:cNvSpPr>
            <a:spLocks noChangeShapeType="1"/>
          </p:cNvSpPr>
          <p:nvPr/>
        </p:nvSpPr>
        <p:spPr bwMode="auto">
          <a:xfrm flipH="1">
            <a:off x="422275" y="5351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7" name="Line 1167"/>
          <p:cNvSpPr>
            <a:spLocks noChangeShapeType="1"/>
          </p:cNvSpPr>
          <p:nvPr/>
        </p:nvSpPr>
        <p:spPr bwMode="auto">
          <a:xfrm flipH="1">
            <a:off x="422275" y="5224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9" name="Line 1169"/>
          <p:cNvSpPr>
            <a:spLocks noChangeShapeType="1"/>
          </p:cNvSpPr>
          <p:nvPr/>
        </p:nvSpPr>
        <p:spPr bwMode="auto">
          <a:xfrm flipH="1">
            <a:off x="422275" y="5097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1" name="Line 1171"/>
          <p:cNvSpPr>
            <a:spLocks noChangeShapeType="1"/>
          </p:cNvSpPr>
          <p:nvPr/>
        </p:nvSpPr>
        <p:spPr bwMode="auto">
          <a:xfrm flipH="1">
            <a:off x="422275" y="4970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3" name="Line 1173"/>
          <p:cNvSpPr>
            <a:spLocks noChangeShapeType="1"/>
          </p:cNvSpPr>
          <p:nvPr/>
        </p:nvSpPr>
        <p:spPr bwMode="auto">
          <a:xfrm flipH="1">
            <a:off x="422275" y="4843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5" name="Line 1175"/>
          <p:cNvSpPr>
            <a:spLocks noChangeShapeType="1"/>
          </p:cNvSpPr>
          <p:nvPr/>
        </p:nvSpPr>
        <p:spPr bwMode="auto">
          <a:xfrm flipH="1">
            <a:off x="422275" y="4716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7" name="Line 1177"/>
          <p:cNvSpPr>
            <a:spLocks noChangeShapeType="1"/>
          </p:cNvSpPr>
          <p:nvPr/>
        </p:nvSpPr>
        <p:spPr bwMode="auto">
          <a:xfrm flipH="1">
            <a:off x="422275" y="4589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9" name="Line 1179"/>
          <p:cNvSpPr>
            <a:spLocks noChangeShapeType="1"/>
          </p:cNvSpPr>
          <p:nvPr/>
        </p:nvSpPr>
        <p:spPr bwMode="auto">
          <a:xfrm flipH="1">
            <a:off x="422275" y="4462463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1" name="Line 1181"/>
          <p:cNvSpPr>
            <a:spLocks noChangeShapeType="1"/>
          </p:cNvSpPr>
          <p:nvPr/>
        </p:nvSpPr>
        <p:spPr bwMode="auto">
          <a:xfrm flipH="1">
            <a:off x="422275" y="4333875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" name="Line 1183"/>
          <p:cNvSpPr>
            <a:spLocks noChangeShapeType="1"/>
          </p:cNvSpPr>
          <p:nvPr/>
        </p:nvSpPr>
        <p:spPr bwMode="auto">
          <a:xfrm flipH="1">
            <a:off x="422275" y="4206875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5" name="Line 1185"/>
          <p:cNvSpPr>
            <a:spLocks noChangeShapeType="1"/>
          </p:cNvSpPr>
          <p:nvPr/>
        </p:nvSpPr>
        <p:spPr bwMode="auto">
          <a:xfrm flipH="1">
            <a:off x="422275" y="4079875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7" name="Line 1187"/>
          <p:cNvSpPr>
            <a:spLocks noChangeShapeType="1"/>
          </p:cNvSpPr>
          <p:nvPr/>
        </p:nvSpPr>
        <p:spPr bwMode="auto">
          <a:xfrm flipH="1">
            <a:off x="422275" y="3952875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9" name="Line 1189"/>
          <p:cNvSpPr>
            <a:spLocks noChangeShapeType="1"/>
          </p:cNvSpPr>
          <p:nvPr/>
        </p:nvSpPr>
        <p:spPr bwMode="auto">
          <a:xfrm flipH="1">
            <a:off x="422275" y="3822700"/>
            <a:ext cx="317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2" name="Freeform 1192"/>
          <p:cNvSpPr>
            <a:spLocks/>
          </p:cNvSpPr>
          <p:nvPr/>
        </p:nvSpPr>
        <p:spPr bwMode="auto">
          <a:xfrm>
            <a:off x="454025" y="3822700"/>
            <a:ext cx="4856163" cy="2546350"/>
          </a:xfrm>
          <a:custGeom>
            <a:avLst/>
            <a:gdLst>
              <a:gd name="T0" fmla="*/ 25 w 1529"/>
              <a:gd name="T1" fmla="*/ 801 h 801"/>
              <a:gd name="T2" fmla="*/ 48 w 1529"/>
              <a:gd name="T3" fmla="*/ 801 h 801"/>
              <a:gd name="T4" fmla="*/ 74 w 1529"/>
              <a:gd name="T5" fmla="*/ 801 h 801"/>
              <a:gd name="T6" fmla="*/ 93 w 1529"/>
              <a:gd name="T7" fmla="*/ 761 h 801"/>
              <a:gd name="T8" fmla="*/ 120 w 1529"/>
              <a:gd name="T9" fmla="*/ 736 h 801"/>
              <a:gd name="T10" fmla="*/ 147 w 1529"/>
              <a:gd name="T11" fmla="*/ 800 h 801"/>
              <a:gd name="T12" fmla="*/ 177 w 1529"/>
              <a:gd name="T13" fmla="*/ 801 h 801"/>
              <a:gd name="T14" fmla="*/ 200 w 1529"/>
              <a:gd name="T15" fmla="*/ 800 h 801"/>
              <a:gd name="T16" fmla="*/ 223 w 1529"/>
              <a:gd name="T17" fmla="*/ 801 h 801"/>
              <a:gd name="T18" fmla="*/ 250 w 1529"/>
              <a:gd name="T19" fmla="*/ 801 h 801"/>
              <a:gd name="T20" fmla="*/ 270 w 1529"/>
              <a:gd name="T21" fmla="*/ 801 h 801"/>
              <a:gd name="T22" fmla="*/ 293 w 1529"/>
              <a:gd name="T23" fmla="*/ 801 h 801"/>
              <a:gd name="T24" fmla="*/ 321 w 1529"/>
              <a:gd name="T25" fmla="*/ 801 h 801"/>
              <a:gd name="T26" fmla="*/ 348 w 1529"/>
              <a:gd name="T27" fmla="*/ 801 h 801"/>
              <a:gd name="T28" fmla="*/ 375 w 1529"/>
              <a:gd name="T29" fmla="*/ 798 h 801"/>
              <a:gd name="T30" fmla="*/ 400 w 1529"/>
              <a:gd name="T31" fmla="*/ 785 h 801"/>
              <a:gd name="T32" fmla="*/ 431 w 1529"/>
              <a:gd name="T33" fmla="*/ 798 h 801"/>
              <a:gd name="T34" fmla="*/ 453 w 1529"/>
              <a:gd name="T35" fmla="*/ 801 h 801"/>
              <a:gd name="T36" fmla="*/ 476 w 1529"/>
              <a:gd name="T37" fmla="*/ 801 h 801"/>
              <a:gd name="T38" fmla="*/ 495 w 1529"/>
              <a:gd name="T39" fmla="*/ 797 h 801"/>
              <a:gd name="T40" fmla="*/ 515 w 1529"/>
              <a:gd name="T41" fmla="*/ 796 h 801"/>
              <a:gd name="T42" fmla="*/ 534 w 1529"/>
              <a:gd name="T43" fmla="*/ 801 h 801"/>
              <a:gd name="T44" fmla="*/ 556 w 1529"/>
              <a:gd name="T45" fmla="*/ 798 h 801"/>
              <a:gd name="T46" fmla="*/ 575 w 1529"/>
              <a:gd name="T47" fmla="*/ 801 h 801"/>
              <a:gd name="T48" fmla="*/ 593 w 1529"/>
              <a:gd name="T49" fmla="*/ 801 h 801"/>
              <a:gd name="T50" fmla="*/ 615 w 1529"/>
              <a:gd name="T51" fmla="*/ 798 h 801"/>
              <a:gd name="T52" fmla="*/ 644 w 1529"/>
              <a:gd name="T53" fmla="*/ 801 h 801"/>
              <a:gd name="T54" fmla="*/ 676 w 1529"/>
              <a:gd name="T55" fmla="*/ 801 h 801"/>
              <a:gd name="T56" fmla="*/ 699 w 1529"/>
              <a:gd name="T57" fmla="*/ 799 h 801"/>
              <a:gd name="T58" fmla="*/ 724 w 1529"/>
              <a:gd name="T59" fmla="*/ 801 h 801"/>
              <a:gd name="T60" fmla="*/ 748 w 1529"/>
              <a:gd name="T61" fmla="*/ 801 h 801"/>
              <a:gd name="T62" fmla="*/ 774 w 1529"/>
              <a:gd name="T63" fmla="*/ 801 h 801"/>
              <a:gd name="T64" fmla="*/ 793 w 1529"/>
              <a:gd name="T65" fmla="*/ 801 h 801"/>
              <a:gd name="T66" fmla="*/ 813 w 1529"/>
              <a:gd name="T67" fmla="*/ 801 h 801"/>
              <a:gd name="T68" fmla="*/ 837 w 1529"/>
              <a:gd name="T69" fmla="*/ 801 h 801"/>
              <a:gd name="T70" fmla="*/ 854 w 1529"/>
              <a:gd name="T71" fmla="*/ 799 h 801"/>
              <a:gd name="T72" fmla="*/ 874 w 1529"/>
              <a:gd name="T73" fmla="*/ 801 h 801"/>
              <a:gd name="T74" fmla="*/ 895 w 1529"/>
              <a:gd name="T75" fmla="*/ 801 h 801"/>
              <a:gd name="T76" fmla="*/ 919 w 1529"/>
              <a:gd name="T77" fmla="*/ 801 h 801"/>
              <a:gd name="T78" fmla="*/ 950 w 1529"/>
              <a:gd name="T79" fmla="*/ 780 h 801"/>
              <a:gd name="T80" fmla="*/ 970 w 1529"/>
              <a:gd name="T81" fmla="*/ 706 h 801"/>
              <a:gd name="T82" fmla="*/ 993 w 1529"/>
              <a:gd name="T83" fmla="*/ 801 h 801"/>
              <a:gd name="T84" fmla="*/ 1018 w 1529"/>
              <a:gd name="T85" fmla="*/ 801 h 801"/>
              <a:gd name="T86" fmla="*/ 1042 w 1529"/>
              <a:gd name="T87" fmla="*/ 798 h 801"/>
              <a:gd name="T88" fmla="*/ 1065 w 1529"/>
              <a:gd name="T89" fmla="*/ 801 h 801"/>
              <a:gd name="T90" fmla="*/ 1086 w 1529"/>
              <a:gd name="T91" fmla="*/ 801 h 801"/>
              <a:gd name="T92" fmla="*/ 1109 w 1529"/>
              <a:gd name="T93" fmla="*/ 801 h 801"/>
              <a:gd name="T94" fmla="*/ 1129 w 1529"/>
              <a:gd name="T95" fmla="*/ 801 h 801"/>
              <a:gd name="T96" fmla="*/ 1157 w 1529"/>
              <a:gd name="T97" fmla="*/ 796 h 801"/>
              <a:gd name="T98" fmla="*/ 1180 w 1529"/>
              <a:gd name="T99" fmla="*/ 801 h 801"/>
              <a:gd name="T100" fmla="*/ 1200 w 1529"/>
              <a:gd name="T101" fmla="*/ 798 h 801"/>
              <a:gd name="T102" fmla="*/ 1224 w 1529"/>
              <a:gd name="T103" fmla="*/ 801 h 801"/>
              <a:gd name="T104" fmla="*/ 1247 w 1529"/>
              <a:gd name="T105" fmla="*/ 798 h 801"/>
              <a:gd name="T106" fmla="*/ 1279 w 1529"/>
              <a:gd name="T107" fmla="*/ 801 h 801"/>
              <a:gd name="T108" fmla="*/ 1298 w 1529"/>
              <a:gd name="T109" fmla="*/ 788 h 801"/>
              <a:gd name="T110" fmla="*/ 1326 w 1529"/>
              <a:gd name="T111" fmla="*/ 801 h 801"/>
              <a:gd name="T112" fmla="*/ 1347 w 1529"/>
              <a:gd name="T113" fmla="*/ 801 h 801"/>
              <a:gd name="T114" fmla="*/ 1368 w 1529"/>
              <a:gd name="T115" fmla="*/ 798 h 801"/>
              <a:gd name="T116" fmla="*/ 1390 w 1529"/>
              <a:gd name="T117" fmla="*/ 801 h 801"/>
              <a:gd name="T118" fmla="*/ 1413 w 1529"/>
              <a:gd name="T119" fmla="*/ 798 h 801"/>
              <a:gd name="T120" fmla="*/ 1449 w 1529"/>
              <a:gd name="T121" fmla="*/ 798 h 801"/>
              <a:gd name="T122" fmla="*/ 1474 w 1529"/>
              <a:gd name="T123" fmla="*/ 801 h 801"/>
              <a:gd name="T124" fmla="*/ 1510 w 1529"/>
              <a:gd name="T125" fmla="*/ 801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29" h="801">
                <a:moveTo>
                  <a:pt x="0" y="801"/>
                </a:moveTo>
                <a:lnTo>
                  <a:pt x="1" y="801"/>
                </a:lnTo>
                <a:lnTo>
                  <a:pt x="1" y="791"/>
                </a:lnTo>
                <a:lnTo>
                  <a:pt x="1" y="801"/>
                </a:lnTo>
                <a:lnTo>
                  <a:pt x="4" y="801"/>
                </a:lnTo>
                <a:lnTo>
                  <a:pt x="4" y="801"/>
                </a:lnTo>
                <a:lnTo>
                  <a:pt x="4" y="797"/>
                </a:lnTo>
                <a:lnTo>
                  <a:pt x="5" y="799"/>
                </a:lnTo>
                <a:lnTo>
                  <a:pt x="5" y="801"/>
                </a:lnTo>
                <a:lnTo>
                  <a:pt x="8" y="801"/>
                </a:lnTo>
                <a:lnTo>
                  <a:pt x="8" y="799"/>
                </a:lnTo>
                <a:lnTo>
                  <a:pt x="8" y="801"/>
                </a:lnTo>
                <a:lnTo>
                  <a:pt x="11" y="801"/>
                </a:lnTo>
                <a:lnTo>
                  <a:pt x="11" y="795"/>
                </a:lnTo>
                <a:lnTo>
                  <a:pt x="11" y="801"/>
                </a:lnTo>
                <a:lnTo>
                  <a:pt x="15" y="801"/>
                </a:lnTo>
                <a:lnTo>
                  <a:pt x="15" y="795"/>
                </a:lnTo>
                <a:lnTo>
                  <a:pt x="15" y="801"/>
                </a:lnTo>
                <a:lnTo>
                  <a:pt x="18" y="801"/>
                </a:lnTo>
                <a:lnTo>
                  <a:pt x="18" y="766"/>
                </a:lnTo>
                <a:lnTo>
                  <a:pt x="18" y="801"/>
                </a:lnTo>
                <a:lnTo>
                  <a:pt x="19" y="801"/>
                </a:lnTo>
                <a:lnTo>
                  <a:pt x="19" y="799"/>
                </a:lnTo>
                <a:lnTo>
                  <a:pt x="20" y="767"/>
                </a:lnTo>
                <a:lnTo>
                  <a:pt x="20" y="801"/>
                </a:lnTo>
                <a:lnTo>
                  <a:pt x="21" y="788"/>
                </a:lnTo>
                <a:lnTo>
                  <a:pt x="21" y="801"/>
                </a:lnTo>
                <a:lnTo>
                  <a:pt x="23" y="801"/>
                </a:lnTo>
                <a:lnTo>
                  <a:pt x="23" y="794"/>
                </a:lnTo>
                <a:lnTo>
                  <a:pt x="23" y="801"/>
                </a:lnTo>
                <a:lnTo>
                  <a:pt x="24" y="800"/>
                </a:lnTo>
                <a:lnTo>
                  <a:pt x="24" y="801"/>
                </a:lnTo>
                <a:lnTo>
                  <a:pt x="25" y="796"/>
                </a:lnTo>
                <a:lnTo>
                  <a:pt x="25" y="801"/>
                </a:lnTo>
                <a:lnTo>
                  <a:pt x="28" y="801"/>
                </a:lnTo>
                <a:lnTo>
                  <a:pt x="28" y="797"/>
                </a:lnTo>
                <a:lnTo>
                  <a:pt x="28" y="801"/>
                </a:lnTo>
                <a:lnTo>
                  <a:pt x="30" y="801"/>
                </a:lnTo>
                <a:lnTo>
                  <a:pt x="30" y="771"/>
                </a:lnTo>
                <a:lnTo>
                  <a:pt x="30" y="801"/>
                </a:lnTo>
                <a:lnTo>
                  <a:pt x="33" y="801"/>
                </a:lnTo>
                <a:lnTo>
                  <a:pt x="33" y="777"/>
                </a:lnTo>
                <a:lnTo>
                  <a:pt x="33" y="801"/>
                </a:lnTo>
                <a:lnTo>
                  <a:pt x="35" y="801"/>
                </a:lnTo>
                <a:lnTo>
                  <a:pt x="35" y="794"/>
                </a:lnTo>
                <a:lnTo>
                  <a:pt x="35" y="801"/>
                </a:lnTo>
                <a:lnTo>
                  <a:pt x="37" y="801"/>
                </a:lnTo>
                <a:lnTo>
                  <a:pt x="37" y="796"/>
                </a:lnTo>
                <a:lnTo>
                  <a:pt x="37" y="801"/>
                </a:lnTo>
                <a:lnTo>
                  <a:pt x="38" y="801"/>
                </a:lnTo>
                <a:lnTo>
                  <a:pt x="38" y="800"/>
                </a:lnTo>
                <a:lnTo>
                  <a:pt x="39" y="801"/>
                </a:lnTo>
                <a:lnTo>
                  <a:pt x="39" y="798"/>
                </a:lnTo>
                <a:lnTo>
                  <a:pt x="40" y="799"/>
                </a:lnTo>
                <a:lnTo>
                  <a:pt x="40" y="801"/>
                </a:lnTo>
                <a:lnTo>
                  <a:pt x="41" y="801"/>
                </a:lnTo>
                <a:lnTo>
                  <a:pt x="41" y="801"/>
                </a:lnTo>
                <a:lnTo>
                  <a:pt x="42" y="735"/>
                </a:lnTo>
                <a:lnTo>
                  <a:pt x="42" y="801"/>
                </a:lnTo>
                <a:lnTo>
                  <a:pt x="44" y="801"/>
                </a:lnTo>
                <a:lnTo>
                  <a:pt x="44" y="768"/>
                </a:lnTo>
                <a:lnTo>
                  <a:pt x="44" y="801"/>
                </a:lnTo>
                <a:lnTo>
                  <a:pt x="45" y="793"/>
                </a:lnTo>
                <a:lnTo>
                  <a:pt x="45" y="801"/>
                </a:lnTo>
                <a:lnTo>
                  <a:pt x="46" y="788"/>
                </a:lnTo>
                <a:lnTo>
                  <a:pt x="46" y="801"/>
                </a:lnTo>
                <a:lnTo>
                  <a:pt x="48" y="801"/>
                </a:lnTo>
                <a:lnTo>
                  <a:pt x="48" y="801"/>
                </a:lnTo>
                <a:lnTo>
                  <a:pt x="48" y="790"/>
                </a:lnTo>
                <a:lnTo>
                  <a:pt x="49" y="791"/>
                </a:lnTo>
                <a:lnTo>
                  <a:pt x="49" y="801"/>
                </a:lnTo>
                <a:lnTo>
                  <a:pt x="52" y="801"/>
                </a:lnTo>
                <a:lnTo>
                  <a:pt x="52" y="799"/>
                </a:lnTo>
                <a:lnTo>
                  <a:pt x="52" y="801"/>
                </a:lnTo>
                <a:lnTo>
                  <a:pt x="55" y="801"/>
                </a:lnTo>
                <a:lnTo>
                  <a:pt x="55" y="801"/>
                </a:lnTo>
                <a:lnTo>
                  <a:pt x="55" y="800"/>
                </a:lnTo>
                <a:lnTo>
                  <a:pt x="56" y="800"/>
                </a:lnTo>
                <a:lnTo>
                  <a:pt x="56" y="801"/>
                </a:lnTo>
                <a:lnTo>
                  <a:pt x="59" y="801"/>
                </a:lnTo>
                <a:lnTo>
                  <a:pt x="59" y="796"/>
                </a:lnTo>
                <a:lnTo>
                  <a:pt x="59" y="801"/>
                </a:lnTo>
                <a:lnTo>
                  <a:pt x="62" y="801"/>
                </a:lnTo>
                <a:lnTo>
                  <a:pt x="62" y="799"/>
                </a:lnTo>
                <a:lnTo>
                  <a:pt x="62" y="801"/>
                </a:lnTo>
                <a:lnTo>
                  <a:pt x="64" y="801"/>
                </a:lnTo>
                <a:lnTo>
                  <a:pt x="64" y="795"/>
                </a:lnTo>
                <a:lnTo>
                  <a:pt x="64" y="801"/>
                </a:lnTo>
                <a:lnTo>
                  <a:pt x="66" y="801"/>
                </a:lnTo>
                <a:lnTo>
                  <a:pt x="67" y="790"/>
                </a:lnTo>
                <a:lnTo>
                  <a:pt x="67" y="801"/>
                </a:lnTo>
                <a:lnTo>
                  <a:pt x="69" y="801"/>
                </a:lnTo>
                <a:lnTo>
                  <a:pt x="69" y="459"/>
                </a:lnTo>
                <a:lnTo>
                  <a:pt x="69" y="801"/>
                </a:lnTo>
                <a:lnTo>
                  <a:pt x="71" y="801"/>
                </a:lnTo>
                <a:lnTo>
                  <a:pt x="71" y="799"/>
                </a:lnTo>
                <a:lnTo>
                  <a:pt x="71" y="801"/>
                </a:lnTo>
                <a:lnTo>
                  <a:pt x="72" y="798"/>
                </a:lnTo>
                <a:lnTo>
                  <a:pt x="72" y="801"/>
                </a:lnTo>
                <a:lnTo>
                  <a:pt x="73" y="800"/>
                </a:lnTo>
                <a:lnTo>
                  <a:pt x="73" y="801"/>
                </a:lnTo>
                <a:lnTo>
                  <a:pt x="74" y="801"/>
                </a:lnTo>
                <a:lnTo>
                  <a:pt x="74" y="801"/>
                </a:lnTo>
                <a:lnTo>
                  <a:pt x="76" y="801"/>
                </a:lnTo>
                <a:lnTo>
                  <a:pt x="76" y="741"/>
                </a:lnTo>
                <a:lnTo>
                  <a:pt x="76" y="801"/>
                </a:lnTo>
                <a:lnTo>
                  <a:pt x="78" y="801"/>
                </a:lnTo>
                <a:lnTo>
                  <a:pt x="78" y="799"/>
                </a:lnTo>
                <a:lnTo>
                  <a:pt x="78" y="801"/>
                </a:lnTo>
                <a:lnTo>
                  <a:pt x="79" y="790"/>
                </a:lnTo>
                <a:lnTo>
                  <a:pt x="79" y="801"/>
                </a:lnTo>
                <a:lnTo>
                  <a:pt x="80" y="745"/>
                </a:lnTo>
                <a:lnTo>
                  <a:pt x="80" y="801"/>
                </a:lnTo>
                <a:lnTo>
                  <a:pt x="81" y="800"/>
                </a:lnTo>
                <a:lnTo>
                  <a:pt x="81" y="801"/>
                </a:lnTo>
                <a:lnTo>
                  <a:pt x="82" y="801"/>
                </a:lnTo>
                <a:lnTo>
                  <a:pt x="82" y="774"/>
                </a:lnTo>
                <a:lnTo>
                  <a:pt x="83" y="776"/>
                </a:lnTo>
                <a:lnTo>
                  <a:pt x="83" y="801"/>
                </a:lnTo>
                <a:lnTo>
                  <a:pt x="85" y="801"/>
                </a:lnTo>
                <a:lnTo>
                  <a:pt x="85" y="793"/>
                </a:lnTo>
                <a:lnTo>
                  <a:pt x="85" y="801"/>
                </a:lnTo>
                <a:lnTo>
                  <a:pt x="86" y="800"/>
                </a:lnTo>
                <a:lnTo>
                  <a:pt x="86" y="801"/>
                </a:lnTo>
                <a:lnTo>
                  <a:pt x="87" y="786"/>
                </a:lnTo>
                <a:lnTo>
                  <a:pt x="87" y="801"/>
                </a:lnTo>
                <a:lnTo>
                  <a:pt x="89" y="801"/>
                </a:lnTo>
                <a:lnTo>
                  <a:pt x="89" y="801"/>
                </a:lnTo>
                <a:lnTo>
                  <a:pt x="89" y="795"/>
                </a:lnTo>
                <a:lnTo>
                  <a:pt x="90" y="797"/>
                </a:lnTo>
                <a:lnTo>
                  <a:pt x="90" y="801"/>
                </a:lnTo>
                <a:lnTo>
                  <a:pt x="91" y="801"/>
                </a:lnTo>
                <a:lnTo>
                  <a:pt x="91" y="800"/>
                </a:lnTo>
                <a:lnTo>
                  <a:pt x="92" y="796"/>
                </a:lnTo>
                <a:lnTo>
                  <a:pt x="92" y="801"/>
                </a:lnTo>
                <a:lnTo>
                  <a:pt x="93" y="761"/>
                </a:lnTo>
                <a:lnTo>
                  <a:pt x="93" y="801"/>
                </a:lnTo>
                <a:lnTo>
                  <a:pt x="96" y="801"/>
                </a:lnTo>
                <a:lnTo>
                  <a:pt x="96" y="787"/>
                </a:lnTo>
                <a:lnTo>
                  <a:pt x="96" y="801"/>
                </a:lnTo>
                <a:lnTo>
                  <a:pt x="99" y="801"/>
                </a:lnTo>
                <a:lnTo>
                  <a:pt x="99" y="801"/>
                </a:lnTo>
                <a:lnTo>
                  <a:pt x="99" y="798"/>
                </a:lnTo>
                <a:lnTo>
                  <a:pt x="100" y="797"/>
                </a:lnTo>
                <a:lnTo>
                  <a:pt x="100" y="801"/>
                </a:lnTo>
                <a:lnTo>
                  <a:pt x="101" y="799"/>
                </a:lnTo>
                <a:lnTo>
                  <a:pt x="101" y="801"/>
                </a:lnTo>
                <a:lnTo>
                  <a:pt x="103" y="801"/>
                </a:lnTo>
                <a:lnTo>
                  <a:pt x="103" y="796"/>
                </a:lnTo>
                <a:lnTo>
                  <a:pt x="103" y="801"/>
                </a:lnTo>
                <a:lnTo>
                  <a:pt x="105" y="801"/>
                </a:lnTo>
                <a:lnTo>
                  <a:pt x="105" y="798"/>
                </a:lnTo>
                <a:lnTo>
                  <a:pt x="105" y="801"/>
                </a:lnTo>
                <a:lnTo>
                  <a:pt x="106" y="799"/>
                </a:lnTo>
                <a:lnTo>
                  <a:pt x="106" y="801"/>
                </a:lnTo>
                <a:lnTo>
                  <a:pt x="107" y="799"/>
                </a:lnTo>
                <a:lnTo>
                  <a:pt x="107" y="801"/>
                </a:lnTo>
                <a:lnTo>
                  <a:pt x="110" y="801"/>
                </a:lnTo>
                <a:lnTo>
                  <a:pt x="110" y="792"/>
                </a:lnTo>
                <a:lnTo>
                  <a:pt x="110" y="801"/>
                </a:lnTo>
                <a:lnTo>
                  <a:pt x="113" y="801"/>
                </a:lnTo>
                <a:lnTo>
                  <a:pt x="113" y="797"/>
                </a:lnTo>
                <a:lnTo>
                  <a:pt x="113" y="801"/>
                </a:lnTo>
                <a:lnTo>
                  <a:pt x="116" y="801"/>
                </a:lnTo>
                <a:lnTo>
                  <a:pt x="116" y="801"/>
                </a:lnTo>
                <a:lnTo>
                  <a:pt x="116" y="801"/>
                </a:lnTo>
                <a:lnTo>
                  <a:pt x="117" y="797"/>
                </a:lnTo>
                <a:lnTo>
                  <a:pt x="117" y="801"/>
                </a:lnTo>
                <a:lnTo>
                  <a:pt x="120" y="801"/>
                </a:lnTo>
                <a:lnTo>
                  <a:pt x="120" y="736"/>
                </a:lnTo>
                <a:lnTo>
                  <a:pt x="120" y="801"/>
                </a:lnTo>
                <a:lnTo>
                  <a:pt x="121" y="799"/>
                </a:lnTo>
                <a:lnTo>
                  <a:pt x="121" y="801"/>
                </a:lnTo>
                <a:lnTo>
                  <a:pt x="122" y="801"/>
                </a:lnTo>
                <a:lnTo>
                  <a:pt x="123" y="801"/>
                </a:lnTo>
                <a:lnTo>
                  <a:pt x="123" y="774"/>
                </a:lnTo>
                <a:lnTo>
                  <a:pt x="124" y="796"/>
                </a:lnTo>
                <a:lnTo>
                  <a:pt x="124" y="801"/>
                </a:lnTo>
                <a:lnTo>
                  <a:pt x="127" y="801"/>
                </a:lnTo>
                <a:lnTo>
                  <a:pt x="127" y="795"/>
                </a:lnTo>
                <a:lnTo>
                  <a:pt x="127" y="801"/>
                </a:lnTo>
                <a:lnTo>
                  <a:pt x="128" y="799"/>
                </a:lnTo>
                <a:lnTo>
                  <a:pt x="128" y="801"/>
                </a:lnTo>
                <a:lnTo>
                  <a:pt x="130" y="801"/>
                </a:lnTo>
                <a:lnTo>
                  <a:pt x="130" y="792"/>
                </a:lnTo>
                <a:lnTo>
                  <a:pt x="130" y="801"/>
                </a:lnTo>
                <a:lnTo>
                  <a:pt x="134" y="801"/>
                </a:lnTo>
                <a:lnTo>
                  <a:pt x="134" y="799"/>
                </a:lnTo>
                <a:lnTo>
                  <a:pt x="134" y="801"/>
                </a:lnTo>
                <a:lnTo>
                  <a:pt x="137" y="801"/>
                </a:lnTo>
                <a:lnTo>
                  <a:pt x="137" y="780"/>
                </a:lnTo>
                <a:lnTo>
                  <a:pt x="137" y="801"/>
                </a:lnTo>
                <a:lnTo>
                  <a:pt x="139" y="801"/>
                </a:lnTo>
                <a:lnTo>
                  <a:pt x="139" y="798"/>
                </a:lnTo>
                <a:lnTo>
                  <a:pt x="139" y="801"/>
                </a:lnTo>
                <a:lnTo>
                  <a:pt x="140" y="795"/>
                </a:lnTo>
                <a:lnTo>
                  <a:pt x="140" y="801"/>
                </a:lnTo>
                <a:lnTo>
                  <a:pt x="141" y="799"/>
                </a:lnTo>
                <a:lnTo>
                  <a:pt x="141" y="801"/>
                </a:lnTo>
                <a:lnTo>
                  <a:pt x="144" y="801"/>
                </a:lnTo>
                <a:lnTo>
                  <a:pt x="144" y="799"/>
                </a:lnTo>
                <a:lnTo>
                  <a:pt x="144" y="801"/>
                </a:lnTo>
                <a:lnTo>
                  <a:pt x="147" y="801"/>
                </a:lnTo>
                <a:lnTo>
                  <a:pt x="147" y="800"/>
                </a:lnTo>
                <a:lnTo>
                  <a:pt x="147" y="801"/>
                </a:lnTo>
                <a:lnTo>
                  <a:pt x="155" y="801"/>
                </a:lnTo>
                <a:lnTo>
                  <a:pt x="155" y="793"/>
                </a:lnTo>
                <a:lnTo>
                  <a:pt x="155" y="801"/>
                </a:lnTo>
                <a:lnTo>
                  <a:pt x="157" y="801"/>
                </a:lnTo>
                <a:lnTo>
                  <a:pt x="157" y="787"/>
                </a:lnTo>
                <a:lnTo>
                  <a:pt x="157" y="801"/>
                </a:lnTo>
                <a:lnTo>
                  <a:pt x="158" y="801"/>
                </a:lnTo>
                <a:lnTo>
                  <a:pt x="159" y="801"/>
                </a:lnTo>
                <a:lnTo>
                  <a:pt x="159" y="792"/>
                </a:lnTo>
                <a:lnTo>
                  <a:pt x="160" y="797"/>
                </a:lnTo>
                <a:lnTo>
                  <a:pt x="160" y="801"/>
                </a:lnTo>
                <a:lnTo>
                  <a:pt x="161" y="799"/>
                </a:lnTo>
                <a:lnTo>
                  <a:pt x="161" y="801"/>
                </a:lnTo>
                <a:lnTo>
                  <a:pt x="162" y="799"/>
                </a:lnTo>
                <a:lnTo>
                  <a:pt x="162" y="801"/>
                </a:lnTo>
                <a:lnTo>
                  <a:pt x="164" y="801"/>
                </a:lnTo>
                <a:lnTo>
                  <a:pt x="164" y="799"/>
                </a:lnTo>
                <a:lnTo>
                  <a:pt x="164" y="801"/>
                </a:lnTo>
                <a:lnTo>
                  <a:pt x="168" y="801"/>
                </a:lnTo>
                <a:lnTo>
                  <a:pt x="168" y="798"/>
                </a:lnTo>
                <a:lnTo>
                  <a:pt x="168" y="801"/>
                </a:lnTo>
                <a:lnTo>
                  <a:pt x="171" y="801"/>
                </a:lnTo>
                <a:lnTo>
                  <a:pt x="171" y="787"/>
                </a:lnTo>
                <a:lnTo>
                  <a:pt x="171" y="801"/>
                </a:lnTo>
                <a:lnTo>
                  <a:pt x="172" y="801"/>
                </a:lnTo>
                <a:lnTo>
                  <a:pt x="172" y="801"/>
                </a:lnTo>
                <a:lnTo>
                  <a:pt x="173" y="798"/>
                </a:lnTo>
                <a:lnTo>
                  <a:pt x="173" y="801"/>
                </a:lnTo>
                <a:lnTo>
                  <a:pt x="174" y="801"/>
                </a:lnTo>
                <a:lnTo>
                  <a:pt x="174" y="764"/>
                </a:lnTo>
                <a:lnTo>
                  <a:pt x="175" y="798"/>
                </a:lnTo>
                <a:lnTo>
                  <a:pt x="175" y="801"/>
                </a:lnTo>
                <a:lnTo>
                  <a:pt x="177" y="801"/>
                </a:lnTo>
                <a:lnTo>
                  <a:pt x="177" y="801"/>
                </a:lnTo>
                <a:lnTo>
                  <a:pt x="177" y="801"/>
                </a:lnTo>
                <a:lnTo>
                  <a:pt x="178" y="789"/>
                </a:lnTo>
                <a:lnTo>
                  <a:pt x="178" y="801"/>
                </a:lnTo>
                <a:lnTo>
                  <a:pt x="181" y="801"/>
                </a:lnTo>
                <a:lnTo>
                  <a:pt x="181" y="796"/>
                </a:lnTo>
                <a:lnTo>
                  <a:pt x="181" y="801"/>
                </a:lnTo>
                <a:lnTo>
                  <a:pt x="183" y="801"/>
                </a:lnTo>
                <a:lnTo>
                  <a:pt x="183" y="799"/>
                </a:lnTo>
                <a:lnTo>
                  <a:pt x="183" y="801"/>
                </a:lnTo>
                <a:lnTo>
                  <a:pt x="184" y="801"/>
                </a:lnTo>
                <a:lnTo>
                  <a:pt x="184" y="795"/>
                </a:lnTo>
                <a:lnTo>
                  <a:pt x="185" y="801"/>
                </a:lnTo>
                <a:lnTo>
                  <a:pt x="185" y="801"/>
                </a:lnTo>
                <a:lnTo>
                  <a:pt x="188" y="801"/>
                </a:lnTo>
                <a:lnTo>
                  <a:pt x="188" y="798"/>
                </a:lnTo>
                <a:lnTo>
                  <a:pt x="188" y="801"/>
                </a:lnTo>
                <a:lnTo>
                  <a:pt x="191" y="801"/>
                </a:lnTo>
                <a:lnTo>
                  <a:pt x="191" y="793"/>
                </a:lnTo>
                <a:lnTo>
                  <a:pt x="191" y="801"/>
                </a:lnTo>
                <a:lnTo>
                  <a:pt x="193" y="801"/>
                </a:lnTo>
                <a:lnTo>
                  <a:pt x="193" y="801"/>
                </a:lnTo>
                <a:lnTo>
                  <a:pt x="193" y="798"/>
                </a:lnTo>
                <a:lnTo>
                  <a:pt x="194" y="798"/>
                </a:lnTo>
                <a:lnTo>
                  <a:pt x="194" y="801"/>
                </a:lnTo>
                <a:lnTo>
                  <a:pt x="195" y="794"/>
                </a:lnTo>
                <a:lnTo>
                  <a:pt x="195" y="801"/>
                </a:lnTo>
                <a:lnTo>
                  <a:pt x="196" y="800"/>
                </a:lnTo>
                <a:lnTo>
                  <a:pt x="196" y="801"/>
                </a:lnTo>
                <a:lnTo>
                  <a:pt x="198" y="801"/>
                </a:lnTo>
                <a:lnTo>
                  <a:pt x="198" y="786"/>
                </a:lnTo>
                <a:lnTo>
                  <a:pt x="198" y="801"/>
                </a:lnTo>
                <a:lnTo>
                  <a:pt x="200" y="801"/>
                </a:lnTo>
                <a:lnTo>
                  <a:pt x="200" y="800"/>
                </a:lnTo>
                <a:lnTo>
                  <a:pt x="200" y="801"/>
                </a:lnTo>
                <a:lnTo>
                  <a:pt x="201" y="801"/>
                </a:lnTo>
                <a:lnTo>
                  <a:pt x="201" y="795"/>
                </a:lnTo>
                <a:lnTo>
                  <a:pt x="202" y="798"/>
                </a:lnTo>
                <a:lnTo>
                  <a:pt x="202" y="801"/>
                </a:lnTo>
                <a:lnTo>
                  <a:pt x="205" y="801"/>
                </a:lnTo>
                <a:lnTo>
                  <a:pt x="205" y="800"/>
                </a:lnTo>
                <a:lnTo>
                  <a:pt x="205" y="801"/>
                </a:lnTo>
                <a:lnTo>
                  <a:pt x="208" y="801"/>
                </a:lnTo>
                <a:lnTo>
                  <a:pt x="208" y="801"/>
                </a:lnTo>
                <a:lnTo>
                  <a:pt x="208" y="801"/>
                </a:lnTo>
                <a:lnTo>
                  <a:pt x="209" y="799"/>
                </a:lnTo>
                <a:lnTo>
                  <a:pt x="209" y="801"/>
                </a:lnTo>
                <a:lnTo>
                  <a:pt x="211" y="801"/>
                </a:lnTo>
                <a:lnTo>
                  <a:pt x="211" y="801"/>
                </a:lnTo>
                <a:lnTo>
                  <a:pt x="211" y="801"/>
                </a:lnTo>
                <a:lnTo>
                  <a:pt x="212" y="786"/>
                </a:lnTo>
                <a:lnTo>
                  <a:pt x="212" y="801"/>
                </a:lnTo>
                <a:lnTo>
                  <a:pt x="215" y="801"/>
                </a:lnTo>
                <a:lnTo>
                  <a:pt x="215" y="794"/>
                </a:lnTo>
                <a:lnTo>
                  <a:pt x="215" y="801"/>
                </a:lnTo>
                <a:lnTo>
                  <a:pt x="216" y="797"/>
                </a:lnTo>
                <a:lnTo>
                  <a:pt x="216" y="801"/>
                </a:lnTo>
                <a:lnTo>
                  <a:pt x="218" y="801"/>
                </a:lnTo>
                <a:lnTo>
                  <a:pt x="218" y="801"/>
                </a:lnTo>
                <a:lnTo>
                  <a:pt x="218" y="799"/>
                </a:lnTo>
                <a:lnTo>
                  <a:pt x="219" y="782"/>
                </a:lnTo>
                <a:lnTo>
                  <a:pt x="219" y="801"/>
                </a:lnTo>
                <a:lnTo>
                  <a:pt x="221" y="801"/>
                </a:lnTo>
                <a:lnTo>
                  <a:pt x="221" y="795"/>
                </a:lnTo>
                <a:lnTo>
                  <a:pt x="221" y="801"/>
                </a:lnTo>
                <a:lnTo>
                  <a:pt x="223" y="801"/>
                </a:lnTo>
                <a:lnTo>
                  <a:pt x="223" y="798"/>
                </a:lnTo>
                <a:lnTo>
                  <a:pt x="223" y="801"/>
                </a:lnTo>
                <a:lnTo>
                  <a:pt x="225" y="801"/>
                </a:lnTo>
                <a:lnTo>
                  <a:pt x="225" y="801"/>
                </a:lnTo>
                <a:lnTo>
                  <a:pt x="225" y="800"/>
                </a:lnTo>
                <a:lnTo>
                  <a:pt x="226" y="798"/>
                </a:lnTo>
                <a:lnTo>
                  <a:pt x="226" y="801"/>
                </a:lnTo>
                <a:lnTo>
                  <a:pt x="228" y="801"/>
                </a:lnTo>
                <a:lnTo>
                  <a:pt x="228" y="801"/>
                </a:lnTo>
                <a:lnTo>
                  <a:pt x="228" y="800"/>
                </a:lnTo>
                <a:lnTo>
                  <a:pt x="229" y="799"/>
                </a:lnTo>
                <a:lnTo>
                  <a:pt x="229" y="801"/>
                </a:lnTo>
                <a:lnTo>
                  <a:pt x="230" y="799"/>
                </a:lnTo>
                <a:lnTo>
                  <a:pt x="230" y="801"/>
                </a:lnTo>
                <a:lnTo>
                  <a:pt x="232" y="801"/>
                </a:lnTo>
                <a:lnTo>
                  <a:pt x="232" y="799"/>
                </a:lnTo>
                <a:lnTo>
                  <a:pt x="232" y="801"/>
                </a:lnTo>
                <a:lnTo>
                  <a:pt x="239" y="801"/>
                </a:lnTo>
                <a:lnTo>
                  <a:pt x="239" y="792"/>
                </a:lnTo>
                <a:lnTo>
                  <a:pt x="239" y="801"/>
                </a:lnTo>
                <a:lnTo>
                  <a:pt x="242" y="801"/>
                </a:lnTo>
                <a:lnTo>
                  <a:pt x="242" y="798"/>
                </a:lnTo>
                <a:lnTo>
                  <a:pt x="242" y="801"/>
                </a:lnTo>
                <a:lnTo>
                  <a:pt x="243" y="801"/>
                </a:lnTo>
                <a:lnTo>
                  <a:pt x="243" y="801"/>
                </a:lnTo>
                <a:lnTo>
                  <a:pt x="245" y="801"/>
                </a:lnTo>
                <a:lnTo>
                  <a:pt x="245" y="801"/>
                </a:lnTo>
                <a:lnTo>
                  <a:pt x="245" y="801"/>
                </a:lnTo>
                <a:lnTo>
                  <a:pt x="246" y="796"/>
                </a:lnTo>
                <a:lnTo>
                  <a:pt x="246" y="801"/>
                </a:lnTo>
                <a:lnTo>
                  <a:pt x="248" y="801"/>
                </a:lnTo>
                <a:lnTo>
                  <a:pt x="248" y="799"/>
                </a:lnTo>
                <a:lnTo>
                  <a:pt x="248" y="801"/>
                </a:lnTo>
                <a:lnTo>
                  <a:pt x="250" y="801"/>
                </a:lnTo>
                <a:lnTo>
                  <a:pt x="250" y="782"/>
                </a:lnTo>
                <a:lnTo>
                  <a:pt x="250" y="801"/>
                </a:lnTo>
                <a:lnTo>
                  <a:pt x="252" y="801"/>
                </a:lnTo>
                <a:lnTo>
                  <a:pt x="252" y="801"/>
                </a:lnTo>
                <a:lnTo>
                  <a:pt x="252" y="783"/>
                </a:lnTo>
                <a:lnTo>
                  <a:pt x="253" y="799"/>
                </a:lnTo>
                <a:lnTo>
                  <a:pt x="253" y="801"/>
                </a:lnTo>
                <a:lnTo>
                  <a:pt x="255" y="801"/>
                </a:lnTo>
                <a:lnTo>
                  <a:pt x="255" y="796"/>
                </a:lnTo>
                <a:lnTo>
                  <a:pt x="255" y="801"/>
                </a:lnTo>
                <a:lnTo>
                  <a:pt x="256" y="796"/>
                </a:lnTo>
                <a:lnTo>
                  <a:pt x="256" y="801"/>
                </a:lnTo>
                <a:lnTo>
                  <a:pt x="257" y="800"/>
                </a:lnTo>
                <a:lnTo>
                  <a:pt x="257" y="801"/>
                </a:lnTo>
                <a:lnTo>
                  <a:pt x="258" y="797"/>
                </a:lnTo>
                <a:lnTo>
                  <a:pt x="258" y="801"/>
                </a:lnTo>
                <a:lnTo>
                  <a:pt x="259" y="550"/>
                </a:lnTo>
                <a:lnTo>
                  <a:pt x="259" y="801"/>
                </a:lnTo>
                <a:lnTo>
                  <a:pt x="261" y="801"/>
                </a:lnTo>
                <a:lnTo>
                  <a:pt x="261" y="801"/>
                </a:lnTo>
                <a:lnTo>
                  <a:pt x="261" y="798"/>
                </a:lnTo>
                <a:lnTo>
                  <a:pt x="262" y="629"/>
                </a:lnTo>
                <a:lnTo>
                  <a:pt x="262" y="801"/>
                </a:lnTo>
                <a:lnTo>
                  <a:pt x="263" y="793"/>
                </a:lnTo>
                <a:lnTo>
                  <a:pt x="263" y="801"/>
                </a:lnTo>
                <a:lnTo>
                  <a:pt x="264" y="742"/>
                </a:lnTo>
                <a:lnTo>
                  <a:pt x="264" y="801"/>
                </a:lnTo>
                <a:lnTo>
                  <a:pt x="266" y="801"/>
                </a:lnTo>
                <a:lnTo>
                  <a:pt x="266" y="784"/>
                </a:lnTo>
                <a:lnTo>
                  <a:pt x="266" y="801"/>
                </a:lnTo>
                <a:lnTo>
                  <a:pt x="267" y="800"/>
                </a:lnTo>
                <a:lnTo>
                  <a:pt x="267" y="801"/>
                </a:lnTo>
                <a:lnTo>
                  <a:pt x="268" y="798"/>
                </a:lnTo>
                <a:lnTo>
                  <a:pt x="268" y="801"/>
                </a:lnTo>
                <a:lnTo>
                  <a:pt x="270" y="801"/>
                </a:lnTo>
                <a:lnTo>
                  <a:pt x="270" y="801"/>
                </a:lnTo>
                <a:lnTo>
                  <a:pt x="270" y="789"/>
                </a:lnTo>
                <a:lnTo>
                  <a:pt x="271" y="798"/>
                </a:lnTo>
                <a:lnTo>
                  <a:pt x="271" y="801"/>
                </a:lnTo>
                <a:lnTo>
                  <a:pt x="273" y="801"/>
                </a:lnTo>
                <a:lnTo>
                  <a:pt x="273" y="771"/>
                </a:lnTo>
                <a:lnTo>
                  <a:pt x="273" y="801"/>
                </a:lnTo>
                <a:lnTo>
                  <a:pt x="275" y="801"/>
                </a:lnTo>
                <a:lnTo>
                  <a:pt x="275" y="798"/>
                </a:lnTo>
                <a:lnTo>
                  <a:pt x="275" y="801"/>
                </a:lnTo>
                <a:lnTo>
                  <a:pt x="276" y="801"/>
                </a:lnTo>
                <a:lnTo>
                  <a:pt x="276" y="736"/>
                </a:lnTo>
                <a:lnTo>
                  <a:pt x="277" y="782"/>
                </a:lnTo>
                <a:lnTo>
                  <a:pt x="277" y="801"/>
                </a:lnTo>
                <a:lnTo>
                  <a:pt x="278" y="801"/>
                </a:lnTo>
                <a:lnTo>
                  <a:pt x="279" y="801"/>
                </a:lnTo>
                <a:lnTo>
                  <a:pt x="279" y="799"/>
                </a:lnTo>
                <a:lnTo>
                  <a:pt x="280" y="768"/>
                </a:lnTo>
                <a:lnTo>
                  <a:pt x="280" y="801"/>
                </a:lnTo>
                <a:lnTo>
                  <a:pt x="283" y="801"/>
                </a:lnTo>
                <a:lnTo>
                  <a:pt x="283" y="784"/>
                </a:lnTo>
                <a:lnTo>
                  <a:pt x="283" y="801"/>
                </a:lnTo>
                <a:lnTo>
                  <a:pt x="286" y="801"/>
                </a:lnTo>
                <a:lnTo>
                  <a:pt x="286" y="797"/>
                </a:lnTo>
                <a:lnTo>
                  <a:pt x="286" y="801"/>
                </a:lnTo>
                <a:lnTo>
                  <a:pt x="287" y="790"/>
                </a:lnTo>
                <a:lnTo>
                  <a:pt x="287" y="801"/>
                </a:lnTo>
                <a:lnTo>
                  <a:pt x="289" y="801"/>
                </a:lnTo>
                <a:lnTo>
                  <a:pt x="289" y="800"/>
                </a:lnTo>
                <a:lnTo>
                  <a:pt x="289" y="801"/>
                </a:lnTo>
                <a:lnTo>
                  <a:pt x="290" y="793"/>
                </a:lnTo>
                <a:lnTo>
                  <a:pt x="290" y="801"/>
                </a:lnTo>
                <a:lnTo>
                  <a:pt x="293" y="801"/>
                </a:lnTo>
                <a:lnTo>
                  <a:pt x="293" y="798"/>
                </a:lnTo>
                <a:lnTo>
                  <a:pt x="293" y="801"/>
                </a:lnTo>
                <a:lnTo>
                  <a:pt x="298" y="801"/>
                </a:lnTo>
                <a:lnTo>
                  <a:pt x="298" y="784"/>
                </a:lnTo>
                <a:lnTo>
                  <a:pt x="298" y="801"/>
                </a:lnTo>
                <a:lnTo>
                  <a:pt x="300" y="801"/>
                </a:lnTo>
                <a:lnTo>
                  <a:pt x="300" y="789"/>
                </a:lnTo>
                <a:lnTo>
                  <a:pt x="300" y="801"/>
                </a:lnTo>
                <a:lnTo>
                  <a:pt x="302" y="801"/>
                </a:lnTo>
                <a:lnTo>
                  <a:pt x="302" y="796"/>
                </a:lnTo>
                <a:lnTo>
                  <a:pt x="302" y="801"/>
                </a:lnTo>
                <a:lnTo>
                  <a:pt x="307" y="801"/>
                </a:lnTo>
                <a:lnTo>
                  <a:pt x="307" y="504"/>
                </a:lnTo>
                <a:lnTo>
                  <a:pt x="307" y="801"/>
                </a:lnTo>
                <a:lnTo>
                  <a:pt x="309" y="801"/>
                </a:lnTo>
                <a:lnTo>
                  <a:pt x="309" y="573"/>
                </a:lnTo>
                <a:lnTo>
                  <a:pt x="309" y="801"/>
                </a:lnTo>
                <a:lnTo>
                  <a:pt x="310" y="799"/>
                </a:lnTo>
                <a:lnTo>
                  <a:pt x="310" y="801"/>
                </a:lnTo>
                <a:lnTo>
                  <a:pt x="311" y="801"/>
                </a:lnTo>
                <a:lnTo>
                  <a:pt x="311" y="727"/>
                </a:lnTo>
                <a:lnTo>
                  <a:pt x="312" y="799"/>
                </a:lnTo>
                <a:lnTo>
                  <a:pt x="312" y="801"/>
                </a:lnTo>
                <a:lnTo>
                  <a:pt x="314" y="801"/>
                </a:lnTo>
                <a:lnTo>
                  <a:pt x="314" y="781"/>
                </a:lnTo>
                <a:lnTo>
                  <a:pt x="314" y="801"/>
                </a:lnTo>
                <a:lnTo>
                  <a:pt x="316" y="801"/>
                </a:lnTo>
                <a:lnTo>
                  <a:pt x="316" y="797"/>
                </a:lnTo>
                <a:lnTo>
                  <a:pt x="316" y="801"/>
                </a:lnTo>
                <a:lnTo>
                  <a:pt x="317" y="580"/>
                </a:lnTo>
                <a:lnTo>
                  <a:pt x="317" y="801"/>
                </a:lnTo>
                <a:lnTo>
                  <a:pt x="320" y="801"/>
                </a:lnTo>
                <a:lnTo>
                  <a:pt x="320" y="801"/>
                </a:lnTo>
                <a:lnTo>
                  <a:pt x="320" y="801"/>
                </a:lnTo>
                <a:lnTo>
                  <a:pt x="321" y="704"/>
                </a:lnTo>
                <a:lnTo>
                  <a:pt x="321" y="801"/>
                </a:lnTo>
                <a:lnTo>
                  <a:pt x="324" y="801"/>
                </a:lnTo>
                <a:lnTo>
                  <a:pt x="324" y="772"/>
                </a:lnTo>
                <a:lnTo>
                  <a:pt x="324" y="801"/>
                </a:lnTo>
                <a:lnTo>
                  <a:pt x="327" y="801"/>
                </a:lnTo>
                <a:lnTo>
                  <a:pt x="327" y="801"/>
                </a:lnTo>
                <a:lnTo>
                  <a:pt x="327" y="798"/>
                </a:lnTo>
                <a:lnTo>
                  <a:pt x="328" y="800"/>
                </a:lnTo>
                <a:lnTo>
                  <a:pt x="328" y="801"/>
                </a:lnTo>
                <a:lnTo>
                  <a:pt x="331" y="801"/>
                </a:lnTo>
                <a:lnTo>
                  <a:pt x="331" y="799"/>
                </a:lnTo>
                <a:lnTo>
                  <a:pt x="331" y="801"/>
                </a:lnTo>
                <a:lnTo>
                  <a:pt x="334" y="801"/>
                </a:lnTo>
                <a:lnTo>
                  <a:pt x="334" y="797"/>
                </a:lnTo>
                <a:lnTo>
                  <a:pt x="334" y="801"/>
                </a:lnTo>
                <a:lnTo>
                  <a:pt x="337" y="801"/>
                </a:lnTo>
                <a:lnTo>
                  <a:pt x="337" y="799"/>
                </a:lnTo>
                <a:lnTo>
                  <a:pt x="337" y="801"/>
                </a:lnTo>
                <a:lnTo>
                  <a:pt x="338" y="801"/>
                </a:lnTo>
                <a:lnTo>
                  <a:pt x="338" y="801"/>
                </a:lnTo>
                <a:lnTo>
                  <a:pt x="339" y="798"/>
                </a:lnTo>
                <a:lnTo>
                  <a:pt x="339" y="801"/>
                </a:lnTo>
                <a:lnTo>
                  <a:pt x="343" y="801"/>
                </a:lnTo>
                <a:lnTo>
                  <a:pt x="343" y="786"/>
                </a:lnTo>
                <a:lnTo>
                  <a:pt x="343" y="801"/>
                </a:lnTo>
                <a:lnTo>
                  <a:pt x="344" y="801"/>
                </a:lnTo>
                <a:lnTo>
                  <a:pt x="344" y="775"/>
                </a:lnTo>
                <a:lnTo>
                  <a:pt x="345" y="789"/>
                </a:lnTo>
                <a:lnTo>
                  <a:pt x="345" y="801"/>
                </a:lnTo>
                <a:lnTo>
                  <a:pt x="346" y="801"/>
                </a:lnTo>
                <a:lnTo>
                  <a:pt x="346" y="801"/>
                </a:lnTo>
                <a:lnTo>
                  <a:pt x="347" y="801"/>
                </a:lnTo>
                <a:lnTo>
                  <a:pt x="347" y="790"/>
                </a:lnTo>
                <a:lnTo>
                  <a:pt x="348" y="788"/>
                </a:lnTo>
                <a:lnTo>
                  <a:pt x="348" y="801"/>
                </a:lnTo>
                <a:lnTo>
                  <a:pt x="351" y="801"/>
                </a:lnTo>
                <a:lnTo>
                  <a:pt x="351" y="788"/>
                </a:lnTo>
                <a:lnTo>
                  <a:pt x="351" y="801"/>
                </a:lnTo>
                <a:lnTo>
                  <a:pt x="352" y="800"/>
                </a:lnTo>
                <a:lnTo>
                  <a:pt x="352" y="801"/>
                </a:lnTo>
                <a:lnTo>
                  <a:pt x="354" y="801"/>
                </a:lnTo>
                <a:lnTo>
                  <a:pt x="354" y="801"/>
                </a:lnTo>
                <a:lnTo>
                  <a:pt x="354" y="795"/>
                </a:lnTo>
                <a:lnTo>
                  <a:pt x="355" y="800"/>
                </a:lnTo>
                <a:lnTo>
                  <a:pt x="355" y="801"/>
                </a:lnTo>
                <a:lnTo>
                  <a:pt x="358" y="801"/>
                </a:lnTo>
                <a:lnTo>
                  <a:pt x="358" y="791"/>
                </a:lnTo>
                <a:lnTo>
                  <a:pt x="358" y="801"/>
                </a:lnTo>
                <a:lnTo>
                  <a:pt x="361" y="801"/>
                </a:lnTo>
                <a:lnTo>
                  <a:pt x="361" y="801"/>
                </a:lnTo>
                <a:lnTo>
                  <a:pt x="361" y="799"/>
                </a:lnTo>
                <a:lnTo>
                  <a:pt x="362" y="796"/>
                </a:lnTo>
                <a:lnTo>
                  <a:pt x="362" y="801"/>
                </a:lnTo>
                <a:lnTo>
                  <a:pt x="363" y="801"/>
                </a:lnTo>
                <a:lnTo>
                  <a:pt x="363" y="801"/>
                </a:lnTo>
                <a:lnTo>
                  <a:pt x="364" y="796"/>
                </a:lnTo>
                <a:lnTo>
                  <a:pt x="364" y="801"/>
                </a:lnTo>
                <a:lnTo>
                  <a:pt x="365" y="798"/>
                </a:lnTo>
                <a:lnTo>
                  <a:pt x="365" y="801"/>
                </a:lnTo>
                <a:lnTo>
                  <a:pt x="366" y="797"/>
                </a:lnTo>
                <a:lnTo>
                  <a:pt x="366" y="801"/>
                </a:lnTo>
                <a:lnTo>
                  <a:pt x="368" y="801"/>
                </a:lnTo>
                <a:lnTo>
                  <a:pt x="368" y="795"/>
                </a:lnTo>
                <a:lnTo>
                  <a:pt x="368" y="801"/>
                </a:lnTo>
                <a:lnTo>
                  <a:pt x="372" y="801"/>
                </a:lnTo>
                <a:lnTo>
                  <a:pt x="372" y="797"/>
                </a:lnTo>
                <a:lnTo>
                  <a:pt x="372" y="801"/>
                </a:lnTo>
                <a:lnTo>
                  <a:pt x="375" y="801"/>
                </a:lnTo>
                <a:lnTo>
                  <a:pt x="375" y="798"/>
                </a:lnTo>
                <a:lnTo>
                  <a:pt x="375" y="801"/>
                </a:lnTo>
                <a:lnTo>
                  <a:pt x="378" y="801"/>
                </a:lnTo>
                <a:lnTo>
                  <a:pt x="378" y="798"/>
                </a:lnTo>
                <a:lnTo>
                  <a:pt x="378" y="801"/>
                </a:lnTo>
                <a:lnTo>
                  <a:pt x="379" y="799"/>
                </a:lnTo>
                <a:lnTo>
                  <a:pt x="379" y="801"/>
                </a:lnTo>
                <a:lnTo>
                  <a:pt x="382" y="801"/>
                </a:lnTo>
                <a:lnTo>
                  <a:pt x="382" y="800"/>
                </a:lnTo>
                <a:lnTo>
                  <a:pt x="382" y="801"/>
                </a:lnTo>
                <a:lnTo>
                  <a:pt x="384" y="801"/>
                </a:lnTo>
                <a:lnTo>
                  <a:pt x="384" y="799"/>
                </a:lnTo>
                <a:lnTo>
                  <a:pt x="384" y="801"/>
                </a:lnTo>
                <a:lnTo>
                  <a:pt x="385" y="800"/>
                </a:lnTo>
                <a:lnTo>
                  <a:pt x="385" y="801"/>
                </a:lnTo>
                <a:lnTo>
                  <a:pt x="386" y="799"/>
                </a:lnTo>
                <a:lnTo>
                  <a:pt x="386" y="801"/>
                </a:lnTo>
                <a:lnTo>
                  <a:pt x="390" y="801"/>
                </a:lnTo>
                <a:lnTo>
                  <a:pt x="390" y="799"/>
                </a:lnTo>
                <a:lnTo>
                  <a:pt x="390" y="801"/>
                </a:lnTo>
                <a:lnTo>
                  <a:pt x="391" y="770"/>
                </a:lnTo>
                <a:lnTo>
                  <a:pt x="391" y="801"/>
                </a:lnTo>
                <a:lnTo>
                  <a:pt x="392" y="799"/>
                </a:lnTo>
                <a:lnTo>
                  <a:pt x="392" y="801"/>
                </a:lnTo>
                <a:lnTo>
                  <a:pt x="393" y="783"/>
                </a:lnTo>
                <a:lnTo>
                  <a:pt x="393" y="801"/>
                </a:lnTo>
                <a:lnTo>
                  <a:pt x="395" y="801"/>
                </a:lnTo>
                <a:lnTo>
                  <a:pt x="395" y="801"/>
                </a:lnTo>
                <a:lnTo>
                  <a:pt x="395" y="783"/>
                </a:lnTo>
                <a:lnTo>
                  <a:pt x="396" y="797"/>
                </a:lnTo>
                <a:lnTo>
                  <a:pt x="396" y="801"/>
                </a:lnTo>
                <a:lnTo>
                  <a:pt x="399" y="801"/>
                </a:lnTo>
                <a:lnTo>
                  <a:pt x="399" y="792"/>
                </a:lnTo>
                <a:lnTo>
                  <a:pt x="399" y="801"/>
                </a:lnTo>
                <a:lnTo>
                  <a:pt x="400" y="785"/>
                </a:lnTo>
                <a:lnTo>
                  <a:pt x="400" y="801"/>
                </a:lnTo>
                <a:lnTo>
                  <a:pt x="402" y="801"/>
                </a:lnTo>
                <a:lnTo>
                  <a:pt x="402" y="791"/>
                </a:lnTo>
                <a:lnTo>
                  <a:pt x="402" y="801"/>
                </a:lnTo>
                <a:lnTo>
                  <a:pt x="404" y="801"/>
                </a:lnTo>
                <a:lnTo>
                  <a:pt x="404" y="795"/>
                </a:lnTo>
                <a:lnTo>
                  <a:pt x="404" y="801"/>
                </a:lnTo>
                <a:lnTo>
                  <a:pt x="405" y="784"/>
                </a:lnTo>
                <a:lnTo>
                  <a:pt x="405" y="801"/>
                </a:lnTo>
                <a:lnTo>
                  <a:pt x="406" y="798"/>
                </a:lnTo>
                <a:lnTo>
                  <a:pt x="406" y="801"/>
                </a:lnTo>
                <a:lnTo>
                  <a:pt x="409" y="801"/>
                </a:lnTo>
                <a:lnTo>
                  <a:pt x="409" y="786"/>
                </a:lnTo>
                <a:lnTo>
                  <a:pt x="409" y="801"/>
                </a:lnTo>
                <a:lnTo>
                  <a:pt x="412" y="801"/>
                </a:lnTo>
                <a:lnTo>
                  <a:pt x="412" y="801"/>
                </a:lnTo>
                <a:lnTo>
                  <a:pt x="412" y="784"/>
                </a:lnTo>
                <a:lnTo>
                  <a:pt x="413" y="789"/>
                </a:lnTo>
                <a:lnTo>
                  <a:pt x="413" y="801"/>
                </a:lnTo>
                <a:lnTo>
                  <a:pt x="416" y="801"/>
                </a:lnTo>
                <a:lnTo>
                  <a:pt x="416" y="790"/>
                </a:lnTo>
                <a:lnTo>
                  <a:pt x="416" y="801"/>
                </a:lnTo>
                <a:lnTo>
                  <a:pt x="419" y="801"/>
                </a:lnTo>
                <a:lnTo>
                  <a:pt x="419" y="797"/>
                </a:lnTo>
                <a:lnTo>
                  <a:pt x="419" y="801"/>
                </a:lnTo>
                <a:lnTo>
                  <a:pt x="427" y="801"/>
                </a:lnTo>
                <a:lnTo>
                  <a:pt x="427" y="789"/>
                </a:lnTo>
                <a:lnTo>
                  <a:pt x="427" y="801"/>
                </a:lnTo>
                <a:lnTo>
                  <a:pt x="429" y="801"/>
                </a:lnTo>
                <a:lnTo>
                  <a:pt x="429" y="797"/>
                </a:lnTo>
                <a:lnTo>
                  <a:pt x="429" y="801"/>
                </a:lnTo>
                <a:lnTo>
                  <a:pt x="431" y="801"/>
                </a:lnTo>
                <a:lnTo>
                  <a:pt x="431" y="801"/>
                </a:lnTo>
                <a:lnTo>
                  <a:pt x="431" y="798"/>
                </a:lnTo>
                <a:lnTo>
                  <a:pt x="432" y="801"/>
                </a:lnTo>
                <a:lnTo>
                  <a:pt x="432" y="801"/>
                </a:lnTo>
                <a:lnTo>
                  <a:pt x="433" y="799"/>
                </a:lnTo>
                <a:lnTo>
                  <a:pt x="433" y="801"/>
                </a:lnTo>
                <a:lnTo>
                  <a:pt x="434" y="798"/>
                </a:lnTo>
                <a:lnTo>
                  <a:pt x="434" y="801"/>
                </a:lnTo>
                <a:lnTo>
                  <a:pt x="436" y="801"/>
                </a:lnTo>
                <a:lnTo>
                  <a:pt x="436" y="796"/>
                </a:lnTo>
                <a:lnTo>
                  <a:pt x="436" y="801"/>
                </a:lnTo>
                <a:lnTo>
                  <a:pt x="438" y="801"/>
                </a:lnTo>
                <a:lnTo>
                  <a:pt x="438" y="799"/>
                </a:lnTo>
                <a:lnTo>
                  <a:pt x="438" y="801"/>
                </a:lnTo>
                <a:lnTo>
                  <a:pt x="439" y="801"/>
                </a:lnTo>
                <a:lnTo>
                  <a:pt x="439" y="798"/>
                </a:lnTo>
                <a:lnTo>
                  <a:pt x="440" y="801"/>
                </a:lnTo>
                <a:lnTo>
                  <a:pt x="440" y="801"/>
                </a:lnTo>
                <a:lnTo>
                  <a:pt x="443" y="801"/>
                </a:lnTo>
                <a:lnTo>
                  <a:pt x="443" y="798"/>
                </a:lnTo>
                <a:lnTo>
                  <a:pt x="443" y="801"/>
                </a:lnTo>
                <a:lnTo>
                  <a:pt x="445" y="801"/>
                </a:lnTo>
                <a:lnTo>
                  <a:pt x="445" y="796"/>
                </a:lnTo>
                <a:lnTo>
                  <a:pt x="445" y="801"/>
                </a:lnTo>
                <a:lnTo>
                  <a:pt x="446" y="794"/>
                </a:lnTo>
                <a:lnTo>
                  <a:pt x="446" y="801"/>
                </a:lnTo>
                <a:lnTo>
                  <a:pt x="447" y="799"/>
                </a:lnTo>
                <a:lnTo>
                  <a:pt x="447" y="801"/>
                </a:lnTo>
                <a:lnTo>
                  <a:pt x="449" y="801"/>
                </a:lnTo>
                <a:lnTo>
                  <a:pt x="449" y="801"/>
                </a:lnTo>
                <a:lnTo>
                  <a:pt x="449" y="799"/>
                </a:lnTo>
                <a:lnTo>
                  <a:pt x="450" y="799"/>
                </a:lnTo>
                <a:lnTo>
                  <a:pt x="450" y="801"/>
                </a:lnTo>
                <a:lnTo>
                  <a:pt x="453" y="801"/>
                </a:lnTo>
                <a:lnTo>
                  <a:pt x="453" y="786"/>
                </a:lnTo>
                <a:lnTo>
                  <a:pt x="453" y="801"/>
                </a:lnTo>
                <a:lnTo>
                  <a:pt x="454" y="799"/>
                </a:lnTo>
                <a:lnTo>
                  <a:pt x="454" y="801"/>
                </a:lnTo>
                <a:lnTo>
                  <a:pt x="456" y="801"/>
                </a:lnTo>
                <a:lnTo>
                  <a:pt x="456" y="790"/>
                </a:lnTo>
                <a:lnTo>
                  <a:pt x="456" y="801"/>
                </a:lnTo>
                <a:lnTo>
                  <a:pt x="459" y="801"/>
                </a:lnTo>
                <a:lnTo>
                  <a:pt x="459" y="768"/>
                </a:lnTo>
                <a:lnTo>
                  <a:pt x="459" y="801"/>
                </a:lnTo>
                <a:lnTo>
                  <a:pt x="461" y="801"/>
                </a:lnTo>
                <a:lnTo>
                  <a:pt x="461" y="774"/>
                </a:lnTo>
                <a:lnTo>
                  <a:pt x="461" y="801"/>
                </a:lnTo>
                <a:lnTo>
                  <a:pt x="463" y="801"/>
                </a:lnTo>
                <a:lnTo>
                  <a:pt x="463" y="784"/>
                </a:lnTo>
                <a:lnTo>
                  <a:pt x="463" y="801"/>
                </a:lnTo>
                <a:lnTo>
                  <a:pt x="465" y="801"/>
                </a:lnTo>
                <a:lnTo>
                  <a:pt x="465" y="797"/>
                </a:lnTo>
                <a:lnTo>
                  <a:pt x="465" y="801"/>
                </a:lnTo>
                <a:lnTo>
                  <a:pt x="466" y="788"/>
                </a:lnTo>
                <a:lnTo>
                  <a:pt x="466" y="801"/>
                </a:lnTo>
                <a:lnTo>
                  <a:pt x="467" y="799"/>
                </a:lnTo>
                <a:lnTo>
                  <a:pt x="467" y="801"/>
                </a:lnTo>
                <a:lnTo>
                  <a:pt x="468" y="796"/>
                </a:lnTo>
                <a:lnTo>
                  <a:pt x="468" y="801"/>
                </a:lnTo>
                <a:lnTo>
                  <a:pt x="470" y="801"/>
                </a:lnTo>
                <a:lnTo>
                  <a:pt x="470" y="795"/>
                </a:lnTo>
                <a:lnTo>
                  <a:pt x="470" y="801"/>
                </a:lnTo>
                <a:lnTo>
                  <a:pt x="473" y="801"/>
                </a:lnTo>
                <a:lnTo>
                  <a:pt x="473" y="796"/>
                </a:lnTo>
                <a:lnTo>
                  <a:pt x="473" y="801"/>
                </a:lnTo>
                <a:lnTo>
                  <a:pt x="474" y="780"/>
                </a:lnTo>
                <a:lnTo>
                  <a:pt x="474" y="801"/>
                </a:lnTo>
                <a:lnTo>
                  <a:pt x="476" y="801"/>
                </a:lnTo>
                <a:lnTo>
                  <a:pt x="476" y="797"/>
                </a:lnTo>
                <a:lnTo>
                  <a:pt x="476" y="801"/>
                </a:lnTo>
                <a:lnTo>
                  <a:pt x="477" y="781"/>
                </a:lnTo>
                <a:lnTo>
                  <a:pt x="477" y="801"/>
                </a:lnTo>
                <a:lnTo>
                  <a:pt x="479" y="801"/>
                </a:lnTo>
                <a:lnTo>
                  <a:pt x="479" y="788"/>
                </a:lnTo>
                <a:lnTo>
                  <a:pt x="479" y="801"/>
                </a:lnTo>
                <a:lnTo>
                  <a:pt x="480" y="801"/>
                </a:lnTo>
                <a:lnTo>
                  <a:pt x="480" y="797"/>
                </a:lnTo>
                <a:lnTo>
                  <a:pt x="481" y="801"/>
                </a:lnTo>
                <a:lnTo>
                  <a:pt x="481" y="798"/>
                </a:lnTo>
                <a:lnTo>
                  <a:pt x="482" y="801"/>
                </a:lnTo>
                <a:lnTo>
                  <a:pt x="482" y="801"/>
                </a:lnTo>
                <a:lnTo>
                  <a:pt x="483" y="801"/>
                </a:lnTo>
                <a:lnTo>
                  <a:pt x="483" y="801"/>
                </a:lnTo>
                <a:lnTo>
                  <a:pt x="484" y="0"/>
                </a:lnTo>
                <a:lnTo>
                  <a:pt x="484" y="801"/>
                </a:lnTo>
                <a:lnTo>
                  <a:pt x="486" y="801"/>
                </a:lnTo>
                <a:lnTo>
                  <a:pt x="486" y="217"/>
                </a:lnTo>
                <a:lnTo>
                  <a:pt x="486" y="801"/>
                </a:lnTo>
                <a:lnTo>
                  <a:pt x="487" y="799"/>
                </a:lnTo>
                <a:lnTo>
                  <a:pt x="487" y="801"/>
                </a:lnTo>
                <a:lnTo>
                  <a:pt x="488" y="543"/>
                </a:lnTo>
                <a:lnTo>
                  <a:pt x="488" y="801"/>
                </a:lnTo>
                <a:lnTo>
                  <a:pt x="489" y="801"/>
                </a:lnTo>
                <a:lnTo>
                  <a:pt x="489" y="801"/>
                </a:lnTo>
                <a:lnTo>
                  <a:pt x="490" y="801"/>
                </a:lnTo>
                <a:lnTo>
                  <a:pt x="490" y="747"/>
                </a:lnTo>
                <a:lnTo>
                  <a:pt x="491" y="788"/>
                </a:lnTo>
                <a:lnTo>
                  <a:pt x="491" y="801"/>
                </a:lnTo>
                <a:lnTo>
                  <a:pt x="493" y="801"/>
                </a:lnTo>
                <a:lnTo>
                  <a:pt x="493" y="792"/>
                </a:lnTo>
                <a:lnTo>
                  <a:pt x="493" y="801"/>
                </a:lnTo>
                <a:lnTo>
                  <a:pt x="494" y="798"/>
                </a:lnTo>
                <a:lnTo>
                  <a:pt x="494" y="801"/>
                </a:lnTo>
                <a:lnTo>
                  <a:pt x="495" y="797"/>
                </a:lnTo>
                <a:lnTo>
                  <a:pt x="495" y="801"/>
                </a:lnTo>
                <a:lnTo>
                  <a:pt x="497" y="801"/>
                </a:lnTo>
                <a:lnTo>
                  <a:pt x="497" y="754"/>
                </a:lnTo>
                <a:lnTo>
                  <a:pt x="497" y="801"/>
                </a:lnTo>
                <a:lnTo>
                  <a:pt x="499" y="801"/>
                </a:lnTo>
                <a:lnTo>
                  <a:pt x="499" y="801"/>
                </a:lnTo>
                <a:lnTo>
                  <a:pt x="499" y="801"/>
                </a:lnTo>
                <a:lnTo>
                  <a:pt x="500" y="764"/>
                </a:lnTo>
                <a:lnTo>
                  <a:pt x="500" y="801"/>
                </a:lnTo>
                <a:lnTo>
                  <a:pt x="501" y="773"/>
                </a:lnTo>
                <a:lnTo>
                  <a:pt x="501" y="801"/>
                </a:lnTo>
                <a:lnTo>
                  <a:pt x="502" y="797"/>
                </a:lnTo>
                <a:lnTo>
                  <a:pt x="502" y="801"/>
                </a:lnTo>
                <a:lnTo>
                  <a:pt x="504" y="801"/>
                </a:lnTo>
                <a:lnTo>
                  <a:pt x="504" y="779"/>
                </a:lnTo>
                <a:lnTo>
                  <a:pt x="504" y="801"/>
                </a:lnTo>
                <a:lnTo>
                  <a:pt x="506" y="801"/>
                </a:lnTo>
                <a:lnTo>
                  <a:pt x="506" y="799"/>
                </a:lnTo>
                <a:lnTo>
                  <a:pt x="506" y="801"/>
                </a:lnTo>
                <a:lnTo>
                  <a:pt x="507" y="797"/>
                </a:lnTo>
                <a:lnTo>
                  <a:pt x="507" y="801"/>
                </a:lnTo>
                <a:lnTo>
                  <a:pt x="508" y="801"/>
                </a:lnTo>
                <a:lnTo>
                  <a:pt x="508" y="789"/>
                </a:lnTo>
                <a:lnTo>
                  <a:pt x="509" y="801"/>
                </a:lnTo>
                <a:lnTo>
                  <a:pt x="509" y="801"/>
                </a:lnTo>
                <a:lnTo>
                  <a:pt x="511" y="801"/>
                </a:lnTo>
                <a:lnTo>
                  <a:pt x="511" y="765"/>
                </a:lnTo>
                <a:lnTo>
                  <a:pt x="511" y="801"/>
                </a:lnTo>
                <a:lnTo>
                  <a:pt x="513" y="801"/>
                </a:lnTo>
                <a:lnTo>
                  <a:pt x="513" y="799"/>
                </a:lnTo>
                <a:lnTo>
                  <a:pt x="513" y="801"/>
                </a:lnTo>
                <a:lnTo>
                  <a:pt x="514" y="787"/>
                </a:lnTo>
                <a:lnTo>
                  <a:pt x="514" y="801"/>
                </a:lnTo>
                <a:lnTo>
                  <a:pt x="515" y="796"/>
                </a:lnTo>
                <a:lnTo>
                  <a:pt x="515" y="801"/>
                </a:lnTo>
                <a:lnTo>
                  <a:pt x="517" y="801"/>
                </a:lnTo>
                <a:lnTo>
                  <a:pt x="517" y="801"/>
                </a:lnTo>
                <a:lnTo>
                  <a:pt x="517" y="799"/>
                </a:lnTo>
                <a:lnTo>
                  <a:pt x="518" y="798"/>
                </a:lnTo>
                <a:lnTo>
                  <a:pt x="518" y="801"/>
                </a:lnTo>
                <a:lnTo>
                  <a:pt x="520" y="801"/>
                </a:lnTo>
                <a:lnTo>
                  <a:pt x="520" y="798"/>
                </a:lnTo>
                <a:lnTo>
                  <a:pt x="520" y="801"/>
                </a:lnTo>
                <a:lnTo>
                  <a:pt x="521" y="796"/>
                </a:lnTo>
                <a:lnTo>
                  <a:pt x="521" y="801"/>
                </a:lnTo>
                <a:lnTo>
                  <a:pt x="522" y="798"/>
                </a:lnTo>
                <a:lnTo>
                  <a:pt x="522" y="801"/>
                </a:lnTo>
                <a:lnTo>
                  <a:pt x="523" y="799"/>
                </a:lnTo>
                <a:lnTo>
                  <a:pt x="523" y="801"/>
                </a:lnTo>
                <a:lnTo>
                  <a:pt x="524" y="801"/>
                </a:lnTo>
                <a:lnTo>
                  <a:pt x="524" y="795"/>
                </a:lnTo>
                <a:lnTo>
                  <a:pt x="525" y="797"/>
                </a:lnTo>
                <a:lnTo>
                  <a:pt x="525" y="801"/>
                </a:lnTo>
                <a:lnTo>
                  <a:pt x="527" y="801"/>
                </a:lnTo>
                <a:lnTo>
                  <a:pt x="527" y="799"/>
                </a:lnTo>
                <a:lnTo>
                  <a:pt x="527" y="801"/>
                </a:lnTo>
                <a:lnTo>
                  <a:pt x="528" y="797"/>
                </a:lnTo>
                <a:lnTo>
                  <a:pt x="528" y="801"/>
                </a:lnTo>
                <a:lnTo>
                  <a:pt x="529" y="799"/>
                </a:lnTo>
                <a:lnTo>
                  <a:pt x="529" y="801"/>
                </a:lnTo>
                <a:lnTo>
                  <a:pt x="531" y="801"/>
                </a:lnTo>
                <a:lnTo>
                  <a:pt x="531" y="797"/>
                </a:lnTo>
                <a:lnTo>
                  <a:pt x="531" y="801"/>
                </a:lnTo>
                <a:lnTo>
                  <a:pt x="533" y="801"/>
                </a:lnTo>
                <a:lnTo>
                  <a:pt x="533" y="798"/>
                </a:lnTo>
                <a:lnTo>
                  <a:pt x="533" y="801"/>
                </a:lnTo>
                <a:lnTo>
                  <a:pt x="534" y="801"/>
                </a:lnTo>
                <a:lnTo>
                  <a:pt x="534" y="801"/>
                </a:lnTo>
                <a:lnTo>
                  <a:pt x="538" y="801"/>
                </a:lnTo>
                <a:lnTo>
                  <a:pt x="538" y="798"/>
                </a:lnTo>
                <a:lnTo>
                  <a:pt x="538" y="801"/>
                </a:lnTo>
                <a:lnTo>
                  <a:pt x="540" y="801"/>
                </a:lnTo>
                <a:lnTo>
                  <a:pt x="540" y="799"/>
                </a:lnTo>
                <a:lnTo>
                  <a:pt x="540" y="801"/>
                </a:lnTo>
                <a:lnTo>
                  <a:pt x="542" y="801"/>
                </a:lnTo>
                <a:lnTo>
                  <a:pt x="542" y="801"/>
                </a:lnTo>
                <a:lnTo>
                  <a:pt x="542" y="796"/>
                </a:lnTo>
                <a:lnTo>
                  <a:pt x="543" y="801"/>
                </a:lnTo>
                <a:lnTo>
                  <a:pt x="543" y="801"/>
                </a:lnTo>
                <a:lnTo>
                  <a:pt x="544" y="801"/>
                </a:lnTo>
                <a:lnTo>
                  <a:pt x="544" y="801"/>
                </a:lnTo>
                <a:lnTo>
                  <a:pt x="545" y="793"/>
                </a:lnTo>
                <a:lnTo>
                  <a:pt x="545" y="801"/>
                </a:lnTo>
                <a:lnTo>
                  <a:pt x="548" y="801"/>
                </a:lnTo>
                <a:lnTo>
                  <a:pt x="548" y="793"/>
                </a:lnTo>
                <a:lnTo>
                  <a:pt x="548" y="801"/>
                </a:lnTo>
                <a:lnTo>
                  <a:pt x="549" y="794"/>
                </a:lnTo>
                <a:lnTo>
                  <a:pt x="549" y="801"/>
                </a:lnTo>
                <a:lnTo>
                  <a:pt x="550" y="801"/>
                </a:lnTo>
                <a:lnTo>
                  <a:pt x="550" y="801"/>
                </a:lnTo>
                <a:lnTo>
                  <a:pt x="551" y="801"/>
                </a:lnTo>
                <a:lnTo>
                  <a:pt x="551" y="798"/>
                </a:lnTo>
                <a:lnTo>
                  <a:pt x="552" y="775"/>
                </a:lnTo>
                <a:lnTo>
                  <a:pt x="552" y="801"/>
                </a:lnTo>
                <a:lnTo>
                  <a:pt x="553" y="801"/>
                </a:lnTo>
                <a:lnTo>
                  <a:pt x="553" y="801"/>
                </a:lnTo>
                <a:lnTo>
                  <a:pt x="554" y="796"/>
                </a:lnTo>
                <a:lnTo>
                  <a:pt x="554" y="801"/>
                </a:lnTo>
                <a:lnTo>
                  <a:pt x="555" y="792"/>
                </a:lnTo>
                <a:lnTo>
                  <a:pt x="555" y="801"/>
                </a:lnTo>
                <a:lnTo>
                  <a:pt x="556" y="801"/>
                </a:lnTo>
                <a:lnTo>
                  <a:pt x="556" y="798"/>
                </a:lnTo>
                <a:lnTo>
                  <a:pt x="557" y="799"/>
                </a:lnTo>
                <a:lnTo>
                  <a:pt x="557" y="801"/>
                </a:lnTo>
                <a:lnTo>
                  <a:pt x="558" y="798"/>
                </a:lnTo>
                <a:lnTo>
                  <a:pt x="558" y="801"/>
                </a:lnTo>
                <a:lnTo>
                  <a:pt x="559" y="798"/>
                </a:lnTo>
                <a:lnTo>
                  <a:pt x="559" y="801"/>
                </a:lnTo>
                <a:lnTo>
                  <a:pt x="560" y="797"/>
                </a:lnTo>
                <a:lnTo>
                  <a:pt x="560" y="801"/>
                </a:lnTo>
                <a:lnTo>
                  <a:pt x="561" y="799"/>
                </a:lnTo>
                <a:lnTo>
                  <a:pt x="561" y="801"/>
                </a:lnTo>
                <a:lnTo>
                  <a:pt x="562" y="740"/>
                </a:lnTo>
                <a:lnTo>
                  <a:pt x="562" y="801"/>
                </a:lnTo>
                <a:lnTo>
                  <a:pt x="563" y="792"/>
                </a:lnTo>
                <a:lnTo>
                  <a:pt x="563" y="801"/>
                </a:lnTo>
                <a:lnTo>
                  <a:pt x="565" y="801"/>
                </a:lnTo>
                <a:lnTo>
                  <a:pt x="565" y="801"/>
                </a:lnTo>
                <a:lnTo>
                  <a:pt x="565" y="779"/>
                </a:lnTo>
                <a:lnTo>
                  <a:pt x="566" y="787"/>
                </a:lnTo>
                <a:lnTo>
                  <a:pt x="566" y="801"/>
                </a:lnTo>
                <a:lnTo>
                  <a:pt x="568" y="801"/>
                </a:lnTo>
                <a:lnTo>
                  <a:pt x="568" y="799"/>
                </a:lnTo>
                <a:lnTo>
                  <a:pt x="568" y="801"/>
                </a:lnTo>
                <a:lnTo>
                  <a:pt x="569" y="790"/>
                </a:lnTo>
                <a:lnTo>
                  <a:pt x="569" y="801"/>
                </a:lnTo>
                <a:lnTo>
                  <a:pt x="570" y="793"/>
                </a:lnTo>
                <a:lnTo>
                  <a:pt x="570" y="801"/>
                </a:lnTo>
                <a:lnTo>
                  <a:pt x="572" y="801"/>
                </a:lnTo>
                <a:lnTo>
                  <a:pt x="572" y="793"/>
                </a:lnTo>
                <a:lnTo>
                  <a:pt x="572" y="801"/>
                </a:lnTo>
                <a:lnTo>
                  <a:pt x="573" y="801"/>
                </a:lnTo>
                <a:lnTo>
                  <a:pt x="573" y="795"/>
                </a:lnTo>
                <a:lnTo>
                  <a:pt x="574" y="793"/>
                </a:lnTo>
                <a:lnTo>
                  <a:pt x="574" y="801"/>
                </a:lnTo>
                <a:lnTo>
                  <a:pt x="575" y="801"/>
                </a:lnTo>
                <a:lnTo>
                  <a:pt x="575" y="780"/>
                </a:lnTo>
                <a:lnTo>
                  <a:pt x="576" y="796"/>
                </a:lnTo>
                <a:lnTo>
                  <a:pt x="576" y="801"/>
                </a:lnTo>
                <a:lnTo>
                  <a:pt x="577" y="801"/>
                </a:lnTo>
                <a:lnTo>
                  <a:pt x="577" y="801"/>
                </a:lnTo>
                <a:lnTo>
                  <a:pt x="578" y="796"/>
                </a:lnTo>
                <a:lnTo>
                  <a:pt x="578" y="801"/>
                </a:lnTo>
                <a:lnTo>
                  <a:pt x="579" y="779"/>
                </a:lnTo>
                <a:lnTo>
                  <a:pt x="579" y="801"/>
                </a:lnTo>
                <a:lnTo>
                  <a:pt x="581" y="801"/>
                </a:lnTo>
                <a:lnTo>
                  <a:pt x="581" y="790"/>
                </a:lnTo>
                <a:lnTo>
                  <a:pt x="581" y="801"/>
                </a:lnTo>
                <a:lnTo>
                  <a:pt x="582" y="796"/>
                </a:lnTo>
                <a:lnTo>
                  <a:pt x="582" y="801"/>
                </a:lnTo>
                <a:lnTo>
                  <a:pt x="583" y="796"/>
                </a:lnTo>
                <a:lnTo>
                  <a:pt x="583" y="801"/>
                </a:lnTo>
                <a:lnTo>
                  <a:pt x="584" y="801"/>
                </a:lnTo>
                <a:lnTo>
                  <a:pt x="585" y="801"/>
                </a:lnTo>
                <a:lnTo>
                  <a:pt x="585" y="797"/>
                </a:lnTo>
                <a:lnTo>
                  <a:pt x="586" y="784"/>
                </a:lnTo>
                <a:lnTo>
                  <a:pt x="586" y="801"/>
                </a:lnTo>
                <a:lnTo>
                  <a:pt x="587" y="801"/>
                </a:lnTo>
                <a:lnTo>
                  <a:pt x="587" y="799"/>
                </a:lnTo>
                <a:lnTo>
                  <a:pt x="588" y="798"/>
                </a:lnTo>
                <a:lnTo>
                  <a:pt x="588" y="801"/>
                </a:lnTo>
                <a:lnTo>
                  <a:pt x="589" y="796"/>
                </a:lnTo>
                <a:lnTo>
                  <a:pt x="589" y="801"/>
                </a:lnTo>
                <a:lnTo>
                  <a:pt x="590" y="797"/>
                </a:lnTo>
                <a:lnTo>
                  <a:pt x="590" y="801"/>
                </a:lnTo>
                <a:lnTo>
                  <a:pt x="592" y="801"/>
                </a:lnTo>
                <a:lnTo>
                  <a:pt x="592" y="801"/>
                </a:lnTo>
                <a:lnTo>
                  <a:pt x="592" y="798"/>
                </a:lnTo>
                <a:lnTo>
                  <a:pt x="593" y="798"/>
                </a:lnTo>
                <a:lnTo>
                  <a:pt x="593" y="801"/>
                </a:lnTo>
                <a:lnTo>
                  <a:pt x="594" y="799"/>
                </a:lnTo>
                <a:lnTo>
                  <a:pt x="594" y="801"/>
                </a:lnTo>
                <a:lnTo>
                  <a:pt x="597" y="801"/>
                </a:lnTo>
                <a:lnTo>
                  <a:pt x="597" y="799"/>
                </a:lnTo>
                <a:lnTo>
                  <a:pt x="597" y="801"/>
                </a:lnTo>
                <a:lnTo>
                  <a:pt x="599" y="801"/>
                </a:lnTo>
                <a:lnTo>
                  <a:pt x="599" y="799"/>
                </a:lnTo>
                <a:lnTo>
                  <a:pt x="599" y="801"/>
                </a:lnTo>
                <a:lnTo>
                  <a:pt x="601" y="801"/>
                </a:lnTo>
                <a:lnTo>
                  <a:pt x="601" y="798"/>
                </a:lnTo>
                <a:lnTo>
                  <a:pt x="601" y="801"/>
                </a:lnTo>
                <a:lnTo>
                  <a:pt x="602" y="801"/>
                </a:lnTo>
                <a:lnTo>
                  <a:pt x="602" y="801"/>
                </a:lnTo>
                <a:lnTo>
                  <a:pt x="603" y="801"/>
                </a:lnTo>
                <a:lnTo>
                  <a:pt x="603" y="796"/>
                </a:lnTo>
                <a:lnTo>
                  <a:pt x="604" y="797"/>
                </a:lnTo>
                <a:lnTo>
                  <a:pt x="604" y="801"/>
                </a:lnTo>
                <a:lnTo>
                  <a:pt x="606" y="801"/>
                </a:lnTo>
                <a:lnTo>
                  <a:pt x="606" y="797"/>
                </a:lnTo>
                <a:lnTo>
                  <a:pt x="606" y="801"/>
                </a:lnTo>
                <a:lnTo>
                  <a:pt x="608" y="801"/>
                </a:lnTo>
                <a:lnTo>
                  <a:pt x="608" y="789"/>
                </a:lnTo>
                <a:lnTo>
                  <a:pt x="608" y="801"/>
                </a:lnTo>
                <a:lnTo>
                  <a:pt x="609" y="801"/>
                </a:lnTo>
                <a:lnTo>
                  <a:pt x="609" y="790"/>
                </a:lnTo>
                <a:lnTo>
                  <a:pt x="610" y="792"/>
                </a:lnTo>
                <a:lnTo>
                  <a:pt x="610" y="801"/>
                </a:lnTo>
                <a:lnTo>
                  <a:pt x="611" y="795"/>
                </a:lnTo>
                <a:lnTo>
                  <a:pt x="611" y="801"/>
                </a:lnTo>
                <a:lnTo>
                  <a:pt x="612" y="801"/>
                </a:lnTo>
                <a:lnTo>
                  <a:pt x="613" y="772"/>
                </a:lnTo>
                <a:lnTo>
                  <a:pt x="613" y="801"/>
                </a:lnTo>
                <a:lnTo>
                  <a:pt x="615" y="801"/>
                </a:lnTo>
                <a:lnTo>
                  <a:pt x="615" y="798"/>
                </a:lnTo>
                <a:lnTo>
                  <a:pt x="615" y="801"/>
                </a:lnTo>
                <a:lnTo>
                  <a:pt x="616" y="786"/>
                </a:lnTo>
                <a:lnTo>
                  <a:pt x="616" y="801"/>
                </a:lnTo>
                <a:lnTo>
                  <a:pt x="619" y="801"/>
                </a:lnTo>
                <a:lnTo>
                  <a:pt x="620" y="795"/>
                </a:lnTo>
                <a:lnTo>
                  <a:pt x="620" y="801"/>
                </a:lnTo>
                <a:lnTo>
                  <a:pt x="629" y="801"/>
                </a:lnTo>
                <a:lnTo>
                  <a:pt x="629" y="798"/>
                </a:lnTo>
                <a:lnTo>
                  <a:pt x="629" y="801"/>
                </a:lnTo>
                <a:lnTo>
                  <a:pt x="630" y="773"/>
                </a:lnTo>
                <a:lnTo>
                  <a:pt x="630" y="801"/>
                </a:lnTo>
                <a:lnTo>
                  <a:pt x="631" y="790"/>
                </a:lnTo>
                <a:lnTo>
                  <a:pt x="631" y="801"/>
                </a:lnTo>
                <a:lnTo>
                  <a:pt x="633" y="801"/>
                </a:lnTo>
                <a:lnTo>
                  <a:pt x="633" y="792"/>
                </a:lnTo>
                <a:lnTo>
                  <a:pt x="633" y="801"/>
                </a:lnTo>
                <a:lnTo>
                  <a:pt x="635" y="801"/>
                </a:lnTo>
                <a:lnTo>
                  <a:pt x="635" y="796"/>
                </a:lnTo>
                <a:lnTo>
                  <a:pt x="635" y="801"/>
                </a:lnTo>
                <a:lnTo>
                  <a:pt x="636" y="801"/>
                </a:lnTo>
                <a:lnTo>
                  <a:pt x="636" y="800"/>
                </a:lnTo>
                <a:lnTo>
                  <a:pt x="637" y="796"/>
                </a:lnTo>
                <a:lnTo>
                  <a:pt x="637" y="801"/>
                </a:lnTo>
                <a:lnTo>
                  <a:pt x="638" y="785"/>
                </a:lnTo>
                <a:lnTo>
                  <a:pt x="638" y="801"/>
                </a:lnTo>
                <a:lnTo>
                  <a:pt x="640" y="801"/>
                </a:lnTo>
                <a:lnTo>
                  <a:pt x="640" y="789"/>
                </a:lnTo>
                <a:lnTo>
                  <a:pt x="640" y="801"/>
                </a:lnTo>
                <a:lnTo>
                  <a:pt x="642" y="801"/>
                </a:lnTo>
                <a:lnTo>
                  <a:pt x="642" y="797"/>
                </a:lnTo>
                <a:lnTo>
                  <a:pt x="642" y="801"/>
                </a:lnTo>
                <a:lnTo>
                  <a:pt x="643" y="801"/>
                </a:lnTo>
                <a:lnTo>
                  <a:pt x="644" y="798"/>
                </a:lnTo>
                <a:lnTo>
                  <a:pt x="644" y="801"/>
                </a:lnTo>
                <a:lnTo>
                  <a:pt x="647" y="801"/>
                </a:lnTo>
                <a:lnTo>
                  <a:pt x="647" y="799"/>
                </a:lnTo>
                <a:lnTo>
                  <a:pt x="647" y="801"/>
                </a:lnTo>
                <a:lnTo>
                  <a:pt x="653" y="801"/>
                </a:lnTo>
                <a:lnTo>
                  <a:pt x="653" y="799"/>
                </a:lnTo>
                <a:lnTo>
                  <a:pt x="653" y="801"/>
                </a:lnTo>
                <a:lnTo>
                  <a:pt x="656" y="801"/>
                </a:lnTo>
                <a:lnTo>
                  <a:pt x="656" y="795"/>
                </a:lnTo>
                <a:lnTo>
                  <a:pt x="656" y="801"/>
                </a:lnTo>
                <a:lnTo>
                  <a:pt x="657" y="796"/>
                </a:lnTo>
                <a:lnTo>
                  <a:pt x="657" y="801"/>
                </a:lnTo>
                <a:lnTo>
                  <a:pt x="658" y="794"/>
                </a:lnTo>
                <a:lnTo>
                  <a:pt x="658" y="801"/>
                </a:lnTo>
                <a:lnTo>
                  <a:pt x="660" y="801"/>
                </a:lnTo>
                <a:lnTo>
                  <a:pt x="660" y="801"/>
                </a:lnTo>
                <a:lnTo>
                  <a:pt x="660" y="797"/>
                </a:lnTo>
                <a:lnTo>
                  <a:pt x="661" y="788"/>
                </a:lnTo>
                <a:lnTo>
                  <a:pt x="661" y="801"/>
                </a:lnTo>
                <a:lnTo>
                  <a:pt x="667" y="801"/>
                </a:lnTo>
                <a:lnTo>
                  <a:pt x="667" y="782"/>
                </a:lnTo>
                <a:lnTo>
                  <a:pt x="667" y="801"/>
                </a:lnTo>
                <a:lnTo>
                  <a:pt x="669" y="801"/>
                </a:lnTo>
                <a:lnTo>
                  <a:pt x="669" y="801"/>
                </a:lnTo>
                <a:lnTo>
                  <a:pt x="669" y="801"/>
                </a:lnTo>
                <a:lnTo>
                  <a:pt x="670" y="794"/>
                </a:lnTo>
                <a:lnTo>
                  <a:pt x="670" y="801"/>
                </a:lnTo>
                <a:lnTo>
                  <a:pt x="671" y="792"/>
                </a:lnTo>
                <a:lnTo>
                  <a:pt x="671" y="801"/>
                </a:lnTo>
                <a:lnTo>
                  <a:pt x="672" y="773"/>
                </a:lnTo>
                <a:lnTo>
                  <a:pt x="672" y="801"/>
                </a:lnTo>
                <a:lnTo>
                  <a:pt x="674" y="801"/>
                </a:lnTo>
                <a:lnTo>
                  <a:pt x="674" y="770"/>
                </a:lnTo>
                <a:lnTo>
                  <a:pt x="674" y="801"/>
                </a:lnTo>
                <a:lnTo>
                  <a:pt x="676" y="801"/>
                </a:lnTo>
                <a:lnTo>
                  <a:pt x="676" y="796"/>
                </a:lnTo>
                <a:lnTo>
                  <a:pt x="676" y="801"/>
                </a:lnTo>
                <a:lnTo>
                  <a:pt x="677" y="789"/>
                </a:lnTo>
                <a:lnTo>
                  <a:pt x="677" y="801"/>
                </a:lnTo>
                <a:lnTo>
                  <a:pt x="678" y="798"/>
                </a:lnTo>
                <a:lnTo>
                  <a:pt x="678" y="801"/>
                </a:lnTo>
                <a:lnTo>
                  <a:pt x="679" y="799"/>
                </a:lnTo>
                <a:lnTo>
                  <a:pt x="679" y="801"/>
                </a:lnTo>
                <a:lnTo>
                  <a:pt x="680" y="801"/>
                </a:lnTo>
                <a:lnTo>
                  <a:pt x="681" y="791"/>
                </a:lnTo>
                <a:lnTo>
                  <a:pt x="681" y="801"/>
                </a:lnTo>
                <a:lnTo>
                  <a:pt x="687" y="801"/>
                </a:lnTo>
                <a:lnTo>
                  <a:pt x="687" y="801"/>
                </a:lnTo>
                <a:lnTo>
                  <a:pt x="687" y="799"/>
                </a:lnTo>
                <a:lnTo>
                  <a:pt x="688" y="781"/>
                </a:lnTo>
                <a:lnTo>
                  <a:pt x="688" y="801"/>
                </a:lnTo>
                <a:lnTo>
                  <a:pt x="689" y="797"/>
                </a:lnTo>
                <a:lnTo>
                  <a:pt x="689" y="801"/>
                </a:lnTo>
                <a:lnTo>
                  <a:pt x="690" y="776"/>
                </a:lnTo>
                <a:lnTo>
                  <a:pt x="690" y="801"/>
                </a:lnTo>
                <a:lnTo>
                  <a:pt x="691" y="796"/>
                </a:lnTo>
                <a:lnTo>
                  <a:pt x="691" y="801"/>
                </a:lnTo>
                <a:lnTo>
                  <a:pt x="692" y="801"/>
                </a:lnTo>
                <a:lnTo>
                  <a:pt x="692" y="789"/>
                </a:lnTo>
                <a:lnTo>
                  <a:pt x="693" y="798"/>
                </a:lnTo>
                <a:lnTo>
                  <a:pt x="693" y="801"/>
                </a:lnTo>
                <a:lnTo>
                  <a:pt x="694" y="795"/>
                </a:lnTo>
                <a:lnTo>
                  <a:pt x="694" y="801"/>
                </a:lnTo>
                <a:lnTo>
                  <a:pt x="695" y="798"/>
                </a:lnTo>
                <a:lnTo>
                  <a:pt x="695" y="801"/>
                </a:lnTo>
                <a:lnTo>
                  <a:pt x="698" y="801"/>
                </a:lnTo>
                <a:lnTo>
                  <a:pt x="698" y="796"/>
                </a:lnTo>
                <a:lnTo>
                  <a:pt x="698" y="801"/>
                </a:lnTo>
                <a:lnTo>
                  <a:pt x="699" y="799"/>
                </a:lnTo>
                <a:lnTo>
                  <a:pt x="699" y="801"/>
                </a:lnTo>
                <a:lnTo>
                  <a:pt x="701" y="801"/>
                </a:lnTo>
                <a:lnTo>
                  <a:pt x="701" y="767"/>
                </a:lnTo>
                <a:lnTo>
                  <a:pt x="701" y="801"/>
                </a:lnTo>
                <a:lnTo>
                  <a:pt x="702" y="801"/>
                </a:lnTo>
                <a:lnTo>
                  <a:pt x="702" y="801"/>
                </a:lnTo>
                <a:lnTo>
                  <a:pt x="703" y="801"/>
                </a:lnTo>
                <a:lnTo>
                  <a:pt x="703" y="760"/>
                </a:lnTo>
                <a:lnTo>
                  <a:pt x="704" y="799"/>
                </a:lnTo>
                <a:lnTo>
                  <a:pt x="704" y="801"/>
                </a:lnTo>
                <a:lnTo>
                  <a:pt x="705" y="797"/>
                </a:lnTo>
                <a:lnTo>
                  <a:pt x="705" y="801"/>
                </a:lnTo>
                <a:lnTo>
                  <a:pt x="706" y="783"/>
                </a:lnTo>
                <a:lnTo>
                  <a:pt x="706" y="801"/>
                </a:lnTo>
                <a:lnTo>
                  <a:pt x="708" y="801"/>
                </a:lnTo>
                <a:lnTo>
                  <a:pt x="708" y="790"/>
                </a:lnTo>
                <a:lnTo>
                  <a:pt x="708" y="801"/>
                </a:lnTo>
                <a:lnTo>
                  <a:pt x="711" y="801"/>
                </a:lnTo>
                <a:lnTo>
                  <a:pt x="712" y="799"/>
                </a:lnTo>
                <a:lnTo>
                  <a:pt x="712" y="801"/>
                </a:lnTo>
                <a:lnTo>
                  <a:pt x="715" y="801"/>
                </a:lnTo>
                <a:lnTo>
                  <a:pt x="715" y="799"/>
                </a:lnTo>
                <a:lnTo>
                  <a:pt x="715" y="801"/>
                </a:lnTo>
                <a:lnTo>
                  <a:pt x="718" y="801"/>
                </a:lnTo>
                <a:lnTo>
                  <a:pt x="718" y="799"/>
                </a:lnTo>
                <a:lnTo>
                  <a:pt x="718" y="801"/>
                </a:lnTo>
                <a:lnTo>
                  <a:pt x="719" y="799"/>
                </a:lnTo>
                <a:lnTo>
                  <a:pt x="719" y="801"/>
                </a:lnTo>
                <a:lnTo>
                  <a:pt x="721" y="801"/>
                </a:lnTo>
                <a:lnTo>
                  <a:pt x="721" y="801"/>
                </a:lnTo>
                <a:lnTo>
                  <a:pt x="721" y="799"/>
                </a:lnTo>
                <a:lnTo>
                  <a:pt x="722" y="799"/>
                </a:lnTo>
                <a:lnTo>
                  <a:pt x="722" y="801"/>
                </a:lnTo>
                <a:lnTo>
                  <a:pt x="724" y="801"/>
                </a:lnTo>
                <a:lnTo>
                  <a:pt x="724" y="793"/>
                </a:lnTo>
                <a:lnTo>
                  <a:pt x="724" y="801"/>
                </a:lnTo>
                <a:lnTo>
                  <a:pt x="725" y="794"/>
                </a:lnTo>
                <a:lnTo>
                  <a:pt x="725" y="801"/>
                </a:lnTo>
                <a:lnTo>
                  <a:pt x="726" y="796"/>
                </a:lnTo>
                <a:lnTo>
                  <a:pt x="726" y="801"/>
                </a:lnTo>
                <a:lnTo>
                  <a:pt x="728" y="801"/>
                </a:lnTo>
                <a:lnTo>
                  <a:pt x="728" y="801"/>
                </a:lnTo>
                <a:lnTo>
                  <a:pt x="728" y="797"/>
                </a:lnTo>
                <a:lnTo>
                  <a:pt x="729" y="801"/>
                </a:lnTo>
                <a:lnTo>
                  <a:pt x="729" y="801"/>
                </a:lnTo>
                <a:lnTo>
                  <a:pt x="731" y="801"/>
                </a:lnTo>
                <a:lnTo>
                  <a:pt x="731" y="799"/>
                </a:lnTo>
                <a:lnTo>
                  <a:pt x="731" y="801"/>
                </a:lnTo>
                <a:lnTo>
                  <a:pt x="735" y="801"/>
                </a:lnTo>
                <a:lnTo>
                  <a:pt x="735" y="798"/>
                </a:lnTo>
                <a:lnTo>
                  <a:pt x="735" y="801"/>
                </a:lnTo>
                <a:lnTo>
                  <a:pt x="738" y="801"/>
                </a:lnTo>
                <a:lnTo>
                  <a:pt x="738" y="801"/>
                </a:lnTo>
                <a:lnTo>
                  <a:pt x="738" y="782"/>
                </a:lnTo>
                <a:lnTo>
                  <a:pt x="739" y="786"/>
                </a:lnTo>
                <a:lnTo>
                  <a:pt x="739" y="801"/>
                </a:lnTo>
                <a:lnTo>
                  <a:pt x="742" y="801"/>
                </a:lnTo>
                <a:lnTo>
                  <a:pt x="742" y="785"/>
                </a:lnTo>
                <a:lnTo>
                  <a:pt x="742" y="801"/>
                </a:lnTo>
                <a:lnTo>
                  <a:pt x="745" y="801"/>
                </a:lnTo>
                <a:lnTo>
                  <a:pt x="745" y="776"/>
                </a:lnTo>
                <a:lnTo>
                  <a:pt x="745" y="801"/>
                </a:lnTo>
                <a:lnTo>
                  <a:pt x="746" y="801"/>
                </a:lnTo>
                <a:lnTo>
                  <a:pt x="746" y="799"/>
                </a:lnTo>
                <a:lnTo>
                  <a:pt x="747" y="800"/>
                </a:lnTo>
                <a:lnTo>
                  <a:pt x="747" y="801"/>
                </a:lnTo>
                <a:lnTo>
                  <a:pt x="748" y="801"/>
                </a:lnTo>
                <a:lnTo>
                  <a:pt x="748" y="801"/>
                </a:lnTo>
                <a:lnTo>
                  <a:pt x="749" y="791"/>
                </a:lnTo>
                <a:lnTo>
                  <a:pt x="749" y="801"/>
                </a:lnTo>
                <a:lnTo>
                  <a:pt x="752" y="801"/>
                </a:lnTo>
                <a:lnTo>
                  <a:pt x="752" y="798"/>
                </a:lnTo>
                <a:lnTo>
                  <a:pt x="752" y="801"/>
                </a:lnTo>
                <a:lnTo>
                  <a:pt x="755" y="801"/>
                </a:lnTo>
                <a:lnTo>
                  <a:pt x="755" y="798"/>
                </a:lnTo>
                <a:lnTo>
                  <a:pt x="755" y="801"/>
                </a:lnTo>
                <a:lnTo>
                  <a:pt x="756" y="770"/>
                </a:lnTo>
                <a:lnTo>
                  <a:pt x="756" y="801"/>
                </a:lnTo>
                <a:lnTo>
                  <a:pt x="758" y="801"/>
                </a:lnTo>
                <a:lnTo>
                  <a:pt x="758" y="799"/>
                </a:lnTo>
                <a:lnTo>
                  <a:pt x="758" y="801"/>
                </a:lnTo>
                <a:lnTo>
                  <a:pt x="759" y="783"/>
                </a:lnTo>
                <a:lnTo>
                  <a:pt x="759" y="801"/>
                </a:lnTo>
                <a:lnTo>
                  <a:pt x="762" y="801"/>
                </a:lnTo>
                <a:lnTo>
                  <a:pt x="762" y="794"/>
                </a:lnTo>
                <a:lnTo>
                  <a:pt x="762" y="801"/>
                </a:lnTo>
                <a:lnTo>
                  <a:pt x="763" y="796"/>
                </a:lnTo>
                <a:lnTo>
                  <a:pt x="763" y="801"/>
                </a:lnTo>
                <a:lnTo>
                  <a:pt x="765" y="801"/>
                </a:lnTo>
                <a:lnTo>
                  <a:pt x="765" y="801"/>
                </a:lnTo>
                <a:lnTo>
                  <a:pt x="765" y="800"/>
                </a:lnTo>
                <a:lnTo>
                  <a:pt x="766" y="798"/>
                </a:lnTo>
                <a:lnTo>
                  <a:pt x="766" y="801"/>
                </a:lnTo>
                <a:lnTo>
                  <a:pt x="769" y="801"/>
                </a:lnTo>
                <a:lnTo>
                  <a:pt x="769" y="759"/>
                </a:lnTo>
                <a:lnTo>
                  <a:pt x="769" y="801"/>
                </a:lnTo>
                <a:lnTo>
                  <a:pt x="771" y="801"/>
                </a:lnTo>
                <a:lnTo>
                  <a:pt x="771" y="801"/>
                </a:lnTo>
                <a:lnTo>
                  <a:pt x="771" y="800"/>
                </a:lnTo>
                <a:lnTo>
                  <a:pt x="772" y="769"/>
                </a:lnTo>
                <a:lnTo>
                  <a:pt x="772" y="801"/>
                </a:lnTo>
                <a:lnTo>
                  <a:pt x="774" y="801"/>
                </a:lnTo>
                <a:lnTo>
                  <a:pt x="774" y="792"/>
                </a:lnTo>
                <a:lnTo>
                  <a:pt x="774" y="801"/>
                </a:lnTo>
                <a:lnTo>
                  <a:pt x="776" y="801"/>
                </a:lnTo>
                <a:lnTo>
                  <a:pt x="776" y="798"/>
                </a:lnTo>
                <a:lnTo>
                  <a:pt x="776" y="801"/>
                </a:lnTo>
                <a:lnTo>
                  <a:pt x="778" y="801"/>
                </a:lnTo>
                <a:lnTo>
                  <a:pt x="778" y="797"/>
                </a:lnTo>
                <a:lnTo>
                  <a:pt x="778" y="801"/>
                </a:lnTo>
                <a:lnTo>
                  <a:pt x="779" y="798"/>
                </a:lnTo>
                <a:lnTo>
                  <a:pt x="779" y="801"/>
                </a:lnTo>
                <a:lnTo>
                  <a:pt x="780" y="801"/>
                </a:lnTo>
                <a:lnTo>
                  <a:pt x="780" y="801"/>
                </a:lnTo>
                <a:lnTo>
                  <a:pt x="782" y="801"/>
                </a:lnTo>
                <a:lnTo>
                  <a:pt x="782" y="801"/>
                </a:lnTo>
                <a:lnTo>
                  <a:pt x="782" y="801"/>
                </a:lnTo>
                <a:lnTo>
                  <a:pt x="783" y="796"/>
                </a:lnTo>
                <a:lnTo>
                  <a:pt x="783" y="801"/>
                </a:lnTo>
                <a:lnTo>
                  <a:pt x="784" y="793"/>
                </a:lnTo>
                <a:lnTo>
                  <a:pt x="784" y="801"/>
                </a:lnTo>
                <a:lnTo>
                  <a:pt x="785" y="798"/>
                </a:lnTo>
                <a:lnTo>
                  <a:pt x="785" y="801"/>
                </a:lnTo>
                <a:lnTo>
                  <a:pt x="786" y="796"/>
                </a:lnTo>
                <a:lnTo>
                  <a:pt x="786" y="801"/>
                </a:lnTo>
                <a:lnTo>
                  <a:pt x="787" y="801"/>
                </a:lnTo>
                <a:lnTo>
                  <a:pt x="787" y="801"/>
                </a:lnTo>
                <a:lnTo>
                  <a:pt x="788" y="795"/>
                </a:lnTo>
                <a:lnTo>
                  <a:pt x="788" y="801"/>
                </a:lnTo>
                <a:lnTo>
                  <a:pt x="789" y="801"/>
                </a:lnTo>
                <a:lnTo>
                  <a:pt x="789" y="772"/>
                </a:lnTo>
                <a:lnTo>
                  <a:pt x="790" y="796"/>
                </a:lnTo>
                <a:lnTo>
                  <a:pt x="790" y="801"/>
                </a:lnTo>
                <a:lnTo>
                  <a:pt x="793" y="801"/>
                </a:lnTo>
                <a:lnTo>
                  <a:pt x="793" y="787"/>
                </a:lnTo>
                <a:lnTo>
                  <a:pt x="793" y="801"/>
                </a:lnTo>
                <a:lnTo>
                  <a:pt x="794" y="23"/>
                </a:lnTo>
                <a:lnTo>
                  <a:pt x="794" y="801"/>
                </a:lnTo>
                <a:lnTo>
                  <a:pt x="796" y="801"/>
                </a:lnTo>
                <a:lnTo>
                  <a:pt x="796" y="801"/>
                </a:lnTo>
                <a:lnTo>
                  <a:pt x="796" y="220"/>
                </a:lnTo>
                <a:lnTo>
                  <a:pt x="797" y="404"/>
                </a:lnTo>
                <a:lnTo>
                  <a:pt x="797" y="801"/>
                </a:lnTo>
                <a:lnTo>
                  <a:pt x="799" y="801"/>
                </a:lnTo>
                <a:lnTo>
                  <a:pt x="799" y="542"/>
                </a:lnTo>
                <a:lnTo>
                  <a:pt x="799" y="801"/>
                </a:lnTo>
                <a:lnTo>
                  <a:pt x="800" y="796"/>
                </a:lnTo>
                <a:lnTo>
                  <a:pt x="800" y="801"/>
                </a:lnTo>
                <a:lnTo>
                  <a:pt x="801" y="728"/>
                </a:lnTo>
                <a:lnTo>
                  <a:pt x="801" y="801"/>
                </a:lnTo>
                <a:lnTo>
                  <a:pt x="803" y="801"/>
                </a:lnTo>
                <a:lnTo>
                  <a:pt x="803" y="801"/>
                </a:lnTo>
                <a:lnTo>
                  <a:pt x="803" y="734"/>
                </a:lnTo>
                <a:lnTo>
                  <a:pt x="804" y="799"/>
                </a:lnTo>
                <a:lnTo>
                  <a:pt x="804" y="801"/>
                </a:lnTo>
                <a:lnTo>
                  <a:pt x="805" y="801"/>
                </a:lnTo>
                <a:lnTo>
                  <a:pt x="805" y="723"/>
                </a:lnTo>
                <a:lnTo>
                  <a:pt x="806" y="762"/>
                </a:lnTo>
                <a:lnTo>
                  <a:pt x="806" y="801"/>
                </a:lnTo>
                <a:lnTo>
                  <a:pt x="807" y="799"/>
                </a:lnTo>
                <a:lnTo>
                  <a:pt x="807" y="801"/>
                </a:lnTo>
                <a:lnTo>
                  <a:pt x="808" y="736"/>
                </a:lnTo>
                <a:lnTo>
                  <a:pt x="808" y="801"/>
                </a:lnTo>
                <a:lnTo>
                  <a:pt x="810" y="801"/>
                </a:lnTo>
                <a:lnTo>
                  <a:pt x="810" y="780"/>
                </a:lnTo>
                <a:lnTo>
                  <a:pt x="810" y="801"/>
                </a:lnTo>
                <a:lnTo>
                  <a:pt x="812" y="801"/>
                </a:lnTo>
                <a:lnTo>
                  <a:pt x="812" y="798"/>
                </a:lnTo>
                <a:lnTo>
                  <a:pt x="812" y="801"/>
                </a:lnTo>
                <a:lnTo>
                  <a:pt x="813" y="801"/>
                </a:lnTo>
                <a:lnTo>
                  <a:pt x="813" y="795"/>
                </a:lnTo>
                <a:lnTo>
                  <a:pt x="814" y="801"/>
                </a:lnTo>
                <a:lnTo>
                  <a:pt x="814" y="785"/>
                </a:lnTo>
                <a:lnTo>
                  <a:pt x="815" y="791"/>
                </a:lnTo>
                <a:lnTo>
                  <a:pt x="815" y="801"/>
                </a:lnTo>
                <a:lnTo>
                  <a:pt x="817" y="801"/>
                </a:lnTo>
                <a:lnTo>
                  <a:pt x="817" y="787"/>
                </a:lnTo>
                <a:lnTo>
                  <a:pt x="817" y="801"/>
                </a:lnTo>
                <a:lnTo>
                  <a:pt x="819" y="801"/>
                </a:lnTo>
                <a:lnTo>
                  <a:pt x="819" y="798"/>
                </a:lnTo>
                <a:lnTo>
                  <a:pt x="819" y="801"/>
                </a:lnTo>
                <a:lnTo>
                  <a:pt x="820" y="798"/>
                </a:lnTo>
                <a:lnTo>
                  <a:pt x="820" y="801"/>
                </a:lnTo>
                <a:lnTo>
                  <a:pt x="821" y="798"/>
                </a:lnTo>
                <a:lnTo>
                  <a:pt x="821" y="801"/>
                </a:lnTo>
                <a:lnTo>
                  <a:pt x="823" y="801"/>
                </a:lnTo>
                <a:lnTo>
                  <a:pt x="823" y="801"/>
                </a:lnTo>
                <a:lnTo>
                  <a:pt x="823" y="798"/>
                </a:lnTo>
                <a:lnTo>
                  <a:pt x="824" y="795"/>
                </a:lnTo>
                <a:lnTo>
                  <a:pt x="824" y="801"/>
                </a:lnTo>
                <a:lnTo>
                  <a:pt x="826" y="801"/>
                </a:lnTo>
                <a:lnTo>
                  <a:pt x="826" y="797"/>
                </a:lnTo>
                <a:lnTo>
                  <a:pt x="826" y="801"/>
                </a:lnTo>
                <a:lnTo>
                  <a:pt x="827" y="798"/>
                </a:lnTo>
                <a:lnTo>
                  <a:pt x="827" y="801"/>
                </a:lnTo>
                <a:lnTo>
                  <a:pt x="828" y="797"/>
                </a:lnTo>
                <a:lnTo>
                  <a:pt x="828" y="801"/>
                </a:lnTo>
                <a:lnTo>
                  <a:pt x="833" y="801"/>
                </a:lnTo>
                <a:lnTo>
                  <a:pt x="833" y="799"/>
                </a:lnTo>
                <a:lnTo>
                  <a:pt x="833" y="801"/>
                </a:lnTo>
                <a:lnTo>
                  <a:pt x="835" y="801"/>
                </a:lnTo>
                <a:lnTo>
                  <a:pt x="835" y="793"/>
                </a:lnTo>
                <a:lnTo>
                  <a:pt x="835" y="801"/>
                </a:lnTo>
                <a:lnTo>
                  <a:pt x="837" y="801"/>
                </a:lnTo>
                <a:lnTo>
                  <a:pt x="837" y="783"/>
                </a:lnTo>
                <a:lnTo>
                  <a:pt x="837" y="801"/>
                </a:lnTo>
                <a:lnTo>
                  <a:pt x="838" y="761"/>
                </a:lnTo>
                <a:lnTo>
                  <a:pt x="838" y="801"/>
                </a:lnTo>
                <a:lnTo>
                  <a:pt x="839" y="788"/>
                </a:lnTo>
                <a:lnTo>
                  <a:pt x="839" y="801"/>
                </a:lnTo>
                <a:lnTo>
                  <a:pt x="840" y="792"/>
                </a:lnTo>
                <a:lnTo>
                  <a:pt x="840" y="801"/>
                </a:lnTo>
                <a:lnTo>
                  <a:pt x="841" y="798"/>
                </a:lnTo>
                <a:lnTo>
                  <a:pt x="841" y="801"/>
                </a:lnTo>
                <a:lnTo>
                  <a:pt x="842" y="796"/>
                </a:lnTo>
                <a:lnTo>
                  <a:pt x="842" y="801"/>
                </a:lnTo>
                <a:lnTo>
                  <a:pt x="844" y="801"/>
                </a:lnTo>
                <a:lnTo>
                  <a:pt x="844" y="801"/>
                </a:lnTo>
                <a:lnTo>
                  <a:pt x="844" y="591"/>
                </a:lnTo>
                <a:lnTo>
                  <a:pt x="845" y="798"/>
                </a:lnTo>
                <a:lnTo>
                  <a:pt x="845" y="801"/>
                </a:lnTo>
                <a:lnTo>
                  <a:pt x="846" y="643"/>
                </a:lnTo>
                <a:lnTo>
                  <a:pt x="846" y="801"/>
                </a:lnTo>
                <a:lnTo>
                  <a:pt x="847" y="799"/>
                </a:lnTo>
                <a:lnTo>
                  <a:pt x="847" y="801"/>
                </a:lnTo>
                <a:lnTo>
                  <a:pt x="848" y="801"/>
                </a:lnTo>
                <a:lnTo>
                  <a:pt x="848" y="730"/>
                </a:lnTo>
                <a:lnTo>
                  <a:pt x="849" y="719"/>
                </a:lnTo>
                <a:lnTo>
                  <a:pt x="849" y="801"/>
                </a:lnTo>
                <a:lnTo>
                  <a:pt x="850" y="798"/>
                </a:lnTo>
                <a:lnTo>
                  <a:pt x="850" y="801"/>
                </a:lnTo>
                <a:lnTo>
                  <a:pt x="851" y="761"/>
                </a:lnTo>
                <a:lnTo>
                  <a:pt x="851" y="801"/>
                </a:lnTo>
                <a:lnTo>
                  <a:pt x="852" y="801"/>
                </a:lnTo>
                <a:lnTo>
                  <a:pt x="852" y="799"/>
                </a:lnTo>
                <a:lnTo>
                  <a:pt x="853" y="793"/>
                </a:lnTo>
                <a:lnTo>
                  <a:pt x="853" y="801"/>
                </a:lnTo>
                <a:lnTo>
                  <a:pt x="854" y="799"/>
                </a:lnTo>
                <a:lnTo>
                  <a:pt x="854" y="801"/>
                </a:lnTo>
                <a:lnTo>
                  <a:pt x="856" y="801"/>
                </a:lnTo>
                <a:lnTo>
                  <a:pt x="856" y="799"/>
                </a:lnTo>
                <a:lnTo>
                  <a:pt x="856" y="801"/>
                </a:lnTo>
                <a:lnTo>
                  <a:pt x="857" y="798"/>
                </a:lnTo>
                <a:lnTo>
                  <a:pt x="857" y="801"/>
                </a:lnTo>
                <a:lnTo>
                  <a:pt x="858" y="801"/>
                </a:lnTo>
                <a:lnTo>
                  <a:pt x="860" y="801"/>
                </a:lnTo>
                <a:lnTo>
                  <a:pt x="860" y="798"/>
                </a:lnTo>
                <a:lnTo>
                  <a:pt x="860" y="801"/>
                </a:lnTo>
                <a:lnTo>
                  <a:pt x="861" y="644"/>
                </a:lnTo>
                <a:lnTo>
                  <a:pt x="861" y="801"/>
                </a:lnTo>
                <a:lnTo>
                  <a:pt x="862" y="795"/>
                </a:lnTo>
                <a:lnTo>
                  <a:pt x="862" y="801"/>
                </a:lnTo>
                <a:lnTo>
                  <a:pt x="864" y="801"/>
                </a:lnTo>
                <a:lnTo>
                  <a:pt x="864" y="716"/>
                </a:lnTo>
                <a:lnTo>
                  <a:pt x="864" y="801"/>
                </a:lnTo>
                <a:lnTo>
                  <a:pt x="865" y="801"/>
                </a:lnTo>
                <a:lnTo>
                  <a:pt x="865" y="801"/>
                </a:lnTo>
                <a:lnTo>
                  <a:pt x="866" y="801"/>
                </a:lnTo>
                <a:lnTo>
                  <a:pt x="867" y="782"/>
                </a:lnTo>
                <a:lnTo>
                  <a:pt x="867" y="801"/>
                </a:lnTo>
                <a:lnTo>
                  <a:pt x="868" y="781"/>
                </a:lnTo>
                <a:lnTo>
                  <a:pt x="868" y="801"/>
                </a:lnTo>
                <a:lnTo>
                  <a:pt x="869" y="778"/>
                </a:lnTo>
                <a:lnTo>
                  <a:pt x="869" y="801"/>
                </a:lnTo>
                <a:lnTo>
                  <a:pt x="871" y="801"/>
                </a:lnTo>
                <a:lnTo>
                  <a:pt x="871" y="765"/>
                </a:lnTo>
                <a:lnTo>
                  <a:pt x="871" y="801"/>
                </a:lnTo>
                <a:lnTo>
                  <a:pt x="873" y="801"/>
                </a:lnTo>
                <a:lnTo>
                  <a:pt x="873" y="801"/>
                </a:lnTo>
                <a:lnTo>
                  <a:pt x="873" y="760"/>
                </a:lnTo>
                <a:lnTo>
                  <a:pt x="874" y="801"/>
                </a:lnTo>
                <a:lnTo>
                  <a:pt x="874" y="801"/>
                </a:lnTo>
                <a:lnTo>
                  <a:pt x="875" y="797"/>
                </a:lnTo>
                <a:lnTo>
                  <a:pt x="875" y="801"/>
                </a:lnTo>
                <a:lnTo>
                  <a:pt x="876" y="781"/>
                </a:lnTo>
                <a:lnTo>
                  <a:pt x="876" y="801"/>
                </a:lnTo>
                <a:lnTo>
                  <a:pt x="878" y="801"/>
                </a:lnTo>
                <a:lnTo>
                  <a:pt x="878" y="798"/>
                </a:lnTo>
                <a:lnTo>
                  <a:pt x="878" y="801"/>
                </a:lnTo>
                <a:lnTo>
                  <a:pt x="880" y="801"/>
                </a:lnTo>
                <a:lnTo>
                  <a:pt x="880" y="799"/>
                </a:lnTo>
                <a:lnTo>
                  <a:pt x="880" y="801"/>
                </a:lnTo>
                <a:lnTo>
                  <a:pt x="881" y="796"/>
                </a:lnTo>
                <a:lnTo>
                  <a:pt x="881" y="801"/>
                </a:lnTo>
                <a:lnTo>
                  <a:pt x="884" y="801"/>
                </a:lnTo>
                <a:lnTo>
                  <a:pt x="884" y="801"/>
                </a:lnTo>
                <a:lnTo>
                  <a:pt x="884" y="800"/>
                </a:lnTo>
                <a:lnTo>
                  <a:pt x="885" y="798"/>
                </a:lnTo>
                <a:lnTo>
                  <a:pt x="885" y="801"/>
                </a:lnTo>
                <a:lnTo>
                  <a:pt x="886" y="799"/>
                </a:lnTo>
                <a:lnTo>
                  <a:pt x="886" y="801"/>
                </a:lnTo>
                <a:lnTo>
                  <a:pt x="887" y="795"/>
                </a:lnTo>
                <a:lnTo>
                  <a:pt x="887" y="801"/>
                </a:lnTo>
                <a:lnTo>
                  <a:pt x="889" y="801"/>
                </a:lnTo>
                <a:lnTo>
                  <a:pt x="889" y="794"/>
                </a:lnTo>
                <a:lnTo>
                  <a:pt x="889" y="801"/>
                </a:lnTo>
                <a:lnTo>
                  <a:pt x="891" y="801"/>
                </a:lnTo>
                <a:lnTo>
                  <a:pt x="891" y="801"/>
                </a:lnTo>
                <a:lnTo>
                  <a:pt x="891" y="790"/>
                </a:lnTo>
                <a:lnTo>
                  <a:pt x="892" y="789"/>
                </a:lnTo>
                <a:lnTo>
                  <a:pt x="892" y="801"/>
                </a:lnTo>
                <a:lnTo>
                  <a:pt x="894" y="801"/>
                </a:lnTo>
                <a:lnTo>
                  <a:pt x="894" y="796"/>
                </a:lnTo>
                <a:lnTo>
                  <a:pt x="894" y="801"/>
                </a:lnTo>
                <a:lnTo>
                  <a:pt x="895" y="781"/>
                </a:lnTo>
                <a:lnTo>
                  <a:pt x="895" y="801"/>
                </a:lnTo>
                <a:lnTo>
                  <a:pt x="896" y="798"/>
                </a:lnTo>
                <a:lnTo>
                  <a:pt x="896" y="801"/>
                </a:lnTo>
                <a:lnTo>
                  <a:pt x="898" y="801"/>
                </a:lnTo>
                <a:lnTo>
                  <a:pt x="898" y="785"/>
                </a:lnTo>
                <a:lnTo>
                  <a:pt x="898" y="801"/>
                </a:lnTo>
                <a:lnTo>
                  <a:pt x="899" y="795"/>
                </a:lnTo>
                <a:lnTo>
                  <a:pt x="899" y="801"/>
                </a:lnTo>
                <a:lnTo>
                  <a:pt x="900" y="801"/>
                </a:lnTo>
                <a:lnTo>
                  <a:pt x="900" y="800"/>
                </a:lnTo>
                <a:lnTo>
                  <a:pt x="901" y="798"/>
                </a:lnTo>
                <a:lnTo>
                  <a:pt x="901" y="801"/>
                </a:lnTo>
                <a:lnTo>
                  <a:pt x="902" y="794"/>
                </a:lnTo>
                <a:lnTo>
                  <a:pt x="902" y="801"/>
                </a:lnTo>
                <a:lnTo>
                  <a:pt x="903" y="798"/>
                </a:lnTo>
                <a:lnTo>
                  <a:pt x="903" y="801"/>
                </a:lnTo>
                <a:lnTo>
                  <a:pt x="905" y="801"/>
                </a:lnTo>
                <a:lnTo>
                  <a:pt x="905" y="797"/>
                </a:lnTo>
                <a:lnTo>
                  <a:pt x="905" y="801"/>
                </a:lnTo>
                <a:lnTo>
                  <a:pt x="906" y="801"/>
                </a:lnTo>
                <a:lnTo>
                  <a:pt x="906" y="801"/>
                </a:lnTo>
                <a:lnTo>
                  <a:pt x="908" y="801"/>
                </a:lnTo>
                <a:lnTo>
                  <a:pt x="908" y="801"/>
                </a:lnTo>
                <a:lnTo>
                  <a:pt x="908" y="797"/>
                </a:lnTo>
                <a:lnTo>
                  <a:pt x="909" y="780"/>
                </a:lnTo>
                <a:lnTo>
                  <a:pt x="909" y="801"/>
                </a:lnTo>
                <a:lnTo>
                  <a:pt x="910" y="799"/>
                </a:lnTo>
                <a:lnTo>
                  <a:pt x="910" y="801"/>
                </a:lnTo>
                <a:lnTo>
                  <a:pt x="912" y="801"/>
                </a:lnTo>
                <a:lnTo>
                  <a:pt x="912" y="791"/>
                </a:lnTo>
                <a:lnTo>
                  <a:pt x="912" y="801"/>
                </a:lnTo>
                <a:lnTo>
                  <a:pt x="915" y="801"/>
                </a:lnTo>
                <a:lnTo>
                  <a:pt x="915" y="798"/>
                </a:lnTo>
                <a:lnTo>
                  <a:pt x="915" y="801"/>
                </a:lnTo>
                <a:lnTo>
                  <a:pt x="919" y="801"/>
                </a:lnTo>
                <a:lnTo>
                  <a:pt x="919" y="787"/>
                </a:lnTo>
                <a:lnTo>
                  <a:pt x="919" y="801"/>
                </a:lnTo>
                <a:lnTo>
                  <a:pt x="922" y="801"/>
                </a:lnTo>
                <a:lnTo>
                  <a:pt x="922" y="789"/>
                </a:lnTo>
                <a:lnTo>
                  <a:pt x="922" y="801"/>
                </a:lnTo>
                <a:lnTo>
                  <a:pt x="925" y="801"/>
                </a:lnTo>
                <a:lnTo>
                  <a:pt x="925" y="801"/>
                </a:lnTo>
                <a:lnTo>
                  <a:pt x="925" y="793"/>
                </a:lnTo>
                <a:lnTo>
                  <a:pt x="926" y="797"/>
                </a:lnTo>
                <a:lnTo>
                  <a:pt x="926" y="801"/>
                </a:lnTo>
                <a:lnTo>
                  <a:pt x="929" y="801"/>
                </a:lnTo>
                <a:lnTo>
                  <a:pt x="929" y="795"/>
                </a:lnTo>
                <a:lnTo>
                  <a:pt x="929" y="801"/>
                </a:lnTo>
                <a:lnTo>
                  <a:pt x="932" y="801"/>
                </a:lnTo>
                <a:lnTo>
                  <a:pt x="932" y="795"/>
                </a:lnTo>
                <a:lnTo>
                  <a:pt x="932" y="801"/>
                </a:lnTo>
                <a:lnTo>
                  <a:pt x="935" y="801"/>
                </a:lnTo>
                <a:lnTo>
                  <a:pt x="936" y="793"/>
                </a:lnTo>
                <a:lnTo>
                  <a:pt x="936" y="801"/>
                </a:lnTo>
                <a:lnTo>
                  <a:pt x="937" y="797"/>
                </a:lnTo>
                <a:lnTo>
                  <a:pt x="937" y="801"/>
                </a:lnTo>
                <a:lnTo>
                  <a:pt x="942" y="801"/>
                </a:lnTo>
                <a:lnTo>
                  <a:pt x="942" y="801"/>
                </a:lnTo>
                <a:lnTo>
                  <a:pt x="942" y="798"/>
                </a:lnTo>
                <a:lnTo>
                  <a:pt x="943" y="789"/>
                </a:lnTo>
                <a:lnTo>
                  <a:pt x="943" y="801"/>
                </a:lnTo>
                <a:lnTo>
                  <a:pt x="946" y="801"/>
                </a:lnTo>
                <a:lnTo>
                  <a:pt x="946" y="796"/>
                </a:lnTo>
                <a:lnTo>
                  <a:pt x="946" y="801"/>
                </a:lnTo>
                <a:lnTo>
                  <a:pt x="949" y="801"/>
                </a:lnTo>
                <a:lnTo>
                  <a:pt x="949" y="664"/>
                </a:lnTo>
                <a:lnTo>
                  <a:pt x="949" y="801"/>
                </a:lnTo>
                <a:lnTo>
                  <a:pt x="950" y="801"/>
                </a:lnTo>
                <a:lnTo>
                  <a:pt x="950" y="780"/>
                </a:lnTo>
                <a:lnTo>
                  <a:pt x="951" y="798"/>
                </a:lnTo>
                <a:lnTo>
                  <a:pt x="951" y="801"/>
                </a:lnTo>
                <a:lnTo>
                  <a:pt x="952" y="801"/>
                </a:lnTo>
                <a:lnTo>
                  <a:pt x="953" y="728"/>
                </a:lnTo>
                <a:lnTo>
                  <a:pt x="953" y="801"/>
                </a:lnTo>
                <a:lnTo>
                  <a:pt x="955" y="801"/>
                </a:lnTo>
                <a:lnTo>
                  <a:pt x="955" y="798"/>
                </a:lnTo>
                <a:lnTo>
                  <a:pt x="955" y="801"/>
                </a:lnTo>
                <a:lnTo>
                  <a:pt x="956" y="760"/>
                </a:lnTo>
                <a:lnTo>
                  <a:pt x="956" y="801"/>
                </a:lnTo>
                <a:lnTo>
                  <a:pt x="957" y="795"/>
                </a:lnTo>
                <a:lnTo>
                  <a:pt x="957" y="801"/>
                </a:lnTo>
                <a:lnTo>
                  <a:pt x="959" y="801"/>
                </a:lnTo>
                <a:lnTo>
                  <a:pt x="959" y="801"/>
                </a:lnTo>
                <a:lnTo>
                  <a:pt x="959" y="794"/>
                </a:lnTo>
                <a:lnTo>
                  <a:pt x="960" y="780"/>
                </a:lnTo>
                <a:lnTo>
                  <a:pt x="960" y="801"/>
                </a:lnTo>
                <a:lnTo>
                  <a:pt x="961" y="798"/>
                </a:lnTo>
                <a:lnTo>
                  <a:pt x="961" y="801"/>
                </a:lnTo>
                <a:lnTo>
                  <a:pt x="962" y="798"/>
                </a:lnTo>
                <a:lnTo>
                  <a:pt x="962" y="801"/>
                </a:lnTo>
                <a:lnTo>
                  <a:pt x="963" y="295"/>
                </a:lnTo>
                <a:lnTo>
                  <a:pt x="963" y="801"/>
                </a:lnTo>
                <a:lnTo>
                  <a:pt x="964" y="797"/>
                </a:lnTo>
                <a:lnTo>
                  <a:pt x="964" y="801"/>
                </a:lnTo>
                <a:lnTo>
                  <a:pt x="966" y="801"/>
                </a:lnTo>
                <a:lnTo>
                  <a:pt x="966" y="801"/>
                </a:lnTo>
                <a:lnTo>
                  <a:pt x="966" y="513"/>
                </a:lnTo>
                <a:lnTo>
                  <a:pt x="967" y="796"/>
                </a:lnTo>
                <a:lnTo>
                  <a:pt x="967" y="801"/>
                </a:lnTo>
                <a:lnTo>
                  <a:pt x="969" y="801"/>
                </a:lnTo>
                <a:lnTo>
                  <a:pt x="969" y="799"/>
                </a:lnTo>
                <a:lnTo>
                  <a:pt x="969" y="801"/>
                </a:lnTo>
                <a:lnTo>
                  <a:pt x="970" y="706"/>
                </a:lnTo>
                <a:lnTo>
                  <a:pt x="970" y="801"/>
                </a:lnTo>
                <a:lnTo>
                  <a:pt x="973" y="801"/>
                </a:lnTo>
                <a:lnTo>
                  <a:pt x="973" y="776"/>
                </a:lnTo>
                <a:lnTo>
                  <a:pt x="973" y="801"/>
                </a:lnTo>
                <a:lnTo>
                  <a:pt x="975" y="801"/>
                </a:lnTo>
                <a:lnTo>
                  <a:pt x="975" y="795"/>
                </a:lnTo>
                <a:lnTo>
                  <a:pt x="975" y="801"/>
                </a:lnTo>
                <a:lnTo>
                  <a:pt x="976" y="790"/>
                </a:lnTo>
                <a:lnTo>
                  <a:pt x="976" y="801"/>
                </a:lnTo>
                <a:lnTo>
                  <a:pt x="977" y="801"/>
                </a:lnTo>
                <a:lnTo>
                  <a:pt x="977" y="801"/>
                </a:lnTo>
                <a:lnTo>
                  <a:pt x="978" y="796"/>
                </a:lnTo>
                <a:lnTo>
                  <a:pt x="978" y="801"/>
                </a:lnTo>
                <a:lnTo>
                  <a:pt x="980" y="801"/>
                </a:lnTo>
                <a:lnTo>
                  <a:pt x="980" y="798"/>
                </a:lnTo>
                <a:lnTo>
                  <a:pt x="980" y="801"/>
                </a:lnTo>
                <a:lnTo>
                  <a:pt x="983" y="801"/>
                </a:lnTo>
                <a:lnTo>
                  <a:pt x="983" y="793"/>
                </a:lnTo>
                <a:lnTo>
                  <a:pt x="983" y="801"/>
                </a:lnTo>
                <a:lnTo>
                  <a:pt x="984" y="788"/>
                </a:lnTo>
                <a:lnTo>
                  <a:pt x="984" y="801"/>
                </a:lnTo>
                <a:lnTo>
                  <a:pt x="986" y="801"/>
                </a:lnTo>
                <a:lnTo>
                  <a:pt x="986" y="801"/>
                </a:lnTo>
                <a:lnTo>
                  <a:pt x="986" y="801"/>
                </a:lnTo>
                <a:lnTo>
                  <a:pt x="987" y="771"/>
                </a:lnTo>
                <a:lnTo>
                  <a:pt x="987" y="801"/>
                </a:lnTo>
                <a:lnTo>
                  <a:pt x="989" y="801"/>
                </a:lnTo>
                <a:lnTo>
                  <a:pt x="989" y="778"/>
                </a:lnTo>
                <a:lnTo>
                  <a:pt x="989" y="801"/>
                </a:lnTo>
                <a:lnTo>
                  <a:pt x="990" y="797"/>
                </a:lnTo>
                <a:lnTo>
                  <a:pt x="990" y="801"/>
                </a:lnTo>
                <a:lnTo>
                  <a:pt x="991" y="789"/>
                </a:lnTo>
                <a:lnTo>
                  <a:pt x="991" y="801"/>
                </a:lnTo>
                <a:lnTo>
                  <a:pt x="993" y="801"/>
                </a:lnTo>
                <a:lnTo>
                  <a:pt x="993" y="798"/>
                </a:lnTo>
                <a:lnTo>
                  <a:pt x="993" y="801"/>
                </a:lnTo>
                <a:lnTo>
                  <a:pt x="994" y="801"/>
                </a:lnTo>
                <a:lnTo>
                  <a:pt x="1000" y="801"/>
                </a:lnTo>
                <a:lnTo>
                  <a:pt x="1000" y="801"/>
                </a:lnTo>
                <a:lnTo>
                  <a:pt x="1000" y="778"/>
                </a:lnTo>
                <a:lnTo>
                  <a:pt x="1001" y="801"/>
                </a:lnTo>
                <a:lnTo>
                  <a:pt x="1001" y="801"/>
                </a:lnTo>
                <a:lnTo>
                  <a:pt x="1002" y="801"/>
                </a:lnTo>
                <a:lnTo>
                  <a:pt x="1002" y="797"/>
                </a:lnTo>
                <a:lnTo>
                  <a:pt x="1003" y="762"/>
                </a:lnTo>
                <a:lnTo>
                  <a:pt x="1003" y="801"/>
                </a:lnTo>
                <a:lnTo>
                  <a:pt x="1004" y="793"/>
                </a:lnTo>
                <a:lnTo>
                  <a:pt x="1004" y="801"/>
                </a:lnTo>
                <a:lnTo>
                  <a:pt x="1005" y="765"/>
                </a:lnTo>
                <a:lnTo>
                  <a:pt x="1005" y="801"/>
                </a:lnTo>
                <a:lnTo>
                  <a:pt x="1007" y="801"/>
                </a:lnTo>
                <a:lnTo>
                  <a:pt x="1007" y="785"/>
                </a:lnTo>
                <a:lnTo>
                  <a:pt x="1007" y="801"/>
                </a:lnTo>
                <a:lnTo>
                  <a:pt x="1009" y="801"/>
                </a:lnTo>
                <a:lnTo>
                  <a:pt x="1009" y="798"/>
                </a:lnTo>
                <a:lnTo>
                  <a:pt x="1009" y="801"/>
                </a:lnTo>
                <a:lnTo>
                  <a:pt x="1010" y="801"/>
                </a:lnTo>
                <a:lnTo>
                  <a:pt x="1010" y="801"/>
                </a:lnTo>
                <a:lnTo>
                  <a:pt x="1011" y="798"/>
                </a:lnTo>
                <a:lnTo>
                  <a:pt x="1011" y="801"/>
                </a:lnTo>
                <a:lnTo>
                  <a:pt x="1014" y="801"/>
                </a:lnTo>
                <a:lnTo>
                  <a:pt x="1014" y="796"/>
                </a:lnTo>
                <a:lnTo>
                  <a:pt x="1014" y="801"/>
                </a:lnTo>
                <a:lnTo>
                  <a:pt x="1017" y="801"/>
                </a:lnTo>
                <a:lnTo>
                  <a:pt x="1017" y="799"/>
                </a:lnTo>
                <a:lnTo>
                  <a:pt x="1017" y="801"/>
                </a:lnTo>
                <a:lnTo>
                  <a:pt x="1018" y="792"/>
                </a:lnTo>
                <a:lnTo>
                  <a:pt x="1018" y="801"/>
                </a:lnTo>
                <a:lnTo>
                  <a:pt x="1020" y="801"/>
                </a:lnTo>
                <a:lnTo>
                  <a:pt x="1020" y="801"/>
                </a:lnTo>
                <a:lnTo>
                  <a:pt x="1020" y="801"/>
                </a:lnTo>
                <a:lnTo>
                  <a:pt x="1021" y="796"/>
                </a:lnTo>
                <a:lnTo>
                  <a:pt x="1021" y="801"/>
                </a:lnTo>
                <a:lnTo>
                  <a:pt x="1023" y="801"/>
                </a:lnTo>
                <a:lnTo>
                  <a:pt x="1023" y="798"/>
                </a:lnTo>
                <a:lnTo>
                  <a:pt x="1023" y="801"/>
                </a:lnTo>
                <a:lnTo>
                  <a:pt x="1024" y="796"/>
                </a:lnTo>
                <a:lnTo>
                  <a:pt x="1024" y="801"/>
                </a:lnTo>
                <a:lnTo>
                  <a:pt x="1025" y="798"/>
                </a:lnTo>
                <a:lnTo>
                  <a:pt x="1025" y="801"/>
                </a:lnTo>
                <a:lnTo>
                  <a:pt x="1027" y="801"/>
                </a:lnTo>
                <a:lnTo>
                  <a:pt x="1027" y="790"/>
                </a:lnTo>
                <a:lnTo>
                  <a:pt x="1027" y="801"/>
                </a:lnTo>
                <a:lnTo>
                  <a:pt x="1030" y="801"/>
                </a:lnTo>
                <a:lnTo>
                  <a:pt x="1030" y="798"/>
                </a:lnTo>
                <a:lnTo>
                  <a:pt x="1030" y="801"/>
                </a:lnTo>
                <a:lnTo>
                  <a:pt x="1031" y="798"/>
                </a:lnTo>
                <a:lnTo>
                  <a:pt x="1031" y="801"/>
                </a:lnTo>
                <a:lnTo>
                  <a:pt x="1032" y="794"/>
                </a:lnTo>
                <a:lnTo>
                  <a:pt x="1032" y="801"/>
                </a:lnTo>
                <a:lnTo>
                  <a:pt x="1034" y="801"/>
                </a:lnTo>
                <a:lnTo>
                  <a:pt x="1034" y="801"/>
                </a:lnTo>
                <a:lnTo>
                  <a:pt x="1034" y="796"/>
                </a:lnTo>
                <a:lnTo>
                  <a:pt x="1035" y="797"/>
                </a:lnTo>
                <a:lnTo>
                  <a:pt x="1035" y="801"/>
                </a:lnTo>
                <a:lnTo>
                  <a:pt x="1037" y="801"/>
                </a:lnTo>
                <a:lnTo>
                  <a:pt x="1037" y="797"/>
                </a:lnTo>
                <a:lnTo>
                  <a:pt x="1037" y="801"/>
                </a:lnTo>
                <a:lnTo>
                  <a:pt x="1041" y="801"/>
                </a:lnTo>
                <a:lnTo>
                  <a:pt x="1041" y="801"/>
                </a:lnTo>
                <a:lnTo>
                  <a:pt x="1041" y="801"/>
                </a:lnTo>
                <a:lnTo>
                  <a:pt x="1042" y="798"/>
                </a:lnTo>
                <a:lnTo>
                  <a:pt x="1042" y="801"/>
                </a:lnTo>
                <a:lnTo>
                  <a:pt x="1048" y="801"/>
                </a:lnTo>
                <a:lnTo>
                  <a:pt x="1048" y="776"/>
                </a:lnTo>
                <a:lnTo>
                  <a:pt x="1048" y="801"/>
                </a:lnTo>
                <a:lnTo>
                  <a:pt x="1050" y="801"/>
                </a:lnTo>
                <a:lnTo>
                  <a:pt x="1050" y="790"/>
                </a:lnTo>
                <a:lnTo>
                  <a:pt x="1050" y="801"/>
                </a:lnTo>
                <a:lnTo>
                  <a:pt x="1052" y="801"/>
                </a:lnTo>
                <a:lnTo>
                  <a:pt x="1052" y="801"/>
                </a:lnTo>
                <a:lnTo>
                  <a:pt x="1052" y="795"/>
                </a:lnTo>
                <a:lnTo>
                  <a:pt x="1053" y="801"/>
                </a:lnTo>
                <a:lnTo>
                  <a:pt x="1053" y="801"/>
                </a:lnTo>
                <a:lnTo>
                  <a:pt x="1054" y="801"/>
                </a:lnTo>
                <a:lnTo>
                  <a:pt x="1054" y="799"/>
                </a:lnTo>
                <a:lnTo>
                  <a:pt x="1055" y="761"/>
                </a:lnTo>
                <a:lnTo>
                  <a:pt x="1055" y="801"/>
                </a:lnTo>
                <a:lnTo>
                  <a:pt x="1057" y="801"/>
                </a:lnTo>
                <a:lnTo>
                  <a:pt x="1057" y="795"/>
                </a:lnTo>
                <a:lnTo>
                  <a:pt x="1057" y="801"/>
                </a:lnTo>
                <a:lnTo>
                  <a:pt x="1058" y="784"/>
                </a:lnTo>
                <a:lnTo>
                  <a:pt x="1058" y="801"/>
                </a:lnTo>
                <a:lnTo>
                  <a:pt x="1059" y="798"/>
                </a:lnTo>
                <a:lnTo>
                  <a:pt x="1059" y="801"/>
                </a:lnTo>
                <a:lnTo>
                  <a:pt x="1061" y="801"/>
                </a:lnTo>
                <a:lnTo>
                  <a:pt x="1061" y="801"/>
                </a:lnTo>
                <a:lnTo>
                  <a:pt x="1061" y="795"/>
                </a:lnTo>
                <a:lnTo>
                  <a:pt x="1062" y="793"/>
                </a:lnTo>
                <a:lnTo>
                  <a:pt x="1062" y="801"/>
                </a:lnTo>
                <a:lnTo>
                  <a:pt x="1063" y="801"/>
                </a:lnTo>
                <a:lnTo>
                  <a:pt x="1063" y="801"/>
                </a:lnTo>
                <a:lnTo>
                  <a:pt x="1064" y="799"/>
                </a:lnTo>
                <a:lnTo>
                  <a:pt x="1064" y="801"/>
                </a:lnTo>
                <a:lnTo>
                  <a:pt x="1065" y="796"/>
                </a:lnTo>
                <a:lnTo>
                  <a:pt x="1065" y="801"/>
                </a:lnTo>
                <a:lnTo>
                  <a:pt x="1068" y="801"/>
                </a:lnTo>
                <a:lnTo>
                  <a:pt x="1068" y="779"/>
                </a:lnTo>
                <a:lnTo>
                  <a:pt x="1068" y="801"/>
                </a:lnTo>
                <a:lnTo>
                  <a:pt x="1070" y="801"/>
                </a:lnTo>
                <a:lnTo>
                  <a:pt x="1070" y="781"/>
                </a:lnTo>
                <a:lnTo>
                  <a:pt x="1070" y="801"/>
                </a:lnTo>
                <a:lnTo>
                  <a:pt x="1072" y="801"/>
                </a:lnTo>
                <a:lnTo>
                  <a:pt x="1072" y="801"/>
                </a:lnTo>
                <a:lnTo>
                  <a:pt x="1072" y="801"/>
                </a:lnTo>
                <a:lnTo>
                  <a:pt x="1073" y="791"/>
                </a:lnTo>
                <a:lnTo>
                  <a:pt x="1073" y="801"/>
                </a:lnTo>
                <a:lnTo>
                  <a:pt x="1075" y="801"/>
                </a:lnTo>
                <a:lnTo>
                  <a:pt x="1075" y="792"/>
                </a:lnTo>
                <a:lnTo>
                  <a:pt x="1075" y="801"/>
                </a:lnTo>
                <a:lnTo>
                  <a:pt x="1077" y="801"/>
                </a:lnTo>
                <a:lnTo>
                  <a:pt x="1077" y="793"/>
                </a:lnTo>
                <a:lnTo>
                  <a:pt x="1077" y="801"/>
                </a:lnTo>
                <a:lnTo>
                  <a:pt x="1078" y="801"/>
                </a:lnTo>
                <a:lnTo>
                  <a:pt x="1078" y="801"/>
                </a:lnTo>
                <a:lnTo>
                  <a:pt x="1079" y="801"/>
                </a:lnTo>
                <a:lnTo>
                  <a:pt x="1079" y="800"/>
                </a:lnTo>
                <a:lnTo>
                  <a:pt x="1080" y="793"/>
                </a:lnTo>
                <a:lnTo>
                  <a:pt x="1080" y="801"/>
                </a:lnTo>
                <a:lnTo>
                  <a:pt x="1082" y="801"/>
                </a:lnTo>
                <a:lnTo>
                  <a:pt x="1082" y="795"/>
                </a:lnTo>
                <a:lnTo>
                  <a:pt x="1082" y="801"/>
                </a:lnTo>
                <a:lnTo>
                  <a:pt x="1083" y="797"/>
                </a:lnTo>
                <a:lnTo>
                  <a:pt x="1083" y="801"/>
                </a:lnTo>
                <a:lnTo>
                  <a:pt x="1084" y="795"/>
                </a:lnTo>
                <a:lnTo>
                  <a:pt x="1084" y="801"/>
                </a:lnTo>
                <a:lnTo>
                  <a:pt x="1085" y="798"/>
                </a:lnTo>
                <a:lnTo>
                  <a:pt x="1085" y="801"/>
                </a:lnTo>
                <a:lnTo>
                  <a:pt x="1086" y="801"/>
                </a:lnTo>
                <a:lnTo>
                  <a:pt x="1086" y="801"/>
                </a:lnTo>
                <a:lnTo>
                  <a:pt x="1087" y="795"/>
                </a:lnTo>
                <a:lnTo>
                  <a:pt x="1087" y="801"/>
                </a:lnTo>
                <a:lnTo>
                  <a:pt x="1088" y="801"/>
                </a:lnTo>
                <a:lnTo>
                  <a:pt x="1089" y="791"/>
                </a:lnTo>
                <a:lnTo>
                  <a:pt x="1089" y="801"/>
                </a:lnTo>
                <a:lnTo>
                  <a:pt x="1091" y="801"/>
                </a:lnTo>
                <a:lnTo>
                  <a:pt x="1091" y="797"/>
                </a:lnTo>
                <a:lnTo>
                  <a:pt x="1091" y="801"/>
                </a:lnTo>
                <a:lnTo>
                  <a:pt x="1092" y="795"/>
                </a:lnTo>
                <a:lnTo>
                  <a:pt x="1092" y="801"/>
                </a:lnTo>
                <a:lnTo>
                  <a:pt x="1093" y="798"/>
                </a:lnTo>
                <a:lnTo>
                  <a:pt x="1093" y="801"/>
                </a:lnTo>
                <a:lnTo>
                  <a:pt x="1095" y="801"/>
                </a:lnTo>
                <a:lnTo>
                  <a:pt x="1095" y="801"/>
                </a:lnTo>
                <a:lnTo>
                  <a:pt x="1095" y="797"/>
                </a:lnTo>
                <a:lnTo>
                  <a:pt x="1096" y="801"/>
                </a:lnTo>
                <a:lnTo>
                  <a:pt x="1096" y="801"/>
                </a:lnTo>
                <a:lnTo>
                  <a:pt x="1097" y="799"/>
                </a:lnTo>
                <a:lnTo>
                  <a:pt x="1097" y="801"/>
                </a:lnTo>
                <a:lnTo>
                  <a:pt x="1098" y="772"/>
                </a:lnTo>
                <a:lnTo>
                  <a:pt x="1098" y="801"/>
                </a:lnTo>
                <a:lnTo>
                  <a:pt x="1099" y="794"/>
                </a:lnTo>
                <a:lnTo>
                  <a:pt x="1099" y="801"/>
                </a:lnTo>
                <a:lnTo>
                  <a:pt x="1100" y="782"/>
                </a:lnTo>
                <a:lnTo>
                  <a:pt x="1100" y="801"/>
                </a:lnTo>
                <a:lnTo>
                  <a:pt x="1102" y="801"/>
                </a:lnTo>
                <a:lnTo>
                  <a:pt x="1102" y="801"/>
                </a:lnTo>
                <a:lnTo>
                  <a:pt x="1102" y="789"/>
                </a:lnTo>
                <a:lnTo>
                  <a:pt x="1103" y="784"/>
                </a:lnTo>
                <a:lnTo>
                  <a:pt x="1103" y="801"/>
                </a:lnTo>
                <a:lnTo>
                  <a:pt x="1106" y="801"/>
                </a:lnTo>
                <a:lnTo>
                  <a:pt x="1106" y="796"/>
                </a:lnTo>
                <a:lnTo>
                  <a:pt x="1106" y="801"/>
                </a:lnTo>
                <a:lnTo>
                  <a:pt x="1109" y="801"/>
                </a:lnTo>
                <a:lnTo>
                  <a:pt x="1109" y="798"/>
                </a:lnTo>
                <a:lnTo>
                  <a:pt x="1109" y="801"/>
                </a:lnTo>
                <a:lnTo>
                  <a:pt x="1111" y="801"/>
                </a:lnTo>
                <a:lnTo>
                  <a:pt x="1111" y="801"/>
                </a:lnTo>
                <a:lnTo>
                  <a:pt x="1111" y="796"/>
                </a:lnTo>
                <a:lnTo>
                  <a:pt x="1112" y="800"/>
                </a:lnTo>
                <a:lnTo>
                  <a:pt x="1112" y="801"/>
                </a:lnTo>
                <a:lnTo>
                  <a:pt x="1116" y="801"/>
                </a:lnTo>
                <a:lnTo>
                  <a:pt x="1116" y="676"/>
                </a:lnTo>
                <a:lnTo>
                  <a:pt x="1116" y="801"/>
                </a:lnTo>
                <a:lnTo>
                  <a:pt x="1117" y="801"/>
                </a:lnTo>
                <a:lnTo>
                  <a:pt x="1117" y="661"/>
                </a:lnTo>
                <a:lnTo>
                  <a:pt x="1118" y="748"/>
                </a:lnTo>
                <a:lnTo>
                  <a:pt x="1118" y="801"/>
                </a:lnTo>
                <a:lnTo>
                  <a:pt x="1119" y="719"/>
                </a:lnTo>
                <a:lnTo>
                  <a:pt x="1119" y="801"/>
                </a:lnTo>
                <a:lnTo>
                  <a:pt x="1121" y="801"/>
                </a:lnTo>
                <a:lnTo>
                  <a:pt x="1121" y="771"/>
                </a:lnTo>
                <a:lnTo>
                  <a:pt x="1121" y="801"/>
                </a:lnTo>
                <a:lnTo>
                  <a:pt x="1122" y="801"/>
                </a:lnTo>
                <a:lnTo>
                  <a:pt x="1122" y="799"/>
                </a:lnTo>
                <a:lnTo>
                  <a:pt x="1123" y="792"/>
                </a:lnTo>
                <a:lnTo>
                  <a:pt x="1123" y="801"/>
                </a:lnTo>
                <a:lnTo>
                  <a:pt x="1124" y="801"/>
                </a:lnTo>
                <a:lnTo>
                  <a:pt x="1124" y="797"/>
                </a:lnTo>
                <a:lnTo>
                  <a:pt x="1125" y="799"/>
                </a:lnTo>
                <a:lnTo>
                  <a:pt x="1125" y="801"/>
                </a:lnTo>
                <a:lnTo>
                  <a:pt x="1126" y="797"/>
                </a:lnTo>
                <a:lnTo>
                  <a:pt x="1126" y="801"/>
                </a:lnTo>
                <a:lnTo>
                  <a:pt x="1128" y="801"/>
                </a:lnTo>
                <a:lnTo>
                  <a:pt x="1128" y="797"/>
                </a:lnTo>
                <a:lnTo>
                  <a:pt x="1128" y="801"/>
                </a:lnTo>
                <a:lnTo>
                  <a:pt x="1129" y="798"/>
                </a:lnTo>
                <a:lnTo>
                  <a:pt x="1129" y="801"/>
                </a:lnTo>
                <a:lnTo>
                  <a:pt x="1131" y="801"/>
                </a:lnTo>
                <a:lnTo>
                  <a:pt x="1131" y="799"/>
                </a:lnTo>
                <a:lnTo>
                  <a:pt x="1131" y="801"/>
                </a:lnTo>
                <a:lnTo>
                  <a:pt x="1132" y="799"/>
                </a:lnTo>
                <a:lnTo>
                  <a:pt x="1132" y="801"/>
                </a:lnTo>
                <a:lnTo>
                  <a:pt x="1134" y="801"/>
                </a:lnTo>
                <a:lnTo>
                  <a:pt x="1134" y="798"/>
                </a:lnTo>
                <a:lnTo>
                  <a:pt x="1134" y="801"/>
                </a:lnTo>
                <a:lnTo>
                  <a:pt x="1142" y="801"/>
                </a:lnTo>
                <a:lnTo>
                  <a:pt x="1142" y="798"/>
                </a:lnTo>
                <a:lnTo>
                  <a:pt x="1142" y="801"/>
                </a:lnTo>
                <a:lnTo>
                  <a:pt x="1143" y="798"/>
                </a:lnTo>
                <a:lnTo>
                  <a:pt x="1143" y="801"/>
                </a:lnTo>
                <a:lnTo>
                  <a:pt x="1146" y="801"/>
                </a:lnTo>
                <a:lnTo>
                  <a:pt x="1146" y="801"/>
                </a:lnTo>
                <a:lnTo>
                  <a:pt x="1146" y="799"/>
                </a:lnTo>
                <a:lnTo>
                  <a:pt x="1147" y="797"/>
                </a:lnTo>
                <a:lnTo>
                  <a:pt x="1147" y="801"/>
                </a:lnTo>
                <a:lnTo>
                  <a:pt x="1148" y="796"/>
                </a:lnTo>
                <a:lnTo>
                  <a:pt x="1148" y="801"/>
                </a:lnTo>
                <a:lnTo>
                  <a:pt x="1149" y="801"/>
                </a:lnTo>
                <a:lnTo>
                  <a:pt x="1149" y="801"/>
                </a:lnTo>
                <a:lnTo>
                  <a:pt x="1150" y="791"/>
                </a:lnTo>
                <a:lnTo>
                  <a:pt x="1150" y="801"/>
                </a:lnTo>
                <a:lnTo>
                  <a:pt x="1152" y="801"/>
                </a:lnTo>
                <a:lnTo>
                  <a:pt x="1152" y="795"/>
                </a:lnTo>
                <a:lnTo>
                  <a:pt x="1152" y="801"/>
                </a:lnTo>
                <a:lnTo>
                  <a:pt x="1153" y="796"/>
                </a:lnTo>
                <a:lnTo>
                  <a:pt x="1153" y="801"/>
                </a:lnTo>
                <a:lnTo>
                  <a:pt x="1154" y="801"/>
                </a:lnTo>
                <a:lnTo>
                  <a:pt x="1156" y="801"/>
                </a:lnTo>
                <a:lnTo>
                  <a:pt x="1156" y="801"/>
                </a:lnTo>
                <a:lnTo>
                  <a:pt x="1156" y="797"/>
                </a:lnTo>
                <a:lnTo>
                  <a:pt x="1157" y="796"/>
                </a:lnTo>
                <a:lnTo>
                  <a:pt x="1157" y="801"/>
                </a:lnTo>
                <a:lnTo>
                  <a:pt x="1161" y="801"/>
                </a:lnTo>
                <a:lnTo>
                  <a:pt x="1161" y="801"/>
                </a:lnTo>
                <a:lnTo>
                  <a:pt x="1161" y="797"/>
                </a:lnTo>
                <a:lnTo>
                  <a:pt x="1162" y="800"/>
                </a:lnTo>
                <a:lnTo>
                  <a:pt x="1162" y="801"/>
                </a:lnTo>
                <a:lnTo>
                  <a:pt x="1163" y="801"/>
                </a:lnTo>
                <a:lnTo>
                  <a:pt x="1163" y="785"/>
                </a:lnTo>
                <a:lnTo>
                  <a:pt x="1164" y="792"/>
                </a:lnTo>
                <a:lnTo>
                  <a:pt x="1164" y="801"/>
                </a:lnTo>
                <a:lnTo>
                  <a:pt x="1165" y="801"/>
                </a:lnTo>
                <a:lnTo>
                  <a:pt x="1165" y="800"/>
                </a:lnTo>
                <a:lnTo>
                  <a:pt x="1166" y="788"/>
                </a:lnTo>
                <a:lnTo>
                  <a:pt x="1166" y="801"/>
                </a:lnTo>
                <a:lnTo>
                  <a:pt x="1168" y="801"/>
                </a:lnTo>
                <a:lnTo>
                  <a:pt x="1168" y="792"/>
                </a:lnTo>
                <a:lnTo>
                  <a:pt x="1168" y="801"/>
                </a:lnTo>
                <a:lnTo>
                  <a:pt x="1170" y="801"/>
                </a:lnTo>
                <a:lnTo>
                  <a:pt x="1170" y="778"/>
                </a:lnTo>
                <a:lnTo>
                  <a:pt x="1170" y="801"/>
                </a:lnTo>
                <a:lnTo>
                  <a:pt x="1172" y="801"/>
                </a:lnTo>
                <a:lnTo>
                  <a:pt x="1172" y="794"/>
                </a:lnTo>
                <a:lnTo>
                  <a:pt x="1172" y="801"/>
                </a:lnTo>
                <a:lnTo>
                  <a:pt x="1173" y="801"/>
                </a:lnTo>
                <a:lnTo>
                  <a:pt x="1173" y="799"/>
                </a:lnTo>
                <a:lnTo>
                  <a:pt x="1174" y="793"/>
                </a:lnTo>
                <a:lnTo>
                  <a:pt x="1174" y="801"/>
                </a:lnTo>
                <a:lnTo>
                  <a:pt x="1175" y="795"/>
                </a:lnTo>
                <a:lnTo>
                  <a:pt x="1175" y="801"/>
                </a:lnTo>
                <a:lnTo>
                  <a:pt x="1176" y="801"/>
                </a:lnTo>
                <a:lnTo>
                  <a:pt x="1177" y="795"/>
                </a:lnTo>
                <a:lnTo>
                  <a:pt x="1177" y="801"/>
                </a:lnTo>
                <a:lnTo>
                  <a:pt x="1180" y="801"/>
                </a:lnTo>
                <a:lnTo>
                  <a:pt x="1180" y="801"/>
                </a:lnTo>
                <a:lnTo>
                  <a:pt x="1180" y="795"/>
                </a:lnTo>
                <a:lnTo>
                  <a:pt x="1181" y="800"/>
                </a:lnTo>
                <a:lnTo>
                  <a:pt x="1181" y="801"/>
                </a:lnTo>
                <a:lnTo>
                  <a:pt x="1183" y="801"/>
                </a:lnTo>
                <a:lnTo>
                  <a:pt x="1184" y="798"/>
                </a:lnTo>
                <a:lnTo>
                  <a:pt x="1184" y="801"/>
                </a:lnTo>
                <a:lnTo>
                  <a:pt x="1186" y="801"/>
                </a:lnTo>
                <a:lnTo>
                  <a:pt x="1186" y="796"/>
                </a:lnTo>
                <a:lnTo>
                  <a:pt x="1186" y="801"/>
                </a:lnTo>
                <a:lnTo>
                  <a:pt x="1187" y="801"/>
                </a:lnTo>
                <a:lnTo>
                  <a:pt x="1187" y="728"/>
                </a:lnTo>
                <a:lnTo>
                  <a:pt x="1188" y="801"/>
                </a:lnTo>
                <a:lnTo>
                  <a:pt x="1188" y="799"/>
                </a:lnTo>
                <a:lnTo>
                  <a:pt x="1189" y="799"/>
                </a:lnTo>
                <a:lnTo>
                  <a:pt x="1189" y="801"/>
                </a:lnTo>
                <a:lnTo>
                  <a:pt x="1190" y="798"/>
                </a:lnTo>
                <a:lnTo>
                  <a:pt x="1190" y="801"/>
                </a:lnTo>
                <a:lnTo>
                  <a:pt x="1191" y="752"/>
                </a:lnTo>
                <a:lnTo>
                  <a:pt x="1191" y="801"/>
                </a:lnTo>
                <a:lnTo>
                  <a:pt x="1193" y="801"/>
                </a:lnTo>
                <a:lnTo>
                  <a:pt x="1193" y="797"/>
                </a:lnTo>
                <a:lnTo>
                  <a:pt x="1193" y="801"/>
                </a:lnTo>
                <a:lnTo>
                  <a:pt x="1194" y="788"/>
                </a:lnTo>
                <a:lnTo>
                  <a:pt x="1194" y="801"/>
                </a:lnTo>
                <a:lnTo>
                  <a:pt x="1195" y="797"/>
                </a:lnTo>
                <a:lnTo>
                  <a:pt x="1195" y="801"/>
                </a:lnTo>
                <a:lnTo>
                  <a:pt x="1197" y="801"/>
                </a:lnTo>
                <a:lnTo>
                  <a:pt x="1197" y="801"/>
                </a:lnTo>
                <a:lnTo>
                  <a:pt x="1197" y="783"/>
                </a:lnTo>
                <a:lnTo>
                  <a:pt x="1198" y="791"/>
                </a:lnTo>
                <a:lnTo>
                  <a:pt x="1198" y="801"/>
                </a:lnTo>
                <a:lnTo>
                  <a:pt x="1199" y="801"/>
                </a:lnTo>
                <a:lnTo>
                  <a:pt x="1199" y="801"/>
                </a:lnTo>
                <a:lnTo>
                  <a:pt x="1200" y="798"/>
                </a:lnTo>
                <a:lnTo>
                  <a:pt x="1200" y="801"/>
                </a:lnTo>
                <a:lnTo>
                  <a:pt x="1201" y="792"/>
                </a:lnTo>
                <a:lnTo>
                  <a:pt x="1201" y="801"/>
                </a:lnTo>
                <a:lnTo>
                  <a:pt x="1204" y="801"/>
                </a:lnTo>
                <a:lnTo>
                  <a:pt x="1204" y="801"/>
                </a:lnTo>
                <a:lnTo>
                  <a:pt x="1204" y="796"/>
                </a:lnTo>
                <a:lnTo>
                  <a:pt x="1205" y="789"/>
                </a:lnTo>
                <a:lnTo>
                  <a:pt x="1205" y="801"/>
                </a:lnTo>
                <a:lnTo>
                  <a:pt x="1207" y="801"/>
                </a:lnTo>
                <a:lnTo>
                  <a:pt x="1207" y="799"/>
                </a:lnTo>
                <a:lnTo>
                  <a:pt x="1207" y="801"/>
                </a:lnTo>
                <a:lnTo>
                  <a:pt x="1208" y="793"/>
                </a:lnTo>
                <a:lnTo>
                  <a:pt x="1208" y="801"/>
                </a:lnTo>
                <a:lnTo>
                  <a:pt x="1209" y="794"/>
                </a:lnTo>
                <a:lnTo>
                  <a:pt x="1209" y="801"/>
                </a:lnTo>
                <a:lnTo>
                  <a:pt x="1211" y="801"/>
                </a:lnTo>
                <a:lnTo>
                  <a:pt x="1211" y="797"/>
                </a:lnTo>
                <a:lnTo>
                  <a:pt x="1211" y="801"/>
                </a:lnTo>
                <a:lnTo>
                  <a:pt x="1213" y="801"/>
                </a:lnTo>
                <a:lnTo>
                  <a:pt x="1213" y="801"/>
                </a:lnTo>
                <a:lnTo>
                  <a:pt x="1213" y="793"/>
                </a:lnTo>
                <a:lnTo>
                  <a:pt x="1214" y="796"/>
                </a:lnTo>
                <a:lnTo>
                  <a:pt x="1214" y="801"/>
                </a:lnTo>
                <a:lnTo>
                  <a:pt x="1218" y="801"/>
                </a:lnTo>
                <a:lnTo>
                  <a:pt x="1218" y="795"/>
                </a:lnTo>
                <a:lnTo>
                  <a:pt x="1218" y="801"/>
                </a:lnTo>
                <a:lnTo>
                  <a:pt x="1220" y="801"/>
                </a:lnTo>
                <a:lnTo>
                  <a:pt x="1220" y="799"/>
                </a:lnTo>
                <a:lnTo>
                  <a:pt x="1220" y="801"/>
                </a:lnTo>
                <a:lnTo>
                  <a:pt x="1221" y="796"/>
                </a:lnTo>
                <a:lnTo>
                  <a:pt x="1221" y="801"/>
                </a:lnTo>
                <a:lnTo>
                  <a:pt x="1222" y="796"/>
                </a:lnTo>
                <a:lnTo>
                  <a:pt x="1222" y="801"/>
                </a:lnTo>
                <a:lnTo>
                  <a:pt x="1224" y="801"/>
                </a:lnTo>
                <a:lnTo>
                  <a:pt x="1224" y="801"/>
                </a:lnTo>
                <a:lnTo>
                  <a:pt x="1224" y="795"/>
                </a:lnTo>
                <a:lnTo>
                  <a:pt x="1225" y="798"/>
                </a:lnTo>
                <a:lnTo>
                  <a:pt x="1225" y="801"/>
                </a:lnTo>
                <a:lnTo>
                  <a:pt x="1226" y="801"/>
                </a:lnTo>
                <a:lnTo>
                  <a:pt x="1226" y="801"/>
                </a:lnTo>
                <a:lnTo>
                  <a:pt x="1227" y="797"/>
                </a:lnTo>
                <a:lnTo>
                  <a:pt x="1227" y="801"/>
                </a:lnTo>
                <a:lnTo>
                  <a:pt x="1228" y="751"/>
                </a:lnTo>
                <a:lnTo>
                  <a:pt x="1228" y="801"/>
                </a:lnTo>
                <a:lnTo>
                  <a:pt x="1231" y="801"/>
                </a:lnTo>
                <a:lnTo>
                  <a:pt x="1231" y="771"/>
                </a:lnTo>
                <a:lnTo>
                  <a:pt x="1231" y="801"/>
                </a:lnTo>
                <a:lnTo>
                  <a:pt x="1232" y="799"/>
                </a:lnTo>
                <a:lnTo>
                  <a:pt x="1232" y="801"/>
                </a:lnTo>
                <a:lnTo>
                  <a:pt x="1235" y="801"/>
                </a:lnTo>
                <a:lnTo>
                  <a:pt x="1235" y="791"/>
                </a:lnTo>
                <a:lnTo>
                  <a:pt x="1235" y="801"/>
                </a:lnTo>
                <a:lnTo>
                  <a:pt x="1238" y="801"/>
                </a:lnTo>
                <a:lnTo>
                  <a:pt x="1238" y="801"/>
                </a:lnTo>
                <a:lnTo>
                  <a:pt x="1238" y="784"/>
                </a:lnTo>
                <a:lnTo>
                  <a:pt x="1239" y="795"/>
                </a:lnTo>
                <a:lnTo>
                  <a:pt x="1239" y="801"/>
                </a:lnTo>
                <a:lnTo>
                  <a:pt x="1241" y="801"/>
                </a:lnTo>
                <a:lnTo>
                  <a:pt x="1241" y="801"/>
                </a:lnTo>
                <a:lnTo>
                  <a:pt x="1241" y="801"/>
                </a:lnTo>
                <a:lnTo>
                  <a:pt x="1242" y="797"/>
                </a:lnTo>
                <a:lnTo>
                  <a:pt x="1242" y="801"/>
                </a:lnTo>
                <a:lnTo>
                  <a:pt x="1245" y="801"/>
                </a:lnTo>
                <a:lnTo>
                  <a:pt x="1245" y="799"/>
                </a:lnTo>
                <a:lnTo>
                  <a:pt x="1245" y="801"/>
                </a:lnTo>
                <a:lnTo>
                  <a:pt x="1246" y="801"/>
                </a:lnTo>
                <a:lnTo>
                  <a:pt x="1246" y="801"/>
                </a:lnTo>
                <a:lnTo>
                  <a:pt x="1247" y="798"/>
                </a:lnTo>
                <a:lnTo>
                  <a:pt x="1247" y="801"/>
                </a:lnTo>
                <a:lnTo>
                  <a:pt x="1248" y="799"/>
                </a:lnTo>
                <a:lnTo>
                  <a:pt x="1248" y="801"/>
                </a:lnTo>
                <a:lnTo>
                  <a:pt x="1249" y="797"/>
                </a:lnTo>
                <a:lnTo>
                  <a:pt x="1249" y="801"/>
                </a:lnTo>
                <a:lnTo>
                  <a:pt x="1250" y="799"/>
                </a:lnTo>
                <a:lnTo>
                  <a:pt x="1250" y="801"/>
                </a:lnTo>
                <a:lnTo>
                  <a:pt x="1258" y="801"/>
                </a:lnTo>
                <a:lnTo>
                  <a:pt x="1258" y="796"/>
                </a:lnTo>
                <a:lnTo>
                  <a:pt x="1258" y="801"/>
                </a:lnTo>
                <a:lnTo>
                  <a:pt x="1259" y="801"/>
                </a:lnTo>
                <a:lnTo>
                  <a:pt x="1259" y="801"/>
                </a:lnTo>
                <a:lnTo>
                  <a:pt x="1262" y="801"/>
                </a:lnTo>
                <a:lnTo>
                  <a:pt x="1262" y="797"/>
                </a:lnTo>
                <a:lnTo>
                  <a:pt x="1262" y="801"/>
                </a:lnTo>
                <a:lnTo>
                  <a:pt x="1265" y="801"/>
                </a:lnTo>
                <a:lnTo>
                  <a:pt x="1265" y="801"/>
                </a:lnTo>
                <a:lnTo>
                  <a:pt x="1265" y="796"/>
                </a:lnTo>
                <a:lnTo>
                  <a:pt x="1266" y="799"/>
                </a:lnTo>
                <a:lnTo>
                  <a:pt x="1266" y="801"/>
                </a:lnTo>
                <a:lnTo>
                  <a:pt x="1268" y="801"/>
                </a:lnTo>
                <a:lnTo>
                  <a:pt x="1268" y="797"/>
                </a:lnTo>
                <a:lnTo>
                  <a:pt x="1268" y="801"/>
                </a:lnTo>
                <a:lnTo>
                  <a:pt x="1269" y="791"/>
                </a:lnTo>
                <a:lnTo>
                  <a:pt x="1269" y="801"/>
                </a:lnTo>
                <a:lnTo>
                  <a:pt x="1272" y="801"/>
                </a:lnTo>
                <a:lnTo>
                  <a:pt x="1272" y="794"/>
                </a:lnTo>
                <a:lnTo>
                  <a:pt x="1272" y="801"/>
                </a:lnTo>
                <a:lnTo>
                  <a:pt x="1274" y="801"/>
                </a:lnTo>
                <a:lnTo>
                  <a:pt x="1274" y="798"/>
                </a:lnTo>
                <a:lnTo>
                  <a:pt x="1274" y="801"/>
                </a:lnTo>
                <a:lnTo>
                  <a:pt x="1275" y="801"/>
                </a:lnTo>
                <a:lnTo>
                  <a:pt x="1275" y="801"/>
                </a:lnTo>
                <a:lnTo>
                  <a:pt x="1279" y="801"/>
                </a:lnTo>
                <a:lnTo>
                  <a:pt x="1279" y="796"/>
                </a:lnTo>
                <a:lnTo>
                  <a:pt x="1279" y="801"/>
                </a:lnTo>
                <a:lnTo>
                  <a:pt x="1282" y="801"/>
                </a:lnTo>
                <a:lnTo>
                  <a:pt x="1282" y="801"/>
                </a:lnTo>
                <a:lnTo>
                  <a:pt x="1282" y="780"/>
                </a:lnTo>
                <a:lnTo>
                  <a:pt x="1283" y="760"/>
                </a:lnTo>
                <a:lnTo>
                  <a:pt x="1283" y="801"/>
                </a:lnTo>
                <a:lnTo>
                  <a:pt x="1284" y="801"/>
                </a:lnTo>
                <a:lnTo>
                  <a:pt x="1284" y="801"/>
                </a:lnTo>
                <a:lnTo>
                  <a:pt x="1285" y="794"/>
                </a:lnTo>
                <a:lnTo>
                  <a:pt x="1285" y="801"/>
                </a:lnTo>
                <a:lnTo>
                  <a:pt x="1286" y="785"/>
                </a:lnTo>
                <a:lnTo>
                  <a:pt x="1286" y="801"/>
                </a:lnTo>
                <a:lnTo>
                  <a:pt x="1288" y="801"/>
                </a:lnTo>
                <a:lnTo>
                  <a:pt x="1288" y="798"/>
                </a:lnTo>
                <a:lnTo>
                  <a:pt x="1288" y="801"/>
                </a:lnTo>
                <a:lnTo>
                  <a:pt x="1289" y="801"/>
                </a:lnTo>
                <a:lnTo>
                  <a:pt x="1289" y="787"/>
                </a:lnTo>
                <a:lnTo>
                  <a:pt x="1290" y="801"/>
                </a:lnTo>
                <a:lnTo>
                  <a:pt x="1290" y="790"/>
                </a:lnTo>
                <a:lnTo>
                  <a:pt x="1291" y="799"/>
                </a:lnTo>
                <a:lnTo>
                  <a:pt x="1291" y="801"/>
                </a:lnTo>
                <a:lnTo>
                  <a:pt x="1293" y="801"/>
                </a:lnTo>
                <a:lnTo>
                  <a:pt x="1293" y="780"/>
                </a:lnTo>
                <a:lnTo>
                  <a:pt x="1293" y="801"/>
                </a:lnTo>
                <a:lnTo>
                  <a:pt x="1294" y="801"/>
                </a:lnTo>
                <a:lnTo>
                  <a:pt x="1294" y="793"/>
                </a:lnTo>
                <a:lnTo>
                  <a:pt x="1295" y="785"/>
                </a:lnTo>
                <a:lnTo>
                  <a:pt x="1295" y="801"/>
                </a:lnTo>
                <a:lnTo>
                  <a:pt x="1296" y="788"/>
                </a:lnTo>
                <a:lnTo>
                  <a:pt x="1296" y="801"/>
                </a:lnTo>
                <a:lnTo>
                  <a:pt x="1297" y="794"/>
                </a:lnTo>
                <a:lnTo>
                  <a:pt x="1297" y="801"/>
                </a:lnTo>
                <a:lnTo>
                  <a:pt x="1298" y="788"/>
                </a:lnTo>
                <a:lnTo>
                  <a:pt x="1298" y="801"/>
                </a:lnTo>
                <a:lnTo>
                  <a:pt x="1299" y="801"/>
                </a:lnTo>
                <a:lnTo>
                  <a:pt x="1299" y="770"/>
                </a:lnTo>
                <a:lnTo>
                  <a:pt x="1300" y="797"/>
                </a:lnTo>
                <a:lnTo>
                  <a:pt x="1300" y="801"/>
                </a:lnTo>
                <a:lnTo>
                  <a:pt x="1301" y="801"/>
                </a:lnTo>
                <a:lnTo>
                  <a:pt x="1301" y="801"/>
                </a:lnTo>
                <a:lnTo>
                  <a:pt x="1302" y="775"/>
                </a:lnTo>
                <a:lnTo>
                  <a:pt x="1302" y="801"/>
                </a:lnTo>
                <a:lnTo>
                  <a:pt x="1303" y="791"/>
                </a:lnTo>
                <a:lnTo>
                  <a:pt x="1303" y="801"/>
                </a:lnTo>
                <a:lnTo>
                  <a:pt x="1304" y="787"/>
                </a:lnTo>
                <a:lnTo>
                  <a:pt x="1304" y="801"/>
                </a:lnTo>
                <a:lnTo>
                  <a:pt x="1306" y="801"/>
                </a:lnTo>
                <a:lnTo>
                  <a:pt x="1306" y="791"/>
                </a:lnTo>
                <a:lnTo>
                  <a:pt x="1306" y="801"/>
                </a:lnTo>
                <a:lnTo>
                  <a:pt x="1309" y="801"/>
                </a:lnTo>
                <a:lnTo>
                  <a:pt x="1310" y="791"/>
                </a:lnTo>
                <a:lnTo>
                  <a:pt x="1310" y="801"/>
                </a:lnTo>
                <a:lnTo>
                  <a:pt x="1313" y="801"/>
                </a:lnTo>
                <a:lnTo>
                  <a:pt x="1313" y="794"/>
                </a:lnTo>
                <a:lnTo>
                  <a:pt x="1313" y="801"/>
                </a:lnTo>
                <a:lnTo>
                  <a:pt x="1316" y="801"/>
                </a:lnTo>
                <a:lnTo>
                  <a:pt x="1316" y="801"/>
                </a:lnTo>
                <a:lnTo>
                  <a:pt x="1316" y="792"/>
                </a:lnTo>
                <a:lnTo>
                  <a:pt x="1317" y="788"/>
                </a:lnTo>
                <a:lnTo>
                  <a:pt x="1317" y="801"/>
                </a:lnTo>
                <a:lnTo>
                  <a:pt x="1320" y="801"/>
                </a:lnTo>
                <a:lnTo>
                  <a:pt x="1320" y="793"/>
                </a:lnTo>
                <a:lnTo>
                  <a:pt x="1320" y="801"/>
                </a:lnTo>
                <a:lnTo>
                  <a:pt x="1323" y="801"/>
                </a:lnTo>
                <a:lnTo>
                  <a:pt x="1323" y="797"/>
                </a:lnTo>
                <a:lnTo>
                  <a:pt x="1323" y="801"/>
                </a:lnTo>
                <a:lnTo>
                  <a:pt x="1326" y="801"/>
                </a:lnTo>
                <a:lnTo>
                  <a:pt x="1326" y="801"/>
                </a:lnTo>
                <a:lnTo>
                  <a:pt x="1326" y="586"/>
                </a:lnTo>
                <a:lnTo>
                  <a:pt x="1327" y="485"/>
                </a:lnTo>
                <a:lnTo>
                  <a:pt x="1327" y="801"/>
                </a:lnTo>
                <a:lnTo>
                  <a:pt x="1330" y="801"/>
                </a:lnTo>
                <a:lnTo>
                  <a:pt x="1330" y="586"/>
                </a:lnTo>
                <a:lnTo>
                  <a:pt x="1330" y="801"/>
                </a:lnTo>
                <a:lnTo>
                  <a:pt x="1331" y="790"/>
                </a:lnTo>
                <a:lnTo>
                  <a:pt x="1331" y="801"/>
                </a:lnTo>
                <a:lnTo>
                  <a:pt x="1333" y="801"/>
                </a:lnTo>
                <a:lnTo>
                  <a:pt x="1333" y="801"/>
                </a:lnTo>
                <a:lnTo>
                  <a:pt x="1333" y="732"/>
                </a:lnTo>
                <a:lnTo>
                  <a:pt x="1334" y="728"/>
                </a:lnTo>
                <a:lnTo>
                  <a:pt x="1334" y="801"/>
                </a:lnTo>
                <a:lnTo>
                  <a:pt x="1335" y="801"/>
                </a:lnTo>
                <a:lnTo>
                  <a:pt x="1335" y="774"/>
                </a:lnTo>
                <a:lnTo>
                  <a:pt x="1336" y="798"/>
                </a:lnTo>
                <a:lnTo>
                  <a:pt x="1336" y="801"/>
                </a:lnTo>
                <a:lnTo>
                  <a:pt x="1337" y="766"/>
                </a:lnTo>
                <a:lnTo>
                  <a:pt x="1337" y="801"/>
                </a:lnTo>
                <a:lnTo>
                  <a:pt x="1338" y="789"/>
                </a:lnTo>
                <a:lnTo>
                  <a:pt x="1338" y="801"/>
                </a:lnTo>
                <a:lnTo>
                  <a:pt x="1340" y="801"/>
                </a:lnTo>
                <a:lnTo>
                  <a:pt x="1340" y="801"/>
                </a:lnTo>
                <a:lnTo>
                  <a:pt x="1340" y="780"/>
                </a:lnTo>
                <a:lnTo>
                  <a:pt x="1341" y="796"/>
                </a:lnTo>
                <a:lnTo>
                  <a:pt x="1341" y="801"/>
                </a:lnTo>
                <a:lnTo>
                  <a:pt x="1342" y="801"/>
                </a:lnTo>
                <a:lnTo>
                  <a:pt x="1342" y="801"/>
                </a:lnTo>
                <a:lnTo>
                  <a:pt x="1343" y="798"/>
                </a:lnTo>
                <a:lnTo>
                  <a:pt x="1343" y="801"/>
                </a:lnTo>
                <a:lnTo>
                  <a:pt x="1347" y="801"/>
                </a:lnTo>
                <a:lnTo>
                  <a:pt x="1347" y="787"/>
                </a:lnTo>
                <a:lnTo>
                  <a:pt x="1347" y="801"/>
                </a:lnTo>
                <a:lnTo>
                  <a:pt x="1350" y="801"/>
                </a:lnTo>
                <a:lnTo>
                  <a:pt x="1350" y="797"/>
                </a:lnTo>
                <a:lnTo>
                  <a:pt x="1350" y="801"/>
                </a:lnTo>
                <a:lnTo>
                  <a:pt x="1351" y="790"/>
                </a:lnTo>
                <a:lnTo>
                  <a:pt x="1351" y="801"/>
                </a:lnTo>
                <a:lnTo>
                  <a:pt x="1352" y="788"/>
                </a:lnTo>
                <a:lnTo>
                  <a:pt x="1352" y="801"/>
                </a:lnTo>
                <a:lnTo>
                  <a:pt x="1353" y="797"/>
                </a:lnTo>
                <a:lnTo>
                  <a:pt x="1353" y="801"/>
                </a:lnTo>
                <a:lnTo>
                  <a:pt x="1354" y="780"/>
                </a:lnTo>
                <a:lnTo>
                  <a:pt x="1354" y="801"/>
                </a:lnTo>
                <a:lnTo>
                  <a:pt x="1355" y="801"/>
                </a:lnTo>
                <a:lnTo>
                  <a:pt x="1355" y="778"/>
                </a:lnTo>
                <a:lnTo>
                  <a:pt x="1356" y="793"/>
                </a:lnTo>
                <a:lnTo>
                  <a:pt x="1356" y="801"/>
                </a:lnTo>
                <a:lnTo>
                  <a:pt x="1357" y="801"/>
                </a:lnTo>
                <a:lnTo>
                  <a:pt x="1357" y="773"/>
                </a:lnTo>
                <a:lnTo>
                  <a:pt x="1358" y="797"/>
                </a:lnTo>
                <a:lnTo>
                  <a:pt x="1358" y="801"/>
                </a:lnTo>
                <a:lnTo>
                  <a:pt x="1359" y="773"/>
                </a:lnTo>
                <a:lnTo>
                  <a:pt x="1359" y="801"/>
                </a:lnTo>
                <a:lnTo>
                  <a:pt x="1360" y="801"/>
                </a:lnTo>
                <a:lnTo>
                  <a:pt x="1360" y="795"/>
                </a:lnTo>
                <a:lnTo>
                  <a:pt x="1361" y="789"/>
                </a:lnTo>
                <a:lnTo>
                  <a:pt x="1361" y="801"/>
                </a:lnTo>
                <a:lnTo>
                  <a:pt x="1362" y="797"/>
                </a:lnTo>
                <a:lnTo>
                  <a:pt x="1362" y="801"/>
                </a:lnTo>
                <a:lnTo>
                  <a:pt x="1364" y="801"/>
                </a:lnTo>
                <a:lnTo>
                  <a:pt x="1364" y="798"/>
                </a:lnTo>
                <a:lnTo>
                  <a:pt x="1364" y="801"/>
                </a:lnTo>
                <a:lnTo>
                  <a:pt x="1367" y="801"/>
                </a:lnTo>
                <a:lnTo>
                  <a:pt x="1367" y="801"/>
                </a:lnTo>
                <a:lnTo>
                  <a:pt x="1367" y="792"/>
                </a:lnTo>
                <a:lnTo>
                  <a:pt x="1368" y="798"/>
                </a:lnTo>
                <a:lnTo>
                  <a:pt x="1368" y="801"/>
                </a:lnTo>
                <a:lnTo>
                  <a:pt x="1369" y="801"/>
                </a:lnTo>
                <a:lnTo>
                  <a:pt x="1369" y="801"/>
                </a:lnTo>
                <a:lnTo>
                  <a:pt x="1370" y="794"/>
                </a:lnTo>
                <a:lnTo>
                  <a:pt x="1370" y="801"/>
                </a:lnTo>
                <a:lnTo>
                  <a:pt x="1371" y="793"/>
                </a:lnTo>
                <a:lnTo>
                  <a:pt x="1371" y="801"/>
                </a:lnTo>
                <a:lnTo>
                  <a:pt x="1372" y="795"/>
                </a:lnTo>
                <a:lnTo>
                  <a:pt x="1372" y="801"/>
                </a:lnTo>
                <a:lnTo>
                  <a:pt x="1374" y="801"/>
                </a:lnTo>
                <a:lnTo>
                  <a:pt x="1374" y="792"/>
                </a:lnTo>
                <a:lnTo>
                  <a:pt x="1374" y="801"/>
                </a:lnTo>
                <a:lnTo>
                  <a:pt x="1376" y="801"/>
                </a:lnTo>
                <a:lnTo>
                  <a:pt x="1376" y="796"/>
                </a:lnTo>
                <a:lnTo>
                  <a:pt x="1376" y="801"/>
                </a:lnTo>
                <a:lnTo>
                  <a:pt x="1377" y="801"/>
                </a:lnTo>
                <a:lnTo>
                  <a:pt x="1377" y="794"/>
                </a:lnTo>
                <a:lnTo>
                  <a:pt x="1378" y="798"/>
                </a:lnTo>
                <a:lnTo>
                  <a:pt x="1378" y="801"/>
                </a:lnTo>
                <a:lnTo>
                  <a:pt x="1379" y="798"/>
                </a:lnTo>
                <a:lnTo>
                  <a:pt x="1379" y="801"/>
                </a:lnTo>
                <a:lnTo>
                  <a:pt x="1384" y="801"/>
                </a:lnTo>
                <a:lnTo>
                  <a:pt x="1384" y="801"/>
                </a:lnTo>
                <a:lnTo>
                  <a:pt x="1384" y="794"/>
                </a:lnTo>
                <a:lnTo>
                  <a:pt x="1385" y="704"/>
                </a:lnTo>
                <a:lnTo>
                  <a:pt x="1385" y="801"/>
                </a:lnTo>
                <a:lnTo>
                  <a:pt x="1387" y="801"/>
                </a:lnTo>
                <a:lnTo>
                  <a:pt x="1387" y="801"/>
                </a:lnTo>
                <a:lnTo>
                  <a:pt x="1387" y="719"/>
                </a:lnTo>
                <a:lnTo>
                  <a:pt x="1388" y="748"/>
                </a:lnTo>
                <a:lnTo>
                  <a:pt x="1388" y="801"/>
                </a:lnTo>
                <a:lnTo>
                  <a:pt x="1390" y="801"/>
                </a:lnTo>
                <a:lnTo>
                  <a:pt x="1390" y="758"/>
                </a:lnTo>
                <a:lnTo>
                  <a:pt x="1390" y="801"/>
                </a:lnTo>
                <a:lnTo>
                  <a:pt x="1391" y="751"/>
                </a:lnTo>
                <a:lnTo>
                  <a:pt x="1391" y="801"/>
                </a:lnTo>
                <a:lnTo>
                  <a:pt x="1392" y="778"/>
                </a:lnTo>
                <a:lnTo>
                  <a:pt x="1392" y="801"/>
                </a:lnTo>
                <a:lnTo>
                  <a:pt x="1394" y="801"/>
                </a:lnTo>
                <a:lnTo>
                  <a:pt x="1394" y="801"/>
                </a:lnTo>
                <a:lnTo>
                  <a:pt x="1394" y="790"/>
                </a:lnTo>
                <a:lnTo>
                  <a:pt x="1395" y="767"/>
                </a:lnTo>
                <a:lnTo>
                  <a:pt x="1395" y="801"/>
                </a:lnTo>
                <a:lnTo>
                  <a:pt x="1398" y="801"/>
                </a:lnTo>
                <a:lnTo>
                  <a:pt x="1398" y="789"/>
                </a:lnTo>
                <a:lnTo>
                  <a:pt x="1398" y="801"/>
                </a:lnTo>
                <a:lnTo>
                  <a:pt x="1401" y="801"/>
                </a:lnTo>
                <a:lnTo>
                  <a:pt x="1401" y="801"/>
                </a:lnTo>
                <a:lnTo>
                  <a:pt x="1401" y="794"/>
                </a:lnTo>
                <a:lnTo>
                  <a:pt x="1402" y="775"/>
                </a:lnTo>
                <a:lnTo>
                  <a:pt x="1402" y="801"/>
                </a:lnTo>
                <a:lnTo>
                  <a:pt x="1405" y="801"/>
                </a:lnTo>
                <a:lnTo>
                  <a:pt x="1405" y="789"/>
                </a:lnTo>
                <a:lnTo>
                  <a:pt x="1405" y="801"/>
                </a:lnTo>
                <a:lnTo>
                  <a:pt x="1406" y="801"/>
                </a:lnTo>
                <a:lnTo>
                  <a:pt x="1406" y="792"/>
                </a:lnTo>
                <a:lnTo>
                  <a:pt x="1407" y="793"/>
                </a:lnTo>
                <a:lnTo>
                  <a:pt x="1407" y="801"/>
                </a:lnTo>
                <a:lnTo>
                  <a:pt x="1408" y="793"/>
                </a:lnTo>
                <a:lnTo>
                  <a:pt x="1408" y="801"/>
                </a:lnTo>
                <a:lnTo>
                  <a:pt x="1410" y="801"/>
                </a:lnTo>
                <a:lnTo>
                  <a:pt x="1410" y="801"/>
                </a:lnTo>
                <a:lnTo>
                  <a:pt x="1410" y="797"/>
                </a:lnTo>
                <a:lnTo>
                  <a:pt x="1411" y="796"/>
                </a:lnTo>
                <a:lnTo>
                  <a:pt x="1411" y="801"/>
                </a:lnTo>
                <a:lnTo>
                  <a:pt x="1412" y="801"/>
                </a:lnTo>
                <a:lnTo>
                  <a:pt x="1412" y="795"/>
                </a:lnTo>
                <a:lnTo>
                  <a:pt x="1413" y="798"/>
                </a:lnTo>
                <a:lnTo>
                  <a:pt x="1413" y="801"/>
                </a:lnTo>
                <a:lnTo>
                  <a:pt x="1414" y="801"/>
                </a:lnTo>
                <a:lnTo>
                  <a:pt x="1414" y="801"/>
                </a:lnTo>
                <a:lnTo>
                  <a:pt x="1415" y="769"/>
                </a:lnTo>
                <a:lnTo>
                  <a:pt x="1415" y="801"/>
                </a:lnTo>
                <a:lnTo>
                  <a:pt x="1416" y="797"/>
                </a:lnTo>
                <a:lnTo>
                  <a:pt x="1416" y="801"/>
                </a:lnTo>
                <a:lnTo>
                  <a:pt x="1417" y="783"/>
                </a:lnTo>
                <a:lnTo>
                  <a:pt x="1417" y="801"/>
                </a:lnTo>
                <a:lnTo>
                  <a:pt x="1418" y="790"/>
                </a:lnTo>
                <a:lnTo>
                  <a:pt x="1418" y="801"/>
                </a:lnTo>
                <a:lnTo>
                  <a:pt x="1419" y="801"/>
                </a:lnTo>
                <a:lnTo>
                  <a:pt x="1420" y="794"/>
                </a:lnTo>
                <a:lnTo>
                  <a:pt x="1420" y="801"/>
                </a:lnTo>
                <a:lnTo>
                  <a:pt x="1421" y="801"/>
                </a:lnTo>
                <a:lnTo>
                  <a:pt x="1421" y="793"/>
                </a:lnTo>
                <a:lnTo>
                  <a:pt x="1422" y="801"/>
                </a:lnTo>
                <a:lnTo>
                  <a:pt x="1422" y="801"/>
                </a:lnTo>
                <a:lnTo>
                  <a:pt x="1425" y="801"/>
                </a:lnTo>
                <a:lnTo>
                  <a:pt x="1425" y="796"/>
                </a:lnTo>
                <a:lnTo>
                  <a:pt x="1425" y="801"/>
                </a:lnTo>
                <a:lnTo>
                  <a:pt x="1428" y="801"/>
                </a:lnTo>
                <a:lnTo>
                  <a:pt x="1428" y="799"/>
                </a:lnTo>
                <a:lnTo>
                  <a:pt x="1428" y="801"/>
                </a:lnTo>
                <a:lnTo>
                  <a:pt x="1440" y="801"/>
                </a:lnTo>
                <a:lnTo>
                  <a:pt x="1440" y="798"/>
                </a:lnTo>
                <a:lnTo>
                  <a:pt x="1440" y="801"/>
                </a:lnTo>
                <a:lnTo>
                  <a:pt x="1442" y="801"/>
                </a:lnTo>
                <a:lnTo>
                  <a:pt x="1442" y="801"/>
                </a:lnTo>
                <a:lnTo>
                  <a:pt x="1442" y="800"/>
                </a:lnTo>
                <a:lnTo>
                  <a:pt x="1443" y="798"/>
                </a:lnTo>
                <a:lnTo>
                  <a:pt x="1443" y="801"/>
                </a:lnTo>
                <a:lnTo>
                  <a:pt x="1449" y="801"/>
                </a:lnTo>
                <a:lnTo>
                  <a:pt x="1449" y="798"/>
                </a:lnTo>
                <a:lnTo>
                  <a:pt x="1449" y="801"/>
                </a:lnTo>
                <a:lnTo>
                  <a:pt x="1451" y="801"/>
                </a:lnTo>
                <a:lnTo>
                  <a:pt x="1451" y="799"/>
                </a:lnTo>
                <a:lnTo>
                  <a:pt x="1451" y="801"/>
                </a:lnTo>
                <a:lnTo>
                  <a:pt x="1452" y="797"/>
                </a:lnTo>
                <a:lnTo>
                  <a:pt x="1452" y="801"/>
                </a:lnTo>
                <a:lnTo>
                  <a:pt x="1456" y="801"/>
                </a:lnTo>
                <a:lnTo>
                  <a:pt x="1456" y="321"/>
                </a:lnTo>
                <a:lnTo>
                  <a:pt x="1456" y="801"/>
                </a:lnTo>
                <a:lnTo>
                  <a:pt x="1459" y="801"/>
                </a:lnTo>
                <a:lnTo>
                  <a:pt x="1459" y="511"/>
                </a:lnTo>
                <a:lnTo>
                  <a:pt x="1459" y="801"/>
                </a:lnTo>
                <a:lnTo>
                  <a:pt x="1460" y="801"/>
                </a:lnTo>
                <a:lnTo>
                  <a:pt x="1462" y="801"/>
                </a:lnTo>
                <a:lnTo>
                  <a:pt x="1462" y="801"/>
                </a:lnTo>
                <a:lnTo>
                  <a:pt x="1462" y="801"/>
                </a:lnTo>
                <a:lnTo>
                  <a:pt x="1463" y="689"/>
                </a:lnTo>
                <a:lnTo>
                  <a:pt x="1463" y="801"/>
                </a:lnTo>
                <a:lnTo>
                  <a:pt x="1466" y="801"/>
                </a:lnTo>
                <a:lnTo>
                  <a:pt x="1466" y="773"/>
                </a:lnTo>
                <a:lnTo>
                  <a:pt x="1466" y="801"/>
                </a:lnTo>
                <a:lnTo>
                  <a:pt x="1469" y="801"/>
                </a:lnTo>
                <a:lnTo>
                  <a:pt x="1469" y="801"/>
                </a:lnTo>
                <a:lnTo>
                  <a:pt x="1469" y="790"/>
                </a:lnTo>
                <a:lnTo>
                  <a:pt x="1470" y="796"/>
                </a:lnTo>
                <a:lnTo>
                  <a:pt x="1470" y="801"/>
                </a:lnTo>
                <a:lnTo>
                  <a:pt x="1471" y="801"/>
                </a:lnTo>
                <a:lnTo>
                  <a:pt x="1471" y="801"/>
                </a:lnTo>
                <a:lnTo>
                  <a:pt x="1472" y="794"/>
                </a:lnTo>
                <a:lnTo>
                  <a:pt x="1472" y="801"/>
                </a:lnTo>
                <a:lnTo>
                  <a:pt x="1473" y="798"/>
                </a:lnTo>
                <a:lnTo>
                  <a:pt x="1473" y="801"/>
                </a:lnTo>
                <a:lnTo>
                  <a:pt x="1474" y="797"/>
                </a:lnTo>
                <a:lnTo>
                  <a:pt x="1474" y="801"/>
                </a:lnTo>
                <a:lnTo>
                  <a:pt x="1476" y="801"/>
                </a:lnTo>
                <a:lnTo>
                  <a:pt x="1476" y="796"/>
                </a:lnTo>
                <a:lnTo>
                  <a:pt x="1476" y="801"/>
                </a:lnTo>
                <a:lnTo>
                  <a:pt x="1478" y="801"/>
                </a:lnTo>
                <a:lnTo>
                  <a:pt x="1478" y="797"/>
                </a:lnTo>
                <a:lnTo>
                  <a:pt x="1478" y="801"/>
                </a:lnTo>
                <a:lnTo>
                  <a:pt x="1479" y="801"/>
                </a:lnTo>
                <a:lnTo>
                  <a:pt x="1479" y="801"/>
                </a:lnTo>
                <a:lnTo>
                  <a:pt x="1483" y="801"/>
                </a:lnTo>
                <a:lnTo>
                  <a:pt x="1483" y="798"/>
                </a:lnTo>
                <a:lnTo>
                  <a:pt x="1483" y="801"/>
                </a:lnTo>
                <a:lnTo>
                  <a:pt x="1492" y="801"/>
                </a:lnTo>
                <a:lnTo>
                  <a:pt x="1492" y="796"/>
                </a:lnTo>
                <a:lnTo>
                  <a:pt x="1492" y="801"/>
                </a:lnTo>
                <a:lnTo>
                  <a:pt x="1493" y="795"/>
                </a:lnTo>
                <a:lnTo>
                  <a:pt x="1493" y="801"/>
                </a:lnTo>
                <a:lnTo>
                  <a:pt x="1501" y="801"/>
                </a:lnTo>
                <a:lnTo>
                  <a:pt x="1501" y="81"/>
                </a:lnTo>
                <a:lnTo>
                  <a:pt x="1501" y="801"/>
                </a:lnTo>
                <a:lnTo>
                  <a:pt x="1503" y="801"/>
                </a:lnTo>
                <a:lnTo>
                  <a:pt x="1503" y="801"/>
                </a:lnTo>
                <a:lnTo>
                  <a:pt x="1503" y="218"/>
                </a:lnTo>
                <a:lnTo>
                  <a:pt x="1504" y="742"/>
                </a:lnTo>
                <a:lnTo>
                  <a:pt x="1504" y="801"/>
                </a:lnTo>
                <a:lnTo>
                  <a:pt x="1505" y="801"/>
                </a:lnTo>
                <a:lnTo>
                  <a:pt x="1505" y="801"/>
                </a:lnTo>
                <a:lnTo>
                  <a:pt x="1506" y="458"/>
                </a:lnTo>
                <a:lnTo>
                  <a:pt x="1506" y="801"/>
                </a:lnTo>
                <a:lnTo>
                  <a:pt x="1508" y="801"/>
                </a:lnTo>
                <a:lnTo>
                  <a:pt x="1508" y="673"/>
                </a:lnTo>
                <a:lnTo>
                  <a:pt x="1508" y="801"/>
                </a:lnTo>
                <a:lnTo>
                  <a:pt x="1510" y="801"/>
                </a:lnTo>
                <a:lnTo>
                  <a:pt x="1510" y="752"/>
                </a:lnTo>
                <a:lnTo>
                  <a:pt x="1510" y="801"/>
                </a:lnTo>
                <a:lnTo>
                  <a:pt x="1512" y="801"/>
                </a:lnTo>
                <a:lnTo>
                  <a:pt x="1512" y="801"/>
                </a:lnTo>
                <a:lnTo>
                  <a:pt x="1512" y="792"/>
                </a:lnTo>
                <a:lnTo>
                  <a:pt x="1513" y="791"/>
                </a:lnTo>
                <a:lnTo>
                  <a:pt x="1513" y="801"/>
                </a:lnTo>
                <a:lnTo>
                  <a:pt x="1515" y="801"/>
                </a:lnTo>
                <a:lnTo>
                  <a:pt x="1515" y="796"/>
                </a:lnTo>
                <a:lnTo>
                  <a:pt x="1515" y="801"/>
                </a:lnTo>
                <a:lnTo>
                  <a:pt x="1520" y="801"/>
                </a:lnTo>
                <a:lnTo>
                  <a:pt x="1520" y="789"/>
                </a:lnTo>
                <a:lnTo>
                  <a:pt x="1520" y="801"/>
                </a:lnTo>
                <a:lnTo>
                  <a:pt x="1521" y="801"/>
                </a:lnTo>
                <a:lnTo>
                  <a:pt x="1521" y="801"/>
                </a:lnTo>
                <a:lnTo>
                  <a:pt x="1522" y="798"/>
                </a:lnTo>
                <a:lnTo>
                  <a:pt x="1522" y="801"/>
                </a:lnTo>
                <a:lnTo>
                  <a:pt x="1529" y="80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" name="Rectangle 1193"/>
          <p:cNvSpPr>
            <a:spLocks noChangeArrowheads="1"/>
          </p:cNvSpPr>
          <p:nvPr/>
        </p:nvSpPr>
        <p:spPr bwMode="auto">
          <a:xfrm>
            <a:off x="1858963" y="3676311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446.24515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4" name="Rectangle 1194"/>
          <p:cNvSpPr>
            <a:spLocks noChangeArrowheads="1"/>
          </p:cNvSpPr>
          <p:nvPr/>
        </p:nvSpPr>
        <p:spPr bwMode="auto">
          <a:xfrm>
            <a:off x="2844800" y="3749336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491.94684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5" name="Rectangle 1195"/>
          <p:cNvSpPr>
            <a:spLocks noChangeArrowheads="1"/>
          </p:cNvSpPr>
          <p:nvPr/>
        </p:nvSpPr>
        <p:spPr bwMode="auto">
          <a:xfrm>
            <a:off x="5089525" y="3933486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595.97595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6" name="Rectangle 1196"/>
          <p:cNvSpPr>
            <a:spLocks noChangeArrowheads="1"/>
          </p:cNvSpPr>
          <p:nvPr/>
        </p:nvSpPr>
        <p:spPr bwMode="auto">
          <a:xfrm>
            <a:off x="3381375" y="4614524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516.77673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7" name="Rectangle 1197"/>
          <p:cNvSpPr>
            <a:spLocks noChangeArrowheads="1"/>
          </p:cNvSpPr>
          <p:nvPr/>
        </p:nvSpPr>
        <p:spPr bwMode="auto">
          <a:xfrm>
            <a:off x="4946650" y="4697074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589.30957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8" name="Rectangle 1198"/>
          <p:cNvSpPr>
            <a:spLocks noChangeArrowheads="1"/>
          </p:cNvSpPr>
          <p:nvPr/>
        </p:nvSpPr>
        <p:spPr bwMode="auto">
          <a:xfrm>
            <a:off x="541338" y="5135224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385.25522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9" name="Rectangle 1199"/>
          <p:cNvSpPr>
            <a:spLocks noChangeArrowheads="1"/>
          </p:cNvSpPr>
          <p:nvPr/>
        </p:nvSpPr>
        <p:spPr bwMode="auto">
          <a:xfrm>
            <a:off x="4537075" y="5217774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570.27869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0" name="Rectangle 1200"/>
          <p:cNvSpPr>
            <a:spLocks noChangeArrowheads="1"/>
          </p:cNvSpPr>
          <p:nvPr/>
        </p:nvSpPr>
        <p:spPr bwMode="auto">
          <a:xfrm>
            <a:off x="1296988" y="5278099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420.23441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1" name="Rectangle 1201"/>
          <p:cNvSpPr>
            <a:spLocks noChangeArrowheads="1"/>
          </p:cNvSpPr>
          <p:nvPr/>
        </p:nvSpPr>
        <p:spPr bwMode="auto">
          <a:xfrm>
            <a:off x="1144588" y="5424149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413.23444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2" name="Rectangle 1202"/>
          <p:cNvSpPr>
            <a:spLocks noChangeArrowheads="1"/>
          </p:cNvSpPr>
          <p:nvPr/>
        </p:nvSpPr>
        <p:spPr bwMode="auto">
          <a:xfrm>
            <a:off x="3003550" y="5554324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499.26636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3" name="Rectangle 1203"/>
          <p:cNvSpPr>
            <a:spLocks noChangeArrowheads="1"/>
          </p:cNvSpPr>
          <p:nvPr/>
        </p:nvSpPr>
        <p:spPr bwMode="auto">
          <a:xfrm>
            <a:off x="3870325" y="5778161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539.51324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7" name="Rectangle 1217"/>
          <p:cNvSpPr>
            <a:spLocks noChangeArrowheads="1"/>
          </p:cNvSpPr>
          <p:nvPr/>
        </p:nvSpPr>
        <p:spPr bwMode="auto">
          <a:xfrm>
            <a:off x="3533775" y="5895636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522.60535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9" name="Line 1229"/>
          <p:cNvSpPr>
            <a:spLocks noChangeShapeType="1"/>
          </p:cNvSpPr>
          <p:nvPr/>
        </p:nvSpPr>
        <p:spPr bwMode="auto">
          <a:xfrm flipH="1" flipV="1">
            <a:off x="438150" y="1196975"/>
            <a:ext cx="12700" cy="152400"/>
          </a:xfrm>
          <a:prstGeom prst="line">
            <a:avLst/>
          </a:prstGeom>
          <a:noFill/>
          <a:ln w="0">
            <a:solidFill>
              <a:srgbClr val="46B4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" name="Rectangle 722"/>
          <p:cNvSpPr>
            <a:spLocks noChangeArrowheads="1"/>
          </p:cNvSpPr>
          <p:nvPr/>
        </p:nvSpPr>
        <p:spPr bwMode="auto">
          <a:xfrm>
            <a:off x="2224966" y="3067761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460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1" name="Rectangle 833"/>
          <p:cNvSpPr>
            <a:spLocks noChangeArrowheads="1"/>
          </p:cNvSpPr>
          <p:nvPr/>
        </p:nvSpPr>
        <p:spPr bwMode="auto">
          <a:xfrm>
            <a:off x="278941" y="6288652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2" name="Rectangle 835"/>
          <p:cNvSpPr>
            <a:spLocks noChangeArrowheads="1"/>
          </p:cNvSpPr>
          <p:nvPr/>
        </p:nvSpPr>
        <p:spPr bwMode="auto">
          <a:xfrm>
            <a:off x="278941" y="6161652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3" name="Rectangle 837"/>
          <p:cNvSpPr>
            <a:spLocks noChangeArrowheads="1"/>
          </p:cNvSpPr>
          <p:nvPr/>
        </p:nvSpPr>
        <p:spPr bwMode="auto">
          <a:xfrm>
            <a:off x="250366" y="6034652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4" name="Rectangle 839"/>
          <p:cNvSpPr>
            <a:spLocks noChangeArrowheads="1"/>
          </p:cNvSpPr>
          <p:nvPr/>
        </p:nvSpPr>
        <p:spPr bwMode="auto">
          <a:xfrm>
            <a:off x="250366" y="5907652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5" name="Rectangle 841"/>
          <p:cNvSpPr>
            <a:spLocks noChangeArrowheads="1"/>
          </p:cNvSpPr>
          <p:nvPr/>
        </p:nvSpPr>
        <p:spPr bwMode="auto">
          <a:xfrm>
            <a:off x="250366" y="5780652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6" name="Rectangle 843"/>
          <p:cNvSpPr>
            <a:spLocks noChangeArrowheads="1"/>
          </p:cNvSpPr>
          <p:nvPr/>
        </p:nvSpPr>
        <p:spPr bwMode="auto">
          <a:xfrm>
            <a:off x="250366" y="5652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7" name="Rectangle 845"/>
          <p:cNvSpPr>
            <a:spLocks noChangeArrowheads="1"/>
          </p:cNvSpPr>
          <p:nvPr/>
        </p:nvSpPr>
        <p:spPr bwMode="auto">
          <a:xfrm>
            <a:off x="250366" y="5525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8" name="Rectangle 847"/>
          <p:cNvSpPr>
            <a:spLocks noChangeArrowheads="1"/>
          </p:cNvSpPr>
          <p:nvPr/>
        </p:nvSpPr>
        <p:spPr bwMode="auto">
          <a:xfrm>
            <a:off x="250366" y="5398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9" name="Rectangle 849"/>
          <p:cNvSpPr>
            <a:spLocks noChangeArrowheads="1"/>
          </p:cNvSpPr>
          <p:nvPr/>
        </p:nvSpPr>
        <p:spPr bwMode="auto">
          <a:xfrm>
            <a:off x="250366" y="5271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0" name="Rectangle 851"/>
          <p:cNvSpPr>
            <a:spLocks noChangeArrowheads="1"/>
          </p:cNvSpPr>
          <p:nvPr/>
        </p:nvSpPr>
        <p:spPr bwMode="auto">
          <a:xfrm>
            <a:off x="250366" y="5144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1" name="Rectangle 853"/>
          <p:cNvSpPr>
            <a:spLocks noChangeArrowheads="1"/>
          </p:cNvSpPr>
          <p:nvPr/>
        </p:nvSpPr>
        <p:spPr bwMode="auto">
          <a:xfrm>
            <a:off x="250366" y="5017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2" name="Rectangle 855"/>
          <p:cNvSpPr>
            <a:spLocks noChangeArrowheads="1"/>
          </p:cNvSpPr>
          <p:nvPr/>
        </p:nvSpPr>
        <p:spPr bwMode="auto">
          <a:xfrm>
            <a:off x="250366" y="4890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55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3" name="Rectangle 857"/>
          <p:cNvSpPr>
            <a:spLocks noChangeArrowheads="1"/>
          </p:cNvSpPr>
          <p:nvPr/>
        </p:nvSpPr>
        <p:spPr bwMode="auto">
          <a:xfrm>
            <a:off x="250366" y="4763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4" name="Rectangle 859"/>
          <p:cNvSpPr>
            <a:spLocks noChangeArrowheads="1"/>
          </p:cNvSpPr>
          <p:nvPr/>
        </p:nvSpPr>
        <p:spPr bwMode="auto">
          <a:xfrm>
            <a:off x="250366" y="4636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5" name="Rectangle 861"/>
          <p:cNvSpPr>
            <a:spLocks noChangeArrowheads="1"/>
          </p:cNvSpPr>
          <p:nvPr/>
        </p:nvSpPr>
        <p:spPr bwMode="auto">
          <a:xfrm>
            <a:off x="250366" y="4509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6" name="Rectangle 863"/>
          <p:cNvSpPr>
            <a:spLocks noChangeArrowheads="1"/>
          </p:cNvSpPr>
          <p:nvPr/>
        </p:nvSpPr>
        <p:spPr bwMode="auto">
          <a:xfrm>
            <a:off x="250366" y="438206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7" name="Rectangle 865"/>
          <p:cNvSpPr>
            <a:spLocks noChangeArrowheads="1"/>
          </p:cNvSpPr>
          <p:nvPr/>
        </p:nvSpPr>
        <p:spPr bwMode="auto">
          <a:xfrm>
            <a:off x="250366" y="42534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8" name="Rectangle 867"/>
          <p:cNvSpPr>
            <a:spLocks noChangeArrowheads="1"/>
          </p:cNvSpPr>
          <p:nvPr/>
        </p:nvSpPr>
        <p:spPr bwMode="auto">
          <a:xfrm>
            <a:off x="250366" y="41264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9" name="Rectangle 869"/>
          <p:cNvSpPr>
            <a:spLocks noChangeArrowheads="1"/>
          </p:cNvSpPr>
          <p:nvPr/>
        </p:nvSpPr>
        <p:spPr bwMode="auto">
          <a:xfrm>
            <a:off x="250366" y="39994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0" name="Rectangle 871"/>
          <p:cNvSpPr>
            <a:spLocks noChangeArrowheads="1"/>
          </p:cNvSpPr>
          <p:nvPr/>
        </p:nvSpPr>
        <p:spPr bwMode="auto">
          <a:xfrm>
            <a:off x="250366" y="387247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1" name="Rectangle 873"/>
          <p:cNvSpPr>
            <a:spLocks noChangeArrowheads="1"/>
          </p:cNvSpPr>
          <p:nvPr/>
        </p:nvSpPr>
        <p:spPr bwMode="auto">
          <a:xfrm>
            <a:off x="189517" y="3726165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2" name="Rectangle 874"/>
          <p:cNvSpPr>
            <a:spLocks noChangeArrowheads="1"/>
          </p:cNvSpPr>
          <p:nvPr/>
        </p:nvSpPr>
        <p:spPr bwMode="auto">
          <a:xfrm rot="16200000">
            <a:off x="-501198" y="4993975"/>
            <a:ext cx="12214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Abundance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4" name="Rectangle 833"/>
          <p:cNvSpPr>
            <a:spLocks noChangeArrowheads="1"/>
          </p:cNvSpPr>
          <p:nvPr/>
        </p:nvSpPr>
        <p:spPr bwMode="auto">
          <a:xfrm>
            <a:off x="6149662" y="2954698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5" name="Rectangle 835"/>
          <p:cNvSpPr>
            <a:spLocks noChangeArrowheads="1"/>
          </p:cNvSpPr>
          <p:nvPr/>
        </p:nvSpPr>
        <p:spPr bwMode="auto">
          <a:xfrm>
            <a:off x="6149662" y="2827698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6" name="Rectangle 837"/>
          <p:cNvSpPr>
            <a:spLocks noChangeArrowheads="1"/>
          </p:cNvSpPr>
          <p:nvPr/>
        </p:nvSpPr>
        <p:spPr bwMode="auto">
          <a:xfrm>
            <a:off x="6121087" y="2700698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7" name="Rectangle 839"/>
          <p:cNvSpPr>
            <a:spLocks noChangeArrowheads="1"/>
          </p:cNvSpPr>
          <p:nvPr/>
        </p:nvSpPr>
        <p:spPr bwMode="auto">
          <a:xfrm>
            <a:off x="6121087" y="2573698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8" name="Rectangle 841"/>
          <p:cNvSpPr>
            <a:spLocks noChangeArrowheads="1"/>
          </p:cNvSpPr>
          <p:nvPr/>
        </p:nvSpPr>
        <p:spPr bwMode="auto">
          <a:xfrm>
            <a:off x="6121087" y="2446698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9" name="Rectangle 843"/>
          <p:cNvSpPr>
            <a:spLocks noChangeArrowheads="1"/>
          </p:cNvSpPr>
          <p:nvPr/>
        </p:nvSpPr>
        <p:spPr bwMode="auto">
          <a:xfrm>
            <a:off x="6121087" y="2318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0" name="Rectangle 845"/>
          <p:cNvSpPr>
            <a:spLocks noChangeArrowheads="1"/>
          </p:cNvSpPr>
          <p:nvPr/>
        </p:nvSpPr>
        <p:spPr bwMode="auto">
          <a:xfrm>
            <a:off x="6121087" y="2191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1" name="Rectangle 847"/>
          <p:cNvSpPr>
            <a:spLocks noChangeArrowheads="1"/>
          </p:cNvSpPr>
          <p:nvPr/>
        </p:nvSpPr>
        <p:spPr bwMode="auto">
          <a:xfrm>
            <a:off x="6121087" y="2064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2" name="Rectangle 849"/>
          <p:cNvSpPr>
            <a:spLocks noChangeArrowheads="1"/>
          </p:cNvSpPr>
          <p:nvPr/>
        </p:nvSpPr>
        <p:spPr bwMode="auto">
          <a:xfrm>
            <a:off x="6121087" y="1937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3" name="Rectangle 851"/>
          <p:cNvSpPr>
            <a:spLocks noChangeArrowheads="1"/>
          </p:cNvSpPr>
          <p:nvPr/>
        </p:nvSpPr>
        <p:spPr bwMode="auto">
          <a:xfrm>
            <a:off x="6121087" y="1810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4" name="Rectangle 853"/>
          <p:cNvSpPr>
            <a:spLocks noChangeArrowheads="1"/>
          </p:cNvSpPr>
          <p:nvPr/>
        </p:nvSpPr>
        <p:spPr bwMode="auto">
          <a:xfrm>
            <a:off x="6121087" y="1683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5" name="Rectangle 855"/>
          <p:cNvSpPr>
            <a:spLocks noChangeArrowheads="1"/>
          </p:cNvSpPr>
          <p:nvPr/>
        </p:nvSpPr>
        <p:spPr bwMode="auto">
          <a:xfrm>
            <a:off x="6121087" y="1556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55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6" name="Rectangle 857"/>
          <p:cNvSpPr>
            <a:spLocks noChangeArrowheads="1"/>
          </p:cNvSpPr>
          <p:nvPr/>
        </p:nvSpPr>
        <p:spPr bwMode="auto">
          <a:xfrm>
            <a:off x="6121087" y="1429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7" name="Rectangle 859"/>
          <p:cNvSpPr>
            <a:spLocks noChangeArrowheads="1"/>
          </p:cNvSpPr>
          <p:nvPr/>
        </p:nvSpPr>
        <p:spPr bwMode="auto">
          <a:xfrm>
            <a:off x="6121087" y="1302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8" name="Rectangle 861"/>
          <p:cNvSpPr>
            <a:spLocks noChangeArrowheads="1"/>
          </p:cNvSpPr>
          <p:nvPr/>
        </p:nvSpPr>
        <p:spPr bwMode="auto">
          <a:xfrm>
            <a:off x="6121087" y="1175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9" name="Rectangle 863"/>
          <p:cNvSpPr>
            <a:spLocks noChangeArrowheads="1"/>
          </p:cNvSpPr>
          <p:nvPr/>
        </p:nvSpPr>
        <p:spPr bwMode="auto">
          <a:xfrm>
            <a:off x="6121087" y="104811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0" name="Rectangle 865"/>
          <p:cNvSpPr>
            <a:spLocks noChangeArrowheads="1"/>
          </p:cNvSpPr>
          <p:nvPr/>
        </p:nvSpPr>
        <p:spPr bwMode="auto">
          <a:xfrm>
            <a:off x="6121087" y="91952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1" name="Rectangle 867"/>
          <p:cNvSpPr>
            <a:spLocks noChangeArrowheads="1"/>
          </p:cNvSpPr>
          <p:nvPr/>
        </p:nvSpPr>
        <p:spPr bwMode="auto">
          <a:xfrm>
            <a:off x="6121087" y="79252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2" name="Rectangle 869"/>
          <p:cNvSpPr>
            <a:spLocks noChangeArrowheads="1"/>
          </p:cNvSpPr>
          <p:nvPr/>
        </p:nvSpPr>
        <p:spPr bwMode="auto">
          <a:xfrm>
            <a:off x="6121087" y="66552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3" name="Rectangle 871"/>
          <p:cNvSpPr>
            <a:spLocks noChangeArrowheads="1"/>
          </p:cNvSpPr>
          <p:nvPr/>
        </p:nvSpPr>
        <p:spPr bwMode="auto">
          <a:xfrm>
            <a:off x="6121087" y="53852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4" name="Rectangle 874"/>
          <p:cNvSpPr>
            <a:spLocks noChangeArrowheads="1"/>
          </p:cNvSpPr>
          <p:nvPr/>
        </p:nvSpPr>
        <p:spPr bwMode="auto">
          <a:xfrm rot="16200000">
            <a:off x="5369523" y="1649263"/>
            <a:ext cx="12214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Abundance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5" name="Rectangle 873"/>
          <p:cNvSpPr>
            <a:spLocks noChangeArrowheads="1"/>
          </p:cNvSpPr>
          <p:nvPr/>
        </p:nvSpPr>
        <p:spPr bwMode="auto">
          <a:xfrm>
            <a:off x="6067656" y="409654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7" name="Rectangle 833"/>
          <p:cNvSpPr>
            <a:spLocks noChangeArrowheads="1"/>
          </p:cNvSpPr>
          <p:nvPr/>
        </p:nvSpPr>
        <p:spPr bwMode="auto">
          <a:xfrm>
            <a:off x="6160470" y="6291380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8" name="Rectangle 835"/>
          <p:cNvSpPr>
            <a:spLocks noChangeArrowheads="1"/>
          </p:cNvSpPr>
          <p:nvPr/>
        </p:nvSpPr>
        <p:spPr bwMode="auto">
          <a:xfrm>
            <a:off x="6160470" y="6164380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9" name="Rectangle 837"/>
          <p:cNvSpPr>
            <a:spLocks noChangeArrowheads="1"/>
          </p:cNvSpPr>
          <p:nvPr/>
        </p:nvSpPr>
        <p:spPr bwMode="auto">
          <a:xfrm>
            <a:off x="6131895" y="6037380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0" name="Rectangle 839"/>
          <p:cNvSpPr>
            <a:spLocks noChangeArrowheads="1"/>
          </p:cNvSpPr>
          <p:nvPr/>
        </p:nvSpPr>
        <p:spPr bwMode="auto">
          <a:xfrm>
            <a:off x="6131895" y="5910380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1" name="Rectangle 841"/>
          <p:cNvSpPr>
            <a:spLocks noChangeArrowheads="1"/>
          </p:cNvSpPr>
          <p:nvPr/>
        </p:nvSpPr>
        <p:spPr bwMode="auto">
          <a:xfrm>
            <a:off x="6131895" y="5783380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2" name="Rectangle 843"/>
          <p:cNvSpPr>
            <a:spLocks noChangeArrowheads="1"/>
          </p:cNvSpPr>
          <p:nvPr/>
        </p:nvSpPr>
        <p:spPr bwMode="auto">
          <a:xfrm>
            <a:off x="6131895" y="5654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3" name="Rectangle 845"/>
          <p:cNvSpPr>
            <a:spLocks noChangeArrowheads="1"/>
          </p:cNvSpPr>
          <p:nvPr/>
        </p:nvSpPr>
        <p:spPr bwMode="auto">
          <a:xfrm>
            <a:off x="6131895" y="5527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4" name="Rectangle 847"/>
          <p:cNvSpPr>
            <a:spLocks noChangeArrowheads="1"/>
          </p:cNvSpPr>
          <p:nvPr/>
        </p:nvSpPr>
        <p:spPr bwMode="auto">
          <a:xfrm>
            <a:off x="6131895" y="5400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5" name="Rectangle 849"/>
          <p:cNvSpPr>
            <a:spLocks noChangeArrowheads="1"/>
          </p:cNvSpPr>
          <p:nvPr/>
        </p:nvSpPr>
        <p:spPr bwMode="auto">
          <a:xfrm>
            <a:off x="6131895" y="5273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6" name="Rectangle 851"/>
          <p:cNvSpPr>
            <a:spLocks noChangeArrowheads="1"/>
          </p:cNvSpPr>
          <p:nvPr/>
        </p:nvSpPr>
        <p:spPr bwMode="auto">
          <a:xfrm>
            <a:off x="6131895" y="5146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7" name="Rectangle 853"/>
          <p:cNvSpPr>
            <a:spLocks noChangeArrowheads="1"/>
          </p:cNvSpPr>
          <p:nvPr/>
        </p:nvSpPr>
        <p:spPr bwMode="auto">
          <a:xfrm>
            <a:off x="6131895" y="5019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8" name="Rectangle 855"/>
          <p:cNvSpPr>
            <a:spLocks noChangeArrowheads="1"/>
          </p:cNvSpPr>
          <p:nvPr/>
        </p:nvSpPr>
        <p:spPr bwMode="auto">
          <a:xfrm>
            <a:off x="6131895" y="4892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55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9" name="Rectangle 857"/>
          <p:cNvSpPr>
            <a:spLocks noChangeArrowheads="1"/>
          </p:cNvSpPr>
          <p:nvPr/>
        </p:nvSpPr>
        <p:spPr bwMode="auto">
          <a:xfrm>
            <a:off x="6131895" y="4765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0" name="Rectangle 859"/>
          <p:cNvSpPr>
            <a:spLocks noChangeArrowheads="1"/>
          </p:cNvSpPr>
          <p:nvPr/>
        </p:nvSpPr>
        <p:spPr bwMode="auto">
          <a:xfrm>
            <a:off x="6131895" y="4638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1" name="Rectangle 861"/>
          <p:cNvSpPr>
            <a:spLocks noChangeArrowheads="1"/>
          </p:cNvSpPr>
          <p:nvPr/>
        </p:nvSpPr>
        <p:spPr bwMode="auto">
          <a:xfrm>
            <a:off x="6131895" y="4511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2" name="Rectangle 863"/>
          <p:cNvSpPr>
            <a:spLocks noChangeArrowheads="1"/>
          </p:cNvSpPr>
          <p:nvPr/>
        </p:nvSpPr>
        <p:spPr bwMode="auto">
          <a:xfrm>
            <a:off x="6131895" y="4384793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3" name="Rectangle 865"/>
          <p:cNvSpPr>
            <a:spLocks noChangeArrowheads="1"/>
          </p:cNvSpPr>
          <p:nvPr/>
        </p:nvSpPr>
        <p:spPr bwMode="auto">
          <a:xfrm>
            <a:off x="6131895" y="425620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4" name="Rectangle 867"/>
          <p:cNvSpPr>
            <a:spLocks noChangeArrowheads="1"/>
          </p:cNvSpPr>
          <p:nvPr/>
        </p:nvSpPr>
        <p:spPr bwMode="auto">
          <a:xfrm>
            <a:off x="6131895" y="412920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5" name="Rectangle 869"/>
          <p:cNvSpPr>
            <a:spLocks noChangeArrowheads="1"/>
          </p:cNvSpPr>
          <p:nvPr/>
        </p:nvSpPr>
        <p:spPr bwMode="auto">
          <a:xfrm>
            <a:off x="6131895" y="400220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6" name="Rectangle 871"/>
          <p:cNvSpPr>
            <a:spLocks noChangeArrowheads="1"/>
          </p:cNvSpPr>
          <p:nvPr/>
        </p:nvSpPr>
        <p:spPr bwMode="auto">
          <a:xfrm>
            <a:off x="6131895" y="3875205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7" name="Rectangle 873"/>
          <p:cNvSpPr>
            <a:spLocks noChangeArrowheads="1"/>
          </p:cNvSpPr>
          <p:nvPr/>
        </p:nvSpPr>
        <p:spPr bwMode="auto">
          <a:xfrm>
            <a:off x="6071046" y="372889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8" name="Rectangle 874"/>
          <p:cNvSpPr>
            <a:spLocks noChangeArrowheads="1"/>
          </p:cNvSpPr>
          <p:nvPr/>
        </p:nvSpPr>
        <p:spPr bwMode="auto">
          <a:xfrm rot="16200000">
            <a:off x="5380331" y="4959050"/>
            <a:ext cx="12214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Abundance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9" name="TextBox 1318"/>
          <p:cNvSpPr txBox="1"/>
          <p:nvPr/>
        </p:nvSpPr>
        <p:spPr>
          <a:xfrm>
            <a:off x="647700" y="512763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320" name="TextBox 1319"/>
          <p:cNvSpPr txBox="1"/>
          <p:nvPr/>
        </p:nvSpPr>
        <p:spPr>
          <a:xfrm>
            <a:off x="6566486" y="512763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4220537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Line 17"/>
          <p:cNvSpPr>
            <a:spLocks noChangeShapeType="1"/>
          </p:cNvSpPr>
          <p:nvPr/>
        </p:nvSpPr>
        <p:spPr bwMode="auto">
          <a:xfrm>
            <a:off x="1022350" y="3149600"/>
            <a:ext cx="97091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94" name="Line 18"/>
          <p:cNvSpPr>
            <a:spLocks noChangeShapeType="1"/>
          </p:cNvSpPr>
          <p:nvPr/>
        </p:nvSpPr>
        <p:spPr bwMode="auto">
          <a:xfrm>
            <a:off x="11430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95" name="Line 19"/>
          <p:cNvSpPr>
            <a:spLocks noChangeShapeType="1"/>
          </p:cNvSpPr>
          <p:nvPr/>
        </p:nvSpPr>
        <p:spPr bwMode="auto">
          <a:xfrm>
            <a:off x="12636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96" name="Line 20"/>
          <p:cNvSpPr>
            <a:spLocks noChangeShapeType="1"/>
          </p:cNvSpPr>
          <p:nvPr/>
        </p:nvSpPr>
        <p:spPr bwMode="auto">
          <a:xfrm>
            <a:off x="13843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97" name="Line 21"/>
          <p:cNvSpPr>
            <a:spLocks noChangeShapeType="1"/>
          </p:cNvSpPr>
          <p:nvPr/>
        </p:nvSpPr>
        <p:spPr bwMode="auto">
          <a:xfrm>
            <a:off x="16256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98" name="Line 22"/>
          <p:cNvSpPr>
            <a:spLocks noChangeShapeType="1"/>
          </p:cNvSpPr>
          <p:nvPr/>
        </p:nvSpPr>
        <p:spPr bwMode="auto">
          <a:xfrm>
            <a:off x="17462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99" name="Line 23"/>
          <p:cNvSpPr>
            <a:spLocks noChangeShapeType="1"/>
          </p:cNvSpPr>
          <p:nvPr/>
        </p:nvSpPr>
        <p:spPr bwMode="auto">
          <a:xfrm>
            <a:off x="18669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0" name="Line 24"/>
          <p:cNvSpPr>
            <a:spLocks noChangeShapeType="1"/>
          </p:cNvSpPr>
          <p:nvPr/>
        </p:nvSpPr>
        <p:spPr bwMode="auto">
          <a:xfrm>
            <a:off x="21145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1" name="Line 25"/>
          <p:cNvSpPr>
            <a:spLocks noChangeShapeType="1"/>
          </p:cNvSpPr>
          <p:nvPr/>
        </p:nvSpPr>
        <p:spPr bwMode="auto">
          <a:xfrm>
            <a:off x="22352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2" name="Line 26"/>
          <p:cNvSpPr>
            <a:spLocks noChangeShapeType="1"/>
          </p:cNvSpPr>
          <p:nvPr/>
        </p:nvSpPr>
        <p:spPr bwMode="auto">
          <a:xfrm>
            <a:off x="23558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3" name="Line 27"/>
          <p:cNvSpPr>
            <a:spLocks noChangeShapeType="1"/>
          </p:cNvSpPr>
          <p:nvPr/>
        </p:nvSpPr>
        <p:spPr bwMode="auto">
          <a:xfrm>
            <a:off x="25971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4" name="Line 28"/>
          <p:cNvSpPr>
            <a:spLocks noChangeShapeType="1"/>
          </p:cNvSpPr>
          <p:nvPr/>
        </p:nvSpPr>
        <p:spPr bwMode="auto">
          <a:xfrm>
            <a:off x="27178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5" name="Line 29"/>
          <p:cNvSpPr>
            <a:spLocks noChangeShapeType="1"/>
          </p:cNvSpPr>
          <p:nvPr/>
        </p:nvSpPr>
        <p:spPr bwMode="auto">
          <a:xfrm>
            <a:off x="28384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6" name="Line 30"/>
          <p:cNvSpPr>
            <a:spLocks noChangeShapeType="1"/>
          </p:cNvSpPr>
          <p:nvPr/>
        </p:nvSpPr>
        <p:spPr bwMode="auto">
          <a:xfrm>
            <a:off x="30797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7" name="Line 31"/>
          <p:cNvSpPr>
            <a:spLocks noChangeShapeType="1"/>
          </p:cNvSpPr>
          <p:nvPr/>
        </p:nvSpPr>
        <p:spPr bwMode="auto">
          <a:xfrm>
            <a:off x="32067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8" name="Line 32"/>
          <p:cNvSpPr>
            <a:spLocks noChangeShapeType="1"/>
          </p:cNvSpPr>
          <p:nvPr/>
        </p:nvSpPr>
        <p:spPr bwMode="auto">
          <a:xfrm>
            <a:off x="33274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9" name="Line 33"/>
          <p:cNvSpPr>
            <a:spLocks noChangeShapeType="1"/>
          </p:cNvSpPr>
          <p:nvPr/>
        </p:nvSpPr>
        <p:spPr bwMode="auto">
          <a:xfrm>
            <a:off x="35687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0" name="Line 34"/>
          <p:cNvSpPr>
            <a:spLocks noChangeShapeType="1"/>
          </p:cNvSpPr>
          <p:nvPr/>
        </p:nvSpPr>
        <p:spPr bwMode="auto">
          <a:xfrm>
            <a:off x="36893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1" name="Line 35"/>
          <p:cNvSpPr>
            <a:spLocks noChangeShapeType="1"/>
          </p:cNvSpPr>
          <p:nvPr/>
        </p:nvSpPr>
        <p:spPr bwMode="auto">
          <a:xfrm>
            <a:off x="38100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2" name="Line 36"/>
          <p:cNvSpPr>
            <a:spLocks noChangeShapeType="1"/>
          </p:cNvSpPr>
          <p:nvPr/>
        </p:nvSpPr>
        <p:spPr bwMode="auto">
          <a:xfrm>
            <a:off x="40513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3" name="Line 37"/>
          <p:cNvSpPr>
            <a:spLocks noChangeShapeType="1"/>
          </p:cNvSpPr>
          <p:nvPr/>
        </p:nvSpPr>
        <p:spPr bwMode="auto">
          <a:xfrm>
            <a:off x="41719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4" name="Line 38"/>
          <p:cNvSpPr>
            <a:spLocks noChangeShapeType="1"/>
          </p:cNvSpPr>
          <p:nvPr/>
        </p:nvSpPr>
        <p:spPr bwMode="auto">
          <a:xfrm>
            <a:off x="42989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5" name="Line 39"/>
          <p:cNvSpPr>
            <a:spLocks noChangeShapeType="1"/>
          </p:cNvSpPr>
          <p:nvPr/>
        </p:nvSpPr>
        <p:spPr bwMode="auto">
          <a:xfrm>
            <a:off x="45402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6" name="Line 40"/>
          <p:cNvSpPr>
            <a:spLocks noChangeShapeType="1"/>
          </p:cNvSpPr>
          <p:nvPr/>
        </p:nvSpPr>
        <p:spPr bwMode="auto">
          <a:xfrm>
            <a:off x="46609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7" name="Line 41"/>
          <p:cNvSpPr>
            <a:spLocks noChangeShapeType="1"/>
          </p:cNvSpPr>
          <p:nvPr/>
        </p:nvSpPr>
        <p:spPr bwMode="auto">
          <a:xfrm>
            <a:off x="47815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8" name="Line 42"/>
          <p:cNvSpPr>
            <a:spLocks noChangeShapeType="1"/>
          </p:cNvSpPr>
          <p:nvPr/>
        </p:nvSpPr>
        <p:spPr bwMode="auto">
          <a:xfrm>
            <a:off x="50228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19" name="Line 43"/>
          <p:cNvSpPr>
            <a:spLocks noChangeShapeType="1"/>
          </p:cNvSpPr>
          <p:nvPr/>
        </p:nvSpPr>
        <p:spPr bwMode="auto">
          <a:xfrm>
            <a:off x="51435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0" name="Line 44"/>
          <p:cNvSpPr>
            <a:spLocks noChangeShapeType="1"/>
          </p:cNvSpPr>
          <p:nvPr/>
        </p:nvSpPr>
        <p:spPr bwMode="auto">
          <a:xfrm>
            <a:off x="52641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1" name="Line 45"/>
          <p:cNvSpPr>
            <a:spLocks noChangeShapeType="1"/>
          </p:cNvSpPr>
          <p:nvPr/>
        </p:nvSpPr>
        <p:spPr bwMode="auto">
          <a:xfrm>
            <a:off x="55118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2" name="Line 46"/>
          <p:cNvSpPr>
            <a:spLocks noChangeShapeType="1"/>
          </p:cNvSpPr>
          <p:nvPr/>
        </p:nvSpPr>
        <p:spPr bwMode="auto">
          <a:xfrm>
            <a:off x="56324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3" name="Line 47"/>
          <p:cNvSpPr>
            <a:spLocks noChangeShapeType="1"/>
          </p:cNvSpPr>
          <p:nvPr/>
        </p:nvSpPr>
        <p:spPr bwMode="auto">
          <a:xfrm>
            <a:off x="57531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4" name="Line 48"/>
          <p:cNvSpPr>
            <a:spLocks noChangeShapeType="1"/>
          </p:cNvSpPr>
          <p:nvPr/>
        </p:nvSpPr>
        <p:spPr bwMode="auto">
          <a:xfrm>
            <a:off x="59944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5" name="Line 49"/>
          <p:cNvSpPr>
            <a:spLocks noChangeShapeType="1"/>
          </p:cNvSpPr>
          <p:nvPr/>
        </p:nvSpPr>
        <p:spPr bwMode="auto">
          <a:xfrm>
            <a:off x="61150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6" name="Line 50"/>
          <p:cNvSpPr>
            <a:spLocks noChangeShapeType="1"/>
          </p:cNvSpPr>
          <p:nvPr/>
        </p:nvSpPr>
        <p:spPr bwMode="auto">
          <a:xfrm>
            <a:off x="62357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7" name="Line 51"/>
          <p:cNvSpPr>
            <a:spLocks noChangeShapeType="1"/>
          </p:cNvSpPr>
          <p:nvPr/>
        </p:nvSpPr>
        <p:spPr bwMode="auto">
          <a:xfrm>
            <a:off x="64833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8" name="Line 52"/>
          <p:cNvSpPr>
            <a:spLocks noChangeShapeType="1"/>
          </p:cNvSpPr>
          <p:nvPr/>
        </p:nvSpPr>
        <p:spPr bwMode="auto">
          <a:xfrm>
            <a:off x="66040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9" name="Line 53"/>
          <p:cNvSpPr>
            <a:spLocks noChangeShapeType="1"/>
          </p:cNvSpPr>
          <p:nvPr/>
        </p:nvSpPr>
        <p:spPr bwMode="auto">
          <a:xfrm>
            <a:off x="67246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0" name="Line 54"/>
          <p:cNvSpPr>
            <a:spLocks noChangeShapeType="1"/>
          </p:cNvSpPr>
          <p:nvPr/>
        </p:nvSpPr>
        <p:spPr bwMode="auto">
          <a:xfrm>
            <a:off x="69659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1" name="Line 55"/>
          <p:cNvSpPr>
            <a:spLocks noChangeShapeType="1"/>
          </p:cNvSpPr>
          <p:nvPr/>
        </p:nvSpPr>
        <p:spPr bwMode="auto">
          <a:xfrm>
            <a:off x="70866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2" name="Line 56"/>
          <p:cNvSpPr>
            <a:spLocks noChangeShapeType="1"/>
          </p:cNvSpPr>
          <p:nvPr/>
        </p:nvSpPr>
        <p:spPr bwMode="auto">
          <a:xfrm>
            <a:off x="72072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3" name="Line 57"/>
          <p:cNvSpPr>
            <a:spLocks noChangeShapeType="1"/>
          </p:cNvSpPr>
          <p:nvPr/>
        </p:nvSpPr>
        <p:spPr bwMode="auto">
          <a:xfrm>
            <a:off x="74485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4" name="Line 58"/>
          <p:cNvSpPr>
            <a:spLocks noChangeShapeType="1"/>
          </p:cNvSpPr>
          <p:nvPr/>
        </p:nvSpPr>
        <p:spPr bwMode="auto">
          <a:xfrm>
            <a:off x="75755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5" name="Line 59"/>
          <p:cNvSpPr>
            <a:spLocks noChangeShapeType="1"/>
          </p:cNvSpPr>
          <p:nvPr/>
        </p:nvSpPr>
        <p:spPr bwMode="auto">
          <a:xfrm>
            <a:off x="76962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6" name="Line 60"/>
          <p:cNvSpPr>
            <a:spLocks noChangeShapeType="1"/>
          </p:cNvSpPr>
          <p:nvPr/>
        </p:nvSpPr>
        <p:spPr bwMode="auto">
          <a:xfrm>
            <a:off x="79375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7" name="Line 61"/>
          <p:cNvSpPr>
            <a:spLocks noChangeShapeType="1"/>
          </p:cNvSpPr>
          <p:nvPr/>
        </p:nvSpPr>
        <p:spPr bwMode="auto">
          <a:xfrm>
            <a:off x="80581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8" name="Line 62"/>
          <p:cNvSpPr>
            <a:spLocks noChangeShapeType="1"/>
          </p:cNvSpPr>
          <p:nvPr/>
        </p:nvSpPr>
        <p:spPr bwMode="auto">
          <a:xfrm>
            <a:off x="81788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39" name="Line 63"/>
          <p:cNvSpPr>
            <a:spLocks noChangeShapeType="1"/>
          </p:cNvSpPr>
          <p:nvPr/>
        </p:nvSpPr>
        <p:spPr bwMode="auto">
          <a:xfrm>
            <a:off x="84201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0" name="Line 64"/>
          <p:cNvSpPr>
            <a:spLocks noChangeShapeType="1"/>
          </p:cNvSpPr>
          <p:nvPr/>
        </p:nvSpPr>
        <p:spPr bwMode="auto">
          <a:xfrm>
            <a:off x="85407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1" name="Line 65"/>
          <p:cNvSpPr>
            <a:spLocks noChangeShapeType="1"/>
          </p:cNvSpPr>
          <p:nvPr/>
        </p:nvSpPr>
        <p:spPr bwMode="auto">
          <a:xfrm>
            <a:off x="86677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2" name="Line 66"/>
          <p:cNvSpPr>
            <a:spLocks noChangeShapeType="1"/>
          </p:cNvSpPr>
          <p:nvPr/>
        </p:nvSpPr>
        <p:spPr bwMode="auto">
          <a:xfrm>
            <a:off x="89090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3" name="Line 67"/>
          <p:cNvSpPr>
            <a:spLocks noChangeShapeType="1"/>
          </p:cNvSpPr>
          <p:nvPr/>
        </p:nvSpPr>
        <p:spPr bwMode="auto">
          <a:xfrm>
            <a:off x="90297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4" name="Line 68"/>
          <p:cNvSpPr>
            <a:spLocks noChangeShapeType="1"/>
          </p:cNvSpPr>
          <p:nvPr/>
        </p:nvSpPr>
        <p:spPr bwMode="auto">
          <a:xfrm>
            <a:off x="91503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5" name="Line 69"/>
          <p:cNvSpPr>
            <a:spLocks noChangeShapeType="1"/>
          </p:cNvSpPr>
          <p:nvPr/>
        </p:nvSpPr>
        <p:spPr bwMode="auto">
          <a:xfrm>
            <a:off x="93916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6" name="Line 70"/>
          <p:cNvSpPr>
            <a:spLocks noChangeShapeType="1"/>
          </p:cNvSpPr>
          <p:nvPr/>
        </p:nvSpPr>
        <p:spPr bwMode="auto">
          <a:xfrm>
            <a:off x="95123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7" name="Line 71"/>
          <p:cNvSpPr>
            <a:spLocks noChangeShapeType="1"/>
          </p:cNvSpPr>
          <p:nvPr/>
        </p:nvSpPr>
        <p:spPr bwMode="auto">
          <a:xfrm>
            <a:off x="96329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8" name="Line 72"/>
          <p:cNvSpPr>
            <a:spLocks noChangeShapeType="1"/>
          </p:cNvSpPr>
          <p:nvPr/>
        </p:nvSpPr>
        <p:spPr bwMode="auto">
          <a:xfrm>
            <a:off x="98806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9" name="Line 73"/>
          <p:cNvSpPr>
            <a:spLocks noChangeShapeType="1"/>
          </p:cNvSpPr>
          <p:nvPr/>
        </p:nvSpPr>
        <p:spPr bwMode="auto">
          <a:xfrm>
            <a:off x="100012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50" name="Line 74"/>
          <p:cNvSpPr>
            <a:spLocks noChangeShapeType="1"/>
          </p:cNvSpPr>
          <p:nvPr/>
        </p:nvSpPr>
        <p:spPr bwMode="auto">
          <a:xfrm>
            <a:off x="101219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51" name="Line 75"/>
          <p:cNvSpPr>
            <a:spLocks noChangeShapeType="1"/>
          </p:cNvSpPr>
          <p:nvPr/>
        </p:nvSpPr>
        <p:spPr bwMode="auto">
          <a:xfrm>
            <a:off x="103632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52" name="Line 76"/>
          <p:cNvSpPr>
            <a:spLocks noChangeShapeType="1"/>
          </p:cNvSpPr>
          <p:nvPr/>
        </p:nvSpPr>
        <p:spPr bwMode="auto">
          <a:xfrm>
            <a:off x="1048385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53" name="Line 77"/>
          <p:cNvSpPr>
            <a:spLocks noChangeShapeType="1"/>
          </p:cNvSpPr>
          <p:nvPr/>
        </p:nvSpPr>
        <p:spPr bwMode="auto">
          <a:xfrm>
            <a:off x="10604500" y="3149600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54" name="Line 78"/>
          <p:cNvSpPr>
            <a:spLocks noChangeShapeType="1"/>
          </p:cNvSpPr>
          <p:nvPr/>
        </p:nvSpPr>
        <p:spPr bwMode="auto">
          <a:xfrm>
            <a:off x="10223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55" name="Rectangle 79"/>
          <p:cNvSpPr>
            <a:spLocks noChangeArrowheads="1"/>
          </p:cNvSpPr>
          <p:nvPr/>
        </p:nvSpPr>
        <p:spPr bwMode="auto">
          <a:xfrm>
            <a:off x="91440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Line 80"/>
          <p:cNvSpPr>
            <a:spLocks noChangeShapeType="1"/>
          </p:cNvSpPr>
          <p:nvPr/>
        </p:nvSpPr>
        <p:spPr bwMode="auto">
          <a:xfrm>
            <a:off x="15049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57" name="Rectangle 81"/>
          <p:cNvSpPr>
            <a:spLocks noChangeArrowheads="1"/>
          </p:cNvSpPr>
          <p:nvPr/>
        </p:nvSpPr>
        <p:spPr bwMode="auto">
          <a:xfrm>
            <a:off x="139700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Line 82"/>
          <p:cNvSpPr>
            <a:spLocks noChangeShapeType="1"/>
          </p:cNvSpPr>
          <p:nvPr/>
        </p:nvSpPr>
        <p:spPr bwMode="auto">
          <a:xfrm>
            <a:off x="19875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59" name="Rectangle 83"/>
          <p:cNvSpPr>
            <a:spLocks noChangeArrowheads="1"/>
          </p:cNvSpPr>
          <p:nvPr/>
        </p:nvSpPr>
        <p:spPr bwMode="auto">
          <a:xfrm>
            <a:off x="187960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Line 84"/>
          <p:cNvSpPr>
            <a:spLocks noChangeShapeType="1"/>
          </p:cNvSpPr>
          <p:nvPr/>
        </p:nvSpPr>
        <p:spPr bwMode="auto">
          <a:xfrm>
            <a:off x="247650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61" name="Rectangle 85"/>
          <p:cNvSpPr>
            <a:spLocks noChangeArrowheads="1"/>
          </p:cNvSpPr>
          <p:nvPr/>
        </p:nvSpPr>
        <p:spPr bwMode="auto">
          <a:xfrm>
            <a:off x="236855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Line 86"/>
          <p:cNvSpPr>
            <a:spLocks noChangeShapeType="1"/>
          </p:cNvSpPr>
          <p:nvPr/>
        </p:nvSpPr>
        <p:spPr bwMode="auto">
          <a:xfrm>
            <a:off x="295910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63" name="Rectangle 87"/>
          <p:cNvSpPr>
            <a:spLocks noChangeArrowheads="1"/>
          </p:cNvSpPr>
          <p:nvPr/>
        </p:nvSpPr>
        <p:spPr bwMode="auto">
          <a:xfrm>
            <a:off x="285115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Line 88"/>
          <p:cNvSpPr>
            <a:spLocks noChangeShapeType="1"/>
          </p:cNvSpPr>
          <p:nvPr/>
        </p:nvSpPr>
        <p:spPr bwMode="auto">
          <a:xfrm>
            <a:off x="34480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65" name="Rectangle 89"/>
          <p:cNvSpPr>
            <a:spLocks noChangeArrowheads="1"/>
          </p:cNvSpPr>
          <p:nvPr/>
        </p:nvSpPr>
        <p:spPr bwMode="auto">
          <a:xfrm>
            <a:off x="334010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Line 90"/>
          <p:cNvSpPr>
            <a:spLocks noChangeShapeType="1"/>
          </p:cNvSpPr>
          <p:nvPr/>
        </p:nvSpPr>
        <p:spPr bwMode="auto">
          <a:xfrm>
            <a:off x="39306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67" name="Rectangle 91"/>
          <p:cNvSpPr>
            <a:spLocks noChangeArrowheads="1"/>
          </p:cNvSpPr>
          <p:nvPr/>
        </p:nvSpPr>
        <p:spPr bwMode="auto">
          <a:xfrm>
            <a:off x="382270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Line 92"/>
          <p:cNvSpPr>
            <a:spLocks noChangeShapeType="1"/>
          </p:cNvSpPr>
          <p:nvPr/>
        </p:nvSpPr>
        <p:spPr bwMode="auto">
          <a:xfrm>
            <a:off x="441960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69" name="Rectangle 93"/>
          <p:cNvSpPr>
            <a:spLocks noChangeArrowheads="1"/>
          </p:cNvSpPr>
          <p:nvPr/>
        </p:nvSpPr>
        <p:spPr bwMode="auto">
          <a:xfrm>
            <a:off x="431165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0" name="Line 94"/>
          <p:cNvSpPr>
            <a:spLocks noChangeShapeType="1"/>
          </p:cNvSpPr>
          <p:nvPr/>
        </p:nvSpPr>
        <p:spPr bwMode="auto">
          <a:xfrm>
            <a:off x="490220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71" name="Rectangle 95"/>
          <p:cNvSpPr>
            <a:spLocks noChangeArrowheads="1"/>
          </p:cNvSpPr>
          <p:nvPr/>
        </p:nvSpPr>
        <p:spPr bwMode="auto">
          <a:xfrm>
            <a:off x="479425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2" name="Line 96"/>
          <p:cNvSpPr>
            <a:spLocks noChangeShapeType="1"/>
          </p:cNvSpPr>
          <p:nvPr/>
        </p:nvSpPr>
        <p:spPr bwMode="auto">
          <a:xfrm>
            <a:off x="53911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73" name="Rectangle 97"/>
          <p:cNvSpPr>
            <a:spLocks noChangeArrowheads="1"/>
          </p:cNvSpPr>
          <p:nvPr/>
        </p:nvSpPr>
        <p:spPr bwMode="auto">
          <a:xfrm>
            <a:off x="5283200" y="3181350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Line 98"/>
          <p:cNvSpPr>
            <a:spLocks noChangeShapeType="1"/>
          </p:cNvSpPr>
          <p:nvPr/>
        </p:nvSpPr>
        <p:spPr bwMode="auto">
          <a:xfrm>
            <a:off x="58737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75" name="Rectangle 99"/>
          <p:cNvSpPr>
            <a:spLocks noChangeArrowheads="1"/>
          </p:cNvSpPr>
          <p:nvPr/>
        </p:nvSpPr>
        <p:spPr bwMode="auto">
          <a:xfrm>
            <a:off x="573722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Line 100"/>
          <p:cNvSpPr>
            <a:spLocks noChangeShapeType="1"/>
          </p:cNvSpPr>
          <p:nvPr/>
        </p:nvSpPr>
        <p:spPr bwMode="auto">
          <a:xfrm>
            <a:off x="63563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77" name="Rectangle 101"/>
          <p:cNvSpPr>
            <a:spLocks noChangeArrowheads="1"/>
          </p:cNvSpPr>
          <p:nvPr/>
        </p:nvSpPr>
        <p:spPr bwMode="auto">
          <a:xfrm>
            <a:off x="621982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Line 102"/>
          <p:cNvSpPr>
            <a:spLocks noChangeShapeType="1"/>
          </p:cNvSpPr>
          <p:nvPr/>
        </p:nvSpPr>
        <p:spPr bwMode="auto">
          <a:xfrm>
            <a:off x="684530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79" name="Rectangle 103"/>
          <p:cNvSpPr>
            <a:spLocks noChangeArrowheads="1"/>
          </p:cNvSpPr>
          <p:nvPr/>
        </p:nvSpPr>
        <p:spPr bwMode="auto">
          <a:xfrm>
            <a:off x="670877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Line 104"/>
          <p:cNvSpPr>
            <a:spLocks noChangeShapeType="1"/>
          </p:cNvSpPr>
          <p:nvPr/>
        </p:nvSpPr>
        <p:spPr bwMode="auto">
          <a:xfrm>
            <a:off x="732790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81" name="Rectangle 105"/>
          <p:cNvSpPr>
            <a:spLocks noChangeArrowheads="1"/>
          </p:cNvSpPr>
          <p:nvPr/>
        </p:nvSpPr>
        <p:spPr bwMode="auto">
          <a:xfrm>
            <a:off x="719137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2" name="Line 106"/>
          <p:cNvSpPr>
            <a:spLocks noChangeShapeType="1"/>
          </p:cNvSpPr>
          <p:nvPr/>
        </p:nvSpPr>
        <p:spPr bwMode="auto">
          <a:xfrm>
            <a:off x="78168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83" name="Rectangle 107"/>
          <p:cNvSpPr>
            <a:spLocks noChangeArrowheads="1"/>
          </p:cNvSpPr>
          <p:nvPr/>
        </p:nvSpPr>
        <p:spPr bwMode="auto">
          <a:xfrm>
            <a:off x="768032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4" name="Line 108"/>
          <p:cNvSpPr>
            <a:spLocks noChangeShapeType="1"/>
          </p:cNvSpPr>
          <p:nvPr/>
        </p:nvSpPr>
        <p:spPr bwMode="auto">
          <a:xfrm>
            <a:off x="82994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85" name="Rectangle 109"/>
          <p:cNvSpPr>
            <a:spLocks noChangeArrowheads="1"/>
          </p:cNvSpPr>
          <p:nvPr/>
        </p:nvSpPr>
        <p:spPr bwMode="auto">
          <a:xfrm>
            <a:off x="816292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6" name="Line 110"/>
          <p:cNvSpPr>
            <a:spLocks noChangeShapeType="1"/>
          </p:cNvSpPr>
          <p:nvPr/>
        </p:nvSpPr>
        <p:spPr bwMode="auto">
          <a:xfrm>
            <a:off x="878840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87" name="Rectangle 111"/>
          <p:cNvSpPr>
            <a:spLocks noChangeArrowheads="1"/>
          </p:cNvSpPr>
          <p:nvPr/>
        </p:nvSpPr>
        <p:spPr bwMode="auto">
          <a:xfrm>
            <a:off x="865187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8" name="Line 112"/>
          <p:cNvSpPr>
            <a:spLocks noChangeShapeType="1"/>
          </p:cNvSpPr>
          <p:nvPr/>
        </p:nvSpPr>
        <p:spPr bwMode="auto">
          <a:xfrm>
            <a:off x="927100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89" name="Rectangle 113"/>
          <p:cNvSpPr>
            <a:spLocks noChangeArrowheads="1"/>
          </p:cNvSpPr>
          <p:nvPr/>
        </p:nvSpPr>
        <p:spPr bwMode="auto">
          <a:xfrm>
            <a:off x="913447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0" name="Line 114"/>
          <p:cNvSpPr>
            <a:spLocks noChangeShapeType="1"/>
          </p:cNvSpPr>
          <p:nvPr/>
        </p:nvSpPr>
        <p:spPr bwMode="auto">
          <a:xfrm>
            <a:off x="97599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91" name="Rectangle 115"/>
          <p:cNvSpPr>
            <a:spLocks noChangeArrowheads="1"/>
          </p:cNvSpPr>
          <p:nvPr/>
        </p:nvSpPr>
        <p:spPr bwMode="auto">
          <a:xfrm>
            <a:off x="962342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2" name="Line 116"/>
          <p:cNvSpPr>
            <a:spLocks noChangeShapeType="1"/>
          </p:cNvSpPr>
          <p:nvPr/>
        </p:nvSpPr>
        <p:spPr bwMode="auto">
          <a:xfrm>
            <a:off x="1024255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93" name="Rectangle 117"/>
          <p:cNvSpPr>
            <a:spLocks noChangeArrowheads="1"/>
          </p:cNvSpPr>
          <p:nvPr/>
        </p:nvSpPr>
        <p:spPr bwMode="auto">
          <a:xfrm>
            <a:off x="1010602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4" name="Line 118"/>
          <p:cNvSpPr>
            <a:spLocks noChangeShapeType="1"/>
          </p:cNvSpPr>
          <p:nvPr/>
        </p:nvSpPr>
        <p:spPr bwMode="auto">
          <a:xfrm>
            <a:off x="10731500" y="3149600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95" name="Rectangle 119"/>
          <p:cNvSpPr>
            <a:spLocks noChangeArrowheads="1"/>
          </p:cNvSpPr>
          <p:nvPr/>
        </p:nvSpPr>
        <p:spPr bwMode="auto">
          <a:xfrm>
            <a:off x="10594975" y="3181350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1200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6" name="Rectangle 120"/>
          <p:cNvSpPr>
            <a:spLocks noChangeArrowheads="1"/>
          </p:cNvSpPr>
          <p:nvPr/>
        </p:nvSpPr>
        <p:spPr bwMode="auto">
          <a:xfrm>
            <a:off x="5554461" y="3365500"/>
            <a:ext cx="2132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m/z</a:t>
            </a:r>
            <a:endParaRPr kumimoji="0" lang="en-US" altLang="en-US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7" name="Line 121"/>
          <p:cNvSpPr>
            <a:spLocks noChangeShapeType="1"/>
          </p:cNvSpPr>
          <p:nvPr/>
        </p:nvSpPr>
        <p:spPr bwMode="auto">
          <a:xfrm flipV="1">
            <a:off x="1022350" y="600075"/>
            <a:ext cx="0" cy="25463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98" name="Line 122"/>
          <p:cNvSpPr>
            <a:spLocks noChangeShapeType="1"/>
          </p:cNvSpPr>
          <p:nvPr/>
        </p:nvSpPr>
        <p:spPr bwMode="auto">
          <a:xfrm flipH="1">
            <a:off x="977900" y="31210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99" name="Line 123"/>
          <p:cNvSpPr>
            <a:spLocks noChangeShapeType="1"/>
          </p:cNvSpPr>
          <p:nvPr/>
        </p:nvSpPr>
        <p:spPr bwMode="auto">
          <a:xfrm flipH="1">
            <a:off x="977900" y="30956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0" name="Line 124"/>
          <p:cNvSpPr>
            <a:spLocks noChangeShapeType="1"/>
          </p:cNvSpPr>
          <p:nvPr/>
        </p:nvSpPr>
        <p:spPr bwMode="auto">
          <a:xfrm flipH="1">
            <a:off x="977900" y="30702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1" name="Line 125"/>
          <p:cNvSpPr>
            <a:spLocks noChangeShapeType="1"/>
          </p:cNvSpPr>
          <p:nvPr/>
        </p:nvSpPr>
        <p:spPr bwMode="auto">
          <a:xfrm flipH="1">
            <a:off x="977900" y="30448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2" name="Line 126"/>
          <p:cNvSpPr>
            <a:spLocks noChangeShapeType="1"/>
          </p:cNvSpPr>
          <p:nvPr/>
        </p:nvSpPr>
        <p:spPr bwMode="auto">
          <a:xfrm flipH="1">
            <a:off x="977900" y="29940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3" name="Line 127"/>
          <p:cNvSpPr>
            <a:spLocks noChangeShapeType="1"/>
          </p:cNvSpPr>
          <p:nvPr/>
        </p:nvSpPr>
        <p:spPr bwMode="auto">
          <a:xfrm flipH="1">
            <a:off x="977900" y="29686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4" name="Line 128"/>
          <p:cNvSpPr>
            <a:spLocks noChangeShapeType="1"/>
          </p:cNvSpPr>
          <p:nvPr/>
        </p:nvSpPr>
        <p:spPr bwMode="auto">
          <a:xfrm flipH="1">
            <a:off x="977900" y="29432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5" name="Line 129"/>
          <p:cNvSpPr>
            <a:spLocks noChangeShapeType="1"/>
          </p:cNvSpPr>
          <p:nvPr/>
        </p:nvSpPr>
        <p:spPr bwMode="auto">
          <a:xfrm flipH="1">
            <a:off x="977900" y="29178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6" name="Line 130"/>
          <p:cNvSpPr>
            <a:spLocks noChangeShapeType="1"/>
          </p:cNvSpPr>
          <p:nvPr/>
        </p:nvSpPr>
        <p:spPr bwMode="auto">
          <a:xfrm flipH="1">
            <a:off x="977900" y="28670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7" name="Line 131"/>
          <p:cNvSpPr>
            <a:spLocks noChangeShapeType="1"/>
          </p:cNvSpPr>
          <p:nvPr/>
        </p:nvSpPr>
        <p:spPr bwMode="auto">
          <a:xfrm flipH="1">
            <a:off x="977900" y="28416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8" name="Line 132"/>
          <p:cNvSpPr>
            <a:spLocks noChangeShapeType="1"/>
          </p:cNvSpPr>
          <p:nvPr/>
        </p:nvSpPr>
        <p:spPr bwMode="auto">
          <a:xfrm flipH="1">
            <a:off x="977900" y="28162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9" name="Line 133"/>
          <p:cNvSpPr>
            <a:spLocks noChangeShapeType="1"/>
          </p:cNvSpPr>
          <p:nvPr/>
        </p:nvSpPr>
        <p:spPr bwMode="auto">
          <a:xfrm flipH="1">
            <a:off x="977900" y="27908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0" name="Line 134"/>
          <p:cNvSpPr>
            <a:spLocks noChangeShapeType="1"/>
          </p:cNvSpPr>
          <p:nvPr/>
        </p:nvSpPr>
        <p:spPr bwMode="auto">
          <a:xfrm flipH="1">
            <a:off x="977900" y="27400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1" name="Line 135"/>
          <p:cNvSpPr>
            <a:spLocks noChangeShapeType="1"/>
          </p:cNvSpPr>
          <p:nvPr/>
        </p:nvSpPr>
        <p:spPr bwMode="auto">
          <a:xfrm flipH="1">
            <a:off x="977900" y="27146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2" name="Line 136"/>
          <p:cNvSpPr>
            <a:spLocks noChangeShapeType="1"/>
          </p:cNvSpPr>
          <p:nvPr/>
        </p:nvSpPr>
        <p:spPr bwMode="auto">
          <a:xfrm flipH="1">
            <a:off x="977900" y="26892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3" name="Line 137"/>
          <p:cNvSpPr>
            <a:spLocks noChangeShapeType="1"/>
          </p:cNvSpPr>
          <p:nvPr/>
        </p:nvSpPr>
        <p:spPr bwMode="auto">
          <a:xfrm flipH="1">
            <a:off x="977900" y="26638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4" name="Line 138"/>
          <p:cNvSpPr>
            <a:spLocks noChangeShapeType="1"/>
          </p:cNvSpPr>
          <p:nvPr/>
        </p:nvSpPr>
        <p:spPr bwMode="auto">
          <a:xfrm flipH="1">
            <a:off x="977900" y="2613025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5" name="Line 139"/>
          <p:cNvSpPr>
            <a:spLocks noChangeShapeType="1"/>
          </p:cNvSpPr>
          <p:nvPr/>
        </p:nvSpPr>
        <p:spPr bwMode="auto">
          <a:xfrm flipH="1">
            <a:off x="977900" y="2586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6" name="Line 140"/>
          <p:cNvSpPr>
            <a:spLocks noChangeShapeType="1"/>
          </p:cNvSpPr>
          <p:nvPr/>
        </p:nvSpPr>
        <p:spPr bwMode="auto">
          <a:xfrm flipH="1">
            <a:off x="977900" y="2560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7" name="Line 141"/>
          <p:cNvSpPr>
            <a:spLocks noChangeShapeType="1"/>
          </p:cNvSpPr>
          <p:nvPr/>
        </p:nvSpPr>
        <p:spPr bwMode="auto">
          <a:xfrm flipH="1">
            <a:off x="977900" y="2535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8" name="Line 142"/>
          <p:cNvSpPr>
            <a:spLocks noChangeShapeType="1"/>
          </p:cNvSpPr>
          <p:nvPr/>
        </p:nvSpPr>
        <p:spPr bwMode="auto">
          <a:xfrm flipH="1">
            <a:off x="977900" y="2484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19" name="Line 143"/>
          <p:cNvSpPr>
            <a:spLocks noChangeShapeType="1"/>
          </p:cNvSpPr>
          <p:nvPr/>
        </p:nvSpPr>
        <p:spPr bwMode="auto">
          <a:xfrm flipH="1">
            <a:off x="977900" y="2459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0" name="Line 144"/>
          <p:cNvSpPr>
            <a:spLocks noChangeShapeType="1"/>
          </p:cNvSpPr>
          <p:nvPr/>
        </p:nvSpPr>
        <p:spPr bwMode="auto">
          <a:xfrm flipH="1">
            <a:off x="977900" y="2433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1" name="Line 145"/>
          <p:cNvSpPr>
            <a:spLocks noChangeShapeType="1"/>
          </p:cNvSpPr>
          <p:nvPr/>
        </p:nvSpPr>
        <p:spPr bwMode="auto">
          <a:xfrm flipH="1">
            <a:off x="977900" y="2408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2" name="Line 146"/>
          <p:cNvSpPr>
            <a:spLocks noChangeShapeType="1"/>
          </p:cNvSpPr>
          <p:nvPr/>
        </p:nvSpPr>
        <p:spPr bwMode="auto">
          <a:xfrm flipH="1">
            <a:off x="977900" y="2357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3" name="Line 147"/>
          <p:cNvSpPr>
            <a:spLocks noChangeShapeType="1"/>
          </p:cNvSpPr>
          <p:nvPr/>
        </p:nvSpPr>
        <p:spPr bwMode="auto">
          <a:xfrm flipH="1">
            <a:off x="977900" y="2332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4" name="Line 148"/>
          <p:cNvSpPr>
            <a:spLocks noChangeShapeType="1"/>
          </p:cNvSpPr>
          <p:nvPr/>
        </p:nvSpPr>
        <p:spPr bwMode="auto">
          <a:xfrm flipH="1">
            <a:off x="977900" y="2306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5" name="Line 149"/>
          <p:cNvSpPr>
            <a:spLocks noChangeShapeType="1"/>
          </p:cNvSpPr>
          <p:nvPr/>
        </p:nvSpPr>
        <p:spPr bwMode="auto">
          <a:xfrm flipH="1">
            <a:off x="977900" y="2281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6" name="Line 150"/>
          <p:cNvSpPr>
            <a:spLocks noChangeShapeType="1"/>
          </p:cNvSpPr>
          <p:nvPr/>
        </p:nvSpPr>
        <p:spPr bwMode="auto">
          <a:xfrm flipH="1">
            <a:off x="977900" y="2230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7" name="Line 151"/>
          <p:cNvSpPr>
            <a:spLocks noChangeShapeType="1"/>
          </p:cNvSpPr>
          <p:nvPr/>
        </p:nvSpPr>
        <p:spPr bwMode="auto">
          <a:xfrm flipH="1">
            <a:off x="977900" y="2205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8" name="Line 152"/>
          <p:cNvSpPr>
            <a:spLocks noChangeShapeType="1"/>
          </p:cNvSpPr>
          <p:nvPr/>
        </p:nvSpPr>
        <p:spPr bwMode="auto">
          <a:xfrm flipH="1">
            <a:off x="977900" y="2179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9" name="Line 153"/>
          <p:cNvSpPr>
            <a:spLocks noChangeShapeType="1"/>
          </p:cNvSpPr>
          <p:nvPr/>
        </p:nvSpPr>
        <p:spPr bwMode="auto">
          <a:xfrm flipH="1">
            <a:off x="977900" y="2154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0" name="Line 154"/>
          <p:cNvSpPr>
            <a:spLocks noChangeShapeType="1"/>
          </p:cNvSpPr>
          <p:nvPr/>
        </p:nvSpPr>
        <p:spPr bwMode="auto">
          <a:xfrm flipH="1">
            <a:off x="977900" y="2103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1" name="Line 155"/>
          <p:cNvSpPr>
            <a:spLocks noChangeShapeType="1"/>
          </p:cNvSpPr>
          <p:nvPr/>
        </p:nvSpPr>
        <p:spPr bwMode="auto">
          <a:xfrm flipH="1">
            <a:off x="977900" y="2078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2" name="Line 156"/>
          <p:cNvSpPr>
            <a:spLocks noChangeShapeType="1"/>
          </p:cNvSpPr>
          <p:nvPr/>
        </p:nvSpPr>
        <p:spPr bwMode="auto">
          <a:xfrm flipH="1">
            <a:off x="977900" y="2052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3" name="Line 157"/>
          <p:cNvSpPr>
            <a:spLocks noChangeShapeType="1"/>
          </p:cNvSpPr>
          <p:nvPr/>
        </p:nvSpPr>
        <p:spPr bwMode="auto">
          <a:xfrm flipH="1">
            <a:off x="977900" y="2027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4" name="Line 158"/>
          <p:cNvSpPr>
            <a:spLocks noChangeShapeType="1"/>
          </p:cNvSpPr>
          <p:nvPr/>
        </p:nvSpPr>
        <p:spPr bwMode="auto">
          <a:xfrm flipH="1">
            <a:off x="977900" y="1976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5" name="Line 159"/>
          <p:cNvSpPr>
            <a:spLocks noChangeShapeType="1"/>
          </p:cNvSpPr>
          <p:nvPr/>
        </p:nvSpPr>
        <p:spPr bwMode="auto">
          <a:xfrm flipH="1">
            <a:off x="977900" y="1951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6" name="Line 160"/>
          <p:cNvSpPr>
            <a:spLocks noChangeShapeType="1"/>
          </p:cNvSpPr>
          <p:nvPr/>
        </p:nvSpPr>
        <p:spPr bwMode="auto">
          <a:xfrm flipH="1">
            <a:off x="977900" y="1925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7" name="Line 161"/>
          <p:cNvSpPr>
            <a:spLocks noChangeShapeType="1"/>
          </p:cNvSpPr>
          <p:nvPr/>
        </p:nvSpPr>
        <p:spPr bwMode="auto">
          <a:xfrm flipH="1">
            <a:off x="977900" y="1900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8" name="Line 162"/>
          <p:cNvSpPr>
            <a:spLocks noChangeShapeType="1"/>
          </p:cNvSpPr>
          <p:nvPr/>
        </p:nvSpPr>
        <p:spPr bwMode="auto">
          <a:xfrm flipH="1">
            <a:off x="977900" y="1849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39" name="Line 163"/>
          <p:cNvSpPr>
            <a:spLocks noChangeShapeType="1"/>
          </p:cNvSpPr>
          <p:nvPr/>
        </p:nvSpPr>
        <p:spPr bwMode="auto">
          <a:xfrm flipH="1">
            <a:off x="977900" y="1824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0" name="Line 164"/>
          <p:cNvSpPr>
            <a:spLocks noChangeShapeType="1"/>
          </p:cNvSpPr>
          <p:nvPr/>
        </p:nvSpPr>
        <p:spPr bwMode="auto">
          <a:xfrm flipH="1">
            <a:off x="977900" y="1798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1" name="Line 165"/>
          <p:cNvSpPr>
            <a:spLocks noChangeShapeType="1"/>
          </p:cNvSpPr>
          <p:nvPr/>
        </p:nvSpPr>
        <p:spPr bwMode="auto">
          <a:xfrm flipH="1">
            <a:off x="977900" y="1773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2" name="Line 166"/>
          <p:cNvSpPr>
            <a:spLocks noChangeShapeType="1"/>
          </p:cNvSpPr>
          <p:nvPr/>
        </p:nvSpPr>
        <p:spPr bwMode="auto">
          <a:xfrm flipH="1">
            <a:off x="977900" y="1722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3" name="Line 167"/>
          <p:cNvSpPr>
            <a:spLocks noChangeShapeType="1"/>
          </p:cNvSpPr>
          <p:nvPr/>
        </p:nvSpPr>
        <p:spPr bwMode="auto">
          <a:xfrm flipH="1">
            <a:off x="977900" y="1697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4" name="Line 168"/>
          <p:cNvSpPr>
            <a:spLocks noChangeShapeType="1"/>
          </p:cNvSpPr>
          <p:nvPr/>
        </p:nvSpPr>
        <p:spPr bwMode="auto">
          <a:xfrm flipH="1">
            <a:off x="977900" y="1671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5" name="Line 169"/>
          <p:cNvSpPr>
            <a:spLocks noChangeShapeType="1"/>
          </p:cNvSpPr>
          <p:nvPr/>
        </p:nvSpPr>
        <p:spPr bwMode="auto">
          <a:xfrm flipH="1">
            <a:off x="977900" y="1646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6" name="Line 170"/>
          <p:cNvSpPr>
            <a:spLocks noChangeShapeType="1"/>
          </p:cNvSpPr>
          <p:nvPr/>
        </p:nvSpPr>
        <p:spPr bwMode="auto">
          <a:xfrm flipH="1">
            <a:off x="977900" y="1595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7" name="Line 171"/>
          <p:cNvSpPr>
            <a:spLocks noChangeShapeType="1"/>
          </p:cNvSpPr>
          <p:nvPr/>
        </p:nvSpPr>
        <p:spPr bwMode="auto">
          <a:xfrm flipH="1">
            <a:off x="977900" y="1570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8" name="Line 172"/>
          <p:cNvSpPr>
            <a:spLocks noChangeShapeType="1"/>
          </p:cNvSpPr>
          <p:nvPr/>
        </p:nvSpPr>
        <p:spPr bwMode="auto">
          <a:xfrm flipH="1">
            <a:off x="977900" y="1544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9" name="Line 173"/>
          <p:cNvSpPr>
            <a:spLocks noChangeShapeType="1"/>
          </p:cNvSpPr>
          <p:nvPr/>
        </p:nvSpPr>
        <p:spPr bwMode="auto">
          <a:xfrm flipH="1">
            <a:off x="977900" y="1519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0" name="Line 174"/>
          <p:cNvSpPr>
            <a:spLocks noChangeShapeType="1"/>
          </p:cNvSpPr>
          <p:nvPr/>
        </p:nvSpPr>
        <p:spPr bwMode="auto">
          <a:xfrm flipH="1">
            <a:off x="977900" y="1468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1" name="Line 175"/>
          <p:cNvSpPr>
            <a:spLocks noChangeShapeType="1"/>
          </p:cNvSpPr>
          <p:nvPr/>
        </p:nvSpPr>
        <p:spPr bwMode="auto">
          <a:xfrm flipH="1">
            <a:off x="977900" y="1443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2" name="Line 176"/>
          <p:cNvSpPr>
            <a:spLocks noChangeShapeType="1"/>
          </p:cNvSpPr>
          <p:nvPr/>
        </p:nvSpPr>
        <p:spPr bwMode="auto">
          <a:xfrm flipH="1">
            <a:off x="977900" y="1417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3" name="Line 177"/>
          <p:cNvSpPr>
            <a:spLocks noChangeShapeType="1"/>
          </p:cNvSpPr>
          <p:nvPr/>
        </p:nvSpPr>
        <p:spPr bwMode="auto">
          <a:xfrm flipH="1">
            <a:off x="977900" y="1392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4" name="Line 178"/>
          <p:cNvSpPr>
            <a:spLocks noChangeShapeType="1"/>
          </p:cNvSpPr>
          <p:nvPr/>
        </p:nvSpPr>
        <p:spPr bwMode="auto">
          <a:xfrm flipH="1">
            <a:off x="977900" y="1341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5" name="Line 179"/>
          <p:cNvSpPr>
            <a:spLocks noChangeShapeType="1"/>
          </p:cNvSpPr>
          <p:nvPr/>
        </p:nvSpPr>
        <p:spPr bwMode="auto">
          <a:xfrm flipH="1">
            <a:off x="977900" y="1316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6" name="Line 180"/>
          <p:cNvSpPr>
            <a:spLocks noChangeShapeType="1"/>
          </p:cNvSpPr>
          <p:nvPr/>
        </p:nvSpPr>
        <p:spPr bwMode="auto">
          <a:xfrm flipH="1">
            <a:off x="977900" y="1290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7" name="Line 181"/>
          <p:cNvSpPr>
            <a:spLocks noChangeShapeType="1"/>
          </p:cNvSpPr>
          <p:nvPr/>
        </p:nvSpPr>
        <p:spPr bwMode="auto">
          <a:xfrm flipH="1">
            <a:off x="977900" y="12652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8" name="Line 182"/>
          <p:cNvSpPr>
            <a:spLocks noChangeShapeType="1"/>
          </p:cNvSpPr>
          <p:nvPr/>
        </p:nvSpPr>
        <p:spPr bwMode="auto">
          <a:xfrm flipH="1">
            <a:off x="977900" y="12144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59" name="Line 183"/>
          <p:cNvSpPr>
            <a:spLocks noChangeShapeType="1"/>
          </p:cNvSpPr>
          <p:nvPr/>
        </p:nvSpPr>
        <p:spPr bwMode="auto">
          <a:xfrm flipH="1">
            <a:off x="977900" y="11890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0" name="Line 184"/>
          <p:cNvSpPr>
            <a:spLocks noChangeShapeType="1"/>
          </p:cNvSpPr>
          <p:nvPr/>
        </p:nvSpPr>
        <p:spPr bwMode="auto">
          <a:xfrm flipH="1">
            <a:off x="977900" y="116363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1" name="Line 185"/>
          <p:cNvSpPr>
            <a:spLocks noChangeShapeType="1"/>
          </p:cNvSpPr>
          <p:nvPr/>
        </p:nvSpPr>
        <p:spPr bwMode="auto">
          <a:xfrm flipH="1">
            <a:off x="977900" y="11366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2" name="Line 186"/>
          <p:cNvSpPr>
            <a:spLocks noChangeShapeType="1"/>
          </p:cNvSpPr>
          <p:nvPr/>
        </p:nvSpPr>
        <p:spPr bwMode="auto">
          <a:xfrm flipH="1">
            <a:off x="977900" y="10858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3" name="Line 187"/>
          <p:cNvSpPr>
            <a:spLocks noChangeShapeType="1"/>
          </p:cNvSpPr>
          <p:nvPr/>
        </p:nvSpPr>
        <p:spPr bwMode="auto">
          <a:xfrm flipH="1">
            <a:off x="977900" y="10604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4" name="Line 188"/>
          <p:cNvSpPr>
            <a:spLocks noChangeShapeType="1"/>
          </p:cNvSpPr>
          <p:nvPr/>
        </p:nvSpPr>
        <p:spPr bwMode="auto">
          <a:xfrm flipH="1">
            <a:off x="977900" y="10350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5" name="Line 189"/>
          <p:cNvSpPr>
            <a:spLocks noChangeShapeType="1"/>
          </p:cNvSpPr>
          <p:nvPr/>
        </p:nvSpPr>
        <p:spPr bwMode="auto">
          <a:xfrm flipH="1">
            <a:off x="977900" y="10096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6" name="Line 190"/>
          <p:cNvSpPr>
            <a:spLocks noChangeShapeType="1"/>
          </p:cNvSpPr>
          <p:nvPr/>
        </p:nvSpPr>
        <p:spPr bwMode="auto">
          <a:xfrm flipH="1">
            <a:off x="977900" y="9588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7" name="Line 191"/>
          <p:cNvSpPr>
            <a:spLocks noChangeShapeType="1"/>
          </p:cNvSpPr>
          <p:nvPr/>
        </p:nvSpPr>
        <p:spPr bwMode="auto">
          <a:xfrm flipH="1">
            <a:off x="977900" y="9334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8" name="Line 192"/>
          <p:cNvSpPr>
            <a:spLocks noChangeShapeType="1"/>
          </p:cNvSpPr>
          <p:nvPr/>
        </p:nvSpPr>
        <p:spPr bwMode="auto">
          <a:xfrm flipH="1">
            <a:off x="977900" y="9080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9" name="Line 193"/>
          <p:cNvSpPr>
            <a:spLocks noChangeShapeType="1"/>
          </p:cNvSpPr>
          <p:nvPr/>
        </p:nvSpPr>
        <p:spPr bwMode="auto">
          <a:xfrm flipH="1">
            <a:off x="977900" y="8826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0" name="Line 194"/>
          <p:cNvSpPr>
            <a:spLocks noChangeShapeType="1"/>
          </p:cNvSpPr>
          <p:nvPr/>
        </p:nvSpPr>
        <p:spPr bwMode="auto">
          <a:xfrm flipH="1">
            <a:off x="977900" y="8318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1" name="Line 195"/>
          <p:cNvSpPr>
            <a:spLocks noChangeShapeType="1"/>
          </p:cNvSpPr>
          <p:nvPr/>
        </p:nvSpPr>
        <p:spPr bwMode="auto">
          <a:xfrm flipH="1">
            <a:off x="977900" y="8064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2" name="Line 196"/>
          <p:cNvSpPr>
            <a:spLocks noChangeShapeType="1"/>
          </p:cNvSpPr>
          <p:nvPr/>
        </p:nvSpPr>
        <p:spPr bwMode="auto">
          <a:xfrm flipH="1">
            <a:off x="977900" y="7810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3" name="Line 197"/>
          <p:cNvSpPr>
            <a:spLocks noChangeShapeType="1"/>
          </p:cNvSpPr>
          <p:nvPr/>
        </p:nvSpPr>
        <p:spPr bwMode="auto">
          <a:xfrm flipH="1">
            <a:off x="977900" y="7556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4" name="Line 198"/>
          <p:cNvSpPr>
            <a:spLocks noChangeShapeType="1"/>
          </p:cNvSpPr>
          <p:nvPr/>
        </p:nvSpPr>
        <p:spPr bwMode="auto">
          <a:xfrm flipH="1">
            <a:off x="977900" y="7048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5" name="Line 199"/>
          <p:cNvSpPr>
            <a:spLocks noChangeShapeType="1"/>
          </p:cNvSpPr>
          <p:nvPr/>
        </p:nvSpPr>
        <p:spPr bwMode="auto">
          <a:xfrm flipH="1">
            <a:off x="977900" y="6794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6" name="Line 200"/>
          <p:cNvSpPr>
            <a:spLocks noChangeShapeType="1"/>
          </p:cNvSpPr>
          <p:nvPr/>
        </p:nvSpPr>
        <p:spPr bwMode="auto">
          <a:xfrm flipH="1">
            <a:off x="977900" y="6540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7" name="Line 201"/>
          <p:cNvSpPr>
            <a:spLocks noChangeShapeType="1"/>
          </p:cNvSpPr>
          <p:nvPr/>
        </p:nvSpPr>
        <p:spPr bwMode="auto">
          <a:xfrm flipH="1">
            <a:off x="977900" y="628650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8" name="Line 202"/>
          <p:cNvSpPr>
            <a:spLocks noChangeShapeType="1"/>
          </p:cNvSpPr>
          <p:nvPr/>
        </p:nvSpPr>
        <p:spPr bwMode="auto">
          <a:xfrm flipH="1">
            <a:off x="958850" y="3146425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9" name="Rectangle 203"/>
          <p:cNvSpPr>
            <a:spLocks noChangeArrowheads="1"/>
          </p:cNvSpPr>
          <p:nvPr/>
        </p:nvSpPr>
        <p:spPr bwMode="auto">
          <a:xfrm>
            <a:off x="830355" y="3072614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Line 204"/>
          <p:cNvSpPr>
            <a:spLocks noChangeShapeType="1"/>
          </p:cNvSpPr>
          <p:nvPr/>
        </p:nvSpPr>
        <p:spPr bwMode="auto">
          <a:xfrm flipH="1">
            <a:off x="958850" y="3019425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830355" y="2945614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Line 207"/>
          <p:cNvSpPr>
            <a:spLocks noChangeShapeType="1"/>
          </p:cNvSpPr>
          <p:nvPr/>
        </p:nvSpPr>
        <p:spPr bwMode="auto">
          <a:xfrm flipH="1">
            <a:off x="958850" y="2892425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773205" y="2818614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Line 209"/>
          <p:cNvSpPr>
            <a:spLocks noChangeShapeType="1"/>
          </p:cNvSpPr>
          <p:nvPr/>
        </p:nvSpPr>
        <p:spPr bwMode="auto">
          <a:xfrm flipH="1">
            <a:off x="958850" y="2765425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773205" y="2691614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Line 211"/>
          <p:cNvSpPr>
            <a:spLocks noChangeShapeType="1"/>
          </p:cNvSpPr>
          <p:nvPr/>
        </p:nvSpPr>
        <p:spPr bwMode="auto">
          <a:xfrm flipH="1">
            <a:off x="958850" y="2638425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773205" y="2564614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Line 213"/>
          <p:cNvSpPr>
            <a:spLocks noChangeShapeType="1"/>
          </p:cNvSpPr>
          <p:nvPr/>
        </p:nvSpPr>
        <p:spPr bwMode="auto">
          <a:xfrm flipH="1">
            <a:off x="958850" y="2509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773205" y="2436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Line 215"/>
          <p:cNvSpPr>
            <a:spLocks noChangeShapeType="1"/>
          </p:cNvSpPr>
          <p:nvPr/>
        </p:nvSpPr>
        <p:spPr bwMode="auto">
          <a:xfrm flipH="1">
            <a:off x="958850" y="2382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773205" y="2309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Line 217"/>
          <p:cNvSpPr>
            <a:spLocks noChangeShapeType="1"/>
          </p:cNvSpPr>
          <p:nvPr/>
        </p:nvSpPr>
        <p:spPr bwMode="auto">
          <a:xfrm flipH="1">
            <a:off x="958850" y="2255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773205" y="2182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Line 219"/>
          <p:cNvSpPr>
            <a:spLocks noChangeShapeType="1"/>
          </p:cNvSpPr>
          <p:nvPr/>
        </p:nvSpPr>
        <p:spPr bwMode="auto">
          <a:xfrm flipH="1">
            <a:off x="958850" y="2128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773205" y="2055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Line 221"/>
          <p:cNvSpPr>
            <a:spLocks noChangeShapeType="1"/>
          </p:cNvSpPr>
          <p:nvPr/>
        </p:nvSpPr>
        <p:spPr bwMode="auto">
          <a:xfrm flipH="1">
            <a:off x="958850" y="2001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773205" y="1928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Line 223"/>
          <p:cNvSpPr>
            <a:spLocks noChangeShapeType="1"/>
          </p:cNvSpPr>
          <p:nvPr/>
        </p:nvSpPr>
        <p:spPr bwMode="auto">
          <a:xfrm flipH="1">
            <a:off x="958850" y="1874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773205" y="1801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Line 225"/>
          <p:cNvSpPr>
            <a:spLocks noChangeShapeType="1"/>
          </p:cNvSpPr>
          <p:nvPr/>
        </p:nvSpPr>
        <p:spPr bwMode="auto">
          <a:xfrm flipH="1">
            <a:off x="958850" y="1747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773205" y="1674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Line 227"/>
          <p:cNvSpPr>
            <a:spLocks noChangeShapeType="1"/>
          </p:cNvSpPr>
          <p:nvPr/>
        </p:nvSpPr>
        <p:spPr bwMode="auto">
          <a:xfrm flipH="1">
            <a:off x="958850" y="1620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773205" y="1547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Line 229"/>
          <p:cNvSpPr>
            <a:spLocks noChangeShapeType="1"/>
          </p:cNvSpPr>
          <p:nvPr/>
        </p:nvSpPr>
        <p:spPr bwMode="auto">
          <a:xfrm flipH="1">
            <a:off x="958850" y="1493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773205" y="1420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Line 231"/>
          <p:cNvSpPr>
            <a:spLocks noChangeShapeType="1"/>
          </p:cNvSpPr>
          <p:nvPr/>
        </p:nvSpPr>
        <p:spPr bwMode="auto">
          <a:xfrm flipH="1">
            <a:off x="958850" y="1366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773205" y="1293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Line 233"/>
          <p:cNvSpPr>
            <a:spLocks noChangeShapeType="1"/>
          </p:cNvSpPr>
          <p:nvPr/>
        </p:nvSpPr>
        <p:spPr bwMode="auto">
          <a:xfrm flipH="1">
            <a:off x="958850" y="12398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773205" y="1166027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Line 235"/>
          <p:cNvSpPr>
            <a:spLocks noChangeShapeType="1"/>
          </p:cNvSpPr>
          <p:nvPr/>
        </p:nvSpPr>
        <p:spPr bwMode="auto">
          <a:xfrm flipH="1">
            <a:off x="958850" y="1111250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773205" y="103743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Line 237"/>
          <p:cNvSpPr>
            <a:spLocks noChangeShapeType="1"/>
          </p:cNvSpPr>
          <p:nvPr/>
        </p:nvSpPr>
        <p:spPr bwMode="auto">
          <a:xfrm flipH="1">
            <a:off x="958850" y="984250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773205" y="91043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Line 239"/>
          <p:cNvSpPr>
            <a:spLocks noChangeShapeType="1"/>
          </p:cNvSpPr>
          <p:nvPr/>
        </p:nvSpPr>
        <p:spPr bwMode="auto">
          <a:xfrm flipH="1">
            <a:off x="958850" y="857250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773205" y="78343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Line 241"/>
          <p:cNvSpPr>
            <a:spLocks noChangeShapeType="1"/>
          </p:cNvSpPr>
          <p:nvPr/>
        </p:nvSpPr>
        <p:spPr bwMode="auto">
          <a:xfrm flipH="1">
            <a:off x="958850" y="730250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773205" y="65643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Line 243"/>
          <p:cNvSpPr>
            <a:spLocks noChangeShapeType="1"/>
          </p:cNvSpPr>
          <p:nvPr/>
        </p:nvSpPr>
        <p:spPr bwMode="auto">
          <a:xfrm flipH="1">
            <a:off x="958850" y="600075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716055" y="526264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 rot="16200000">
            <a:off x="-11604" y="1803445"/>
            <a:ext cx="12214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Abundance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Freeform 246"/>
          <p:cNvSpPr>
            <a:spLocks/>
          </p:cNvSpPr>
          <p:nvPr/>
        </p:nvSpPr>
        <p:spPr bwMode="auto">
          <a:xfrm>
            <a:off x="1022350" y="603250"/>
            <a:ext cx="9709150" cy="2543175"/>
          </a:xfrm>
          <a:custGeom>
            <a:avLst/>
            <a:gdLst>
              <a:gd name="T0" fmla="*/ 9 w 1529"/>
              <a:gd name="T1" fmla="*/ 750 h 800"/>
              <a:gd name="T2" fmla="*/ 74 w 1529"/>
              <a:gd name="T3" fmla="*/ 763 h 800"/>
              <a:gd name="T4" fmla="*/ 82 w 1529"/>
              <a:gd name="T5" fmla="*/ 800 h 800"/>
              <a:gd name="T6" fmla="*/ 85 w 1529"/>
              <a:gd name="T7" fmla="*/ 800 h 800"/>
              <a:gd name="T8" fmla="*/ 121 w 1529"/>
              <a:gd name="T9" fmla="*/ 779 h 800"/>
              <a:gd name="T10" fmla="*/ 125 w 1529"/>
              <a:gd name="T11" fmla="*/ 766 h 800"/>
              <a:gd name="T12" fmla="*/ 139 w 1529"/>
              <a:gd name="T13" fmla="*/ 800 h 800"/>
              <a:gd name="T14" fmla="*/ 143 w 1529"/>
              <a:gd name="T15" fmla="*/ 775 h 800"/>
              <a:gd name="T16" fmla="*/ 166 w 1529"/>
              <a:gd name="T17" fmla="*/ 800 h 800"/>
              <a:gd name="T18" fmla="*/ 188 w 1529"/>
              <a:gd name="T19" fmla="*/ 800 h 800"/>
              <a:gd name="T20" fmla="*/ 196 w 1529"/>
              <a:gd name="T21" fmla="*/ 800 h 800"/>
              <a:gd name="T22" fmla="*/ 219 w 1529"/>
              <a:gd name="T23" fmla="*/ 800 h 800"/>
              <a:gd name="T24" fmla="*/ 246 w 1529"/>
              <a:gd name="T25" fmla="*/ 772 h 800"/>
              <a:gd name="T26" fmla="*/ 250 w 1529"/>
              <a:gd name="T27" fmla="*/ 772 h 800"/>
              <a:gd name="T28" fmla="*/ 259 w 1529"/>
              <a:gd name="T29" fmla="*/ 800 h 800"/>
              <a:gd name="T30" fmla="*/ 265 w 1529"/>
              <a:gd name="T31" fmla="*/ 800 h 800"/>
              <a:gd name="T32" fmla="*/ 276 w 1529"/>
              <a:gd name="T33" fmla="*/ 716 h 800"/>
              <a:gd name="T34" fmla="*/ 279 w 1529"/>
              <a:gd name="T35" fmla="*/ 800 h 800"/>
              <a:gd name="T36" fmla="*/ 312 w 1529"/>
              <a:gd name="T37" fmla="*/ 777 h 800"/>
              <a:gd name="T38" fmla="*/ 315 w 1529"/>
              <a:gd name="T39" fmla="*/ 800 h 800"/>
              <a:gd name="T40" fmla="*/ 324 w 1529"/>
              <a:gd name="T41" fmla="*/ 774 h 800"/>
              <a:gd name="T42" fmla="*/ 341 w 1529"/>
              <a:gd name="T43" fmla="*/ 800 h 800"/>
              <a:gd name="T44" fmla="*/ 357 w 1529"/>
              <a:gd name="T45" fmla="*/ 800 h 800"/>
              <a:gd name="T46" fmla="*/ 361 w 1529"/>
              <a:gd name="T47" fmla="*/ 421 h 800"/>
              <a:gd name="T48" fmla="*/ 364 w 1529"/>
              <a:gd name="T49" fmla="*/ 693 h 800"/>
              <a:gd name="T50" fmla="*/ 369 w 1529"/>
              <a:gd name="T51" fmla="*/ 800 h 800"/>
              <a:gd name="T52" fmla="*/ 381 w 1529"/>
              <a:gd name="T53" fmla="*/ 800 h 800"/>
              <a:gd name="T54" fmla="*/ 422 w 1529"/>
              <a:gd name="T55" fmla="*/ 734 h 800"/>
              <a:gd name="T56" fmla="*/ 425 w 1529"/>
              <a:gd name="T57" fmla="*/ 748 h 800"/>
              <a:gd name="T58" fmla="*/ 434 w 1529"/>
              <a:gd name="T59" fmla="*/ 800 h 800"/>
              <a:gd name="T60" fmla="*/ 437 w 1529"/>
              <a:gd name="T61" fmla="*/ 800 h 800"/>
              <a:gd name="T62" fmla="*/ 454 w 1529"/>
              <a:gd name="T63" fmla="*/ 768 h 800"/>
              <a:gd name="T64" fmla="*/ 469 w 1529"/>
              <a:gd name="T65" fmla="*/ 769 h 800"/>
              <a:gd name="T66" fmla="*/ 474 w 1529"/>
              <a:gd name="T67" fmla="*/ 800 h 800"/>
              <a:gd name="T68" fmla="*/ 477 w 1529"/>
              <a:gd name="T69" fmla="*/ 800 h 800"/>
              <a:gd name="T70" fmla="*/ 480 w 1529"/>
              <a:gd name="T71" fmla="*/ 800 h 800"/>
              <a:gd name="T72" fmla="*/ 498 w 1529"/>
              <a:gd name="T73" fmla="*/ 800 h 800"/>
              <a:gd name="T74" fmla="*/ 569 w 1529"/>
              <a:gd name="T75" fmla="*/ 800 h 800"/>
              <a:gd name="T76" fmla="*/ 602 w 1529"/>
              <a:gd name="T77" fmla="*/ 800 h 800"/>
              <a:gd name="T78" fmla="*/ 605 w 1529"/>
              <a:gd name="T79" fmla="*/ 800 h 800"/>
              <a:gd name="T80" fmla="*/ 709 w 1529"/>
              <a:gd name="T81" fmla="*/ 794 h 800"/>
              <a:gd name="T82" fmla="*/ 756 w 1529"/>
              <a:gd name="T83" fmla="*/ 800 h 800"/>
              <a:gd name="T84" fmla="*/ 760 w 1529"/>
              <a:gd name="T85" fmla="*/ 700 h 800"/>
              <a:gd name="T86" fmla="*/ 773 w 1529"/>
              <a:gd name="T87" fmla="*/ 800 h 800"/>
              <a:gd name="T88" fmla="*/ 778 w 1529"/>
              <a:gd name="T89" fmla="*/ 800 h 800"/>
              <a:gd name="T90" fmla="*/ 811 w 1529"/>
              <a:gd name="T91" fmla="*/ 800 h 800"/>
              <a:gd name="T92" fmla="*/ 838 w 1529"/>
              <a:gd name="T93" fmla="*/ 800 h 800"/>
              <a:gd name="T94" fmla="*/ 889 w 1529"/>
              <a:gd name="T95" fmla="*/ 800 h 800"/>
              <a:gd name="T96" fmla="*/ 915 w 1529"/>
              <a:gd name="T97" fmla="*/ 800 h 800"/>
              <a:gd name="T98" fmla="*/ 975 w 1529"/>
              <a:gd name="T99" fmla="*/ 774 h 800"/>
              <a:gd name="T100" fmla="*/ 1060 w 1529"/>
              <a:gd name="T101" fmla="*/ 800 h 800"/>
              <a:gd name="T102" fmla="*/ 1064 w 1529"/>
              <a:gd name="T103" fmla="*/ 800 h 800"/>
              <a:gd name="T104" fmla="*/ 1186 w 1529"/>
              <a:gd name="T105" fmla="*/ 800 h 800"/>
              <a:gd name="T106" fmla="*/ 1190 w 1529"/>
              <a:gd name="T107" fmla="*/ 800 h 800"/>
              <a:gd name="T108" fmla="*/ 1204 w 1529"/>
              <a:gd name="T109" fmla="*/ 778 h 800"/>
              <a:gd name="T110" fmla="*/ 1298 w 1529"/>
              <a:gd name="T111" fmla="*/ 800 h 800"/>
              <a:gd name="T112" fmla="*/ 1308 w 1529"/>
              <a:gd name="T113" fmla="*/ 800 h 800"/>
              <a:gd name="T114" fmla="*/ 1376 w 1529"/>
              <a:gd name="T115" fmla="*/ 800 h 800"/>
              <a:gd name="T116" fmla="*/ 1393 w 1529"/>
              <a:gd name="T117" fmla="*/ 800 h 800"/>
              <a:gd name="T118" fmla="*/ 1450 w 1529"/>
              <a:gd name="T119" fmla="*/ 800 h 800"/>
              <a:gd name="T120" fmla="*/ 1497 w 1529"/>
              <a:gd name="T121" fmla="*/ 681 h 800"/>
              <a:gd name="T122" fmla="*/ 1501 w 1529"/>
              <a:gd name="T123" fmla="*/ 668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29" h="800">
                <a:moveTo>
                  <a:pt x="0" y="800"/>
                </a:moveTo>
                <a:lnTo>
                  <a:pt x="7" y="800"/>
                </a:lnTo>
                <a:lnTo>
                  <a:pt x="7" y="749"/>
                </a:lnTo>
                <a:lnTo>
                  <a:pt x="7" y="800"/>
                </a:lnTo>
                <a:lnTo>
                  <a:pt x="8" y="800"/>
                </a:lnTo>
                <a:lnTo>
                  <a:pt x="8" y="800"/>
                </a:lnTo>
                <a:lnTo>
                  <a:pt x="9" y="750"/>
                </a:lnTo>
                <a:lnTo>
                  <a:pt x="9" y="800"/>
                </a:lnTo>
                <a:lnTo>
                  <a:pt x="72" y="800"/>
                </a:lnTo>
                <a:lnTo>
                  <a:pt x="72" y="766"/>
                </a:lnTo>
                <a:lnTo>
                  <a:pt x="72" y="800"/>
                </a:lnTo>
                <a:lnTo>
                  <a:pt x="73" y="800"/>
                </a:lnTo>
                <a:lnTo>
                  <a:pt x="73" y="800"/>
                </a:lnTo>
                <a:lnTo>
                  <a:pt x="74" y="763"/>
                </a:lnTo>
                <a:lnTo>
                  <a:pt x="74" y="800"/>
                </a:lnTo>
                <a:lnTo>
                  <a:pt x="80" y="800"/>
                </a:lnTo>
                <a:lnTo>
                  <a:pt x="80" y="778"/>
                </a:lnTo>
                <a:lnTo>
                  <a:pt x="80" y="800"/>
                </a:lnTo>
                <a:lnTo>
                  <a:pt x="81" y="681"/>
                </a:lnTo>
                <a:lnTo>
                  <a:pt x="81" y="800"/>
                </a:lnTo>
                <a:lnTo>
                  <a:pt x="82" y="800"/>
                </a:lnTo>
                <a:lnTo>
                  <a:pt x="82" y="734"/>
                </a:lnTo>
                <a:lnTo>
                  <a:pt x="83" y="644"/>
                </a:lnTo>
                <a:lnTo>
                  <a:pt x="83" y="800"/>
                </a:lnTo>
                <a:lnTo>
                  <a:pt x="84" y="672"/>
                </a:lnTo>
                <a:lnTo>
                  <a:pt x="84" y="800"/>
                </a:lnTo>
                <a:lnTo>
                  <a:pt x="85" y="713"/>
                </a:lnTo>
                <a:lnTo>
                  <a:pt x="85" y="800"/>
                </a:lnTo>
                <a:lnTo>
                  <a:pt x="116" y="800"/>
                </a:lnTo>
                <a:lnTo>
                  <a:pt x="116" y="773"/>
                </a:lnTo>
                <a:lnTo>
                  <a:pt x="116" y="800"/>
                </a:lnTo>
                <a:lnTo>
                  <a:pt x="119" y="800"/>
                </a:lnTo>
                <a:lnTo>
                  <a:pt x="120" y="722"/>
                </a:lnTo>
                <a:lnTo>
                  <a:pt x="120" y="800"/>
                </a:lnTo>
                <a:lnTo>
                  <a:pt x="121" y="779"/>
                </a:lnTo>
                <a:lnTo>
                  <a:pt x="121" y="800"/>
                </a:lnTo>
                <a:lnTo>
                  <a:pt x="122" y="800"/>
                </a:lnTo>
                <a:lnTo>
                  <a:pt x="123" y="800"/>
                </a:lnTo>
                <a:lnTo>
                  <a:pt x="123" y="765"/>
                </a:lnTo>
                <a:lnTo>
                  <a:pt x="124" y="782"/>
                </a:lnTo>
                <a:lnTo>
                  <a:pt x="124" y="800"/>
                </a:lnTo>
                <a:lnTo>
                  <a:pt x="125" y="766"/>
                </a:lnTo>
                <a:lnTo>
                  <a:pt x="125" y="800"/>
                </a:lnTo>
                <a:lnTo>
                  <a:pt x="127" y="800"/>
                </a:lnTo>
                <a:lnTo>
                  <a:pt x="127" y="778"/>
                </a:lnTo>
                <a:lnTo>
                  <a:pt x="127" y="800"/>
                </a:lnTo>
                <a:lnTo>
                  <a:pt x="139" y="800"/>
                </a:lnTo>
                <a:lnTo>
                  <a:pt x="139" y="763"/>
                </a:lnTo>
                <a:lnTo>
                  <a:pt x="139" y="800"/>
                </a:lnTo>
                <a:lnTo>
                  <a:pt x="140" y="758"/>
                </a:lnTo>
                <a:lnTo>
                  <a:pt x="140" y="800"/>
                </a:lnTo>
                <a:lnTo>
                  <a:pt x="141" y="724"/>
                </a:lnTo>
                <a:lnTo>
                  <a:pt x="141" y="800"/>
                </a:lnTo>
                <a:lnTo>
                  <a:pt x="142" y="739"/>
                </a:lnTo>
                <a:lnTo>
                  <a:pt x="142" y="800"/>
                </a:lnTo>
                <a:lnTo>
                  <a:pt x="143" y="775"/>
                </a:lnTo>
                <a:lnTo>
                  <a:pt x="143" y="800"/>
                </a:lnTo>
                <a:lnTo>
                  <a:pt x="162" y="800"/>
                </a:lnTo>
                <a:lnTo>
                  <a:pt x="162" y="728"/>
                </a:lnTo>
                <a:lnTo>
                  <a:pt x="162" y="800"/>
                </a:lnTo>
                <a:lnTo>
                  <a:pt x="166" y="800"/>
                </a:lnTo>
                <a:lnTo>
                  <a:pt x="166" y="762"/>
                </a:lnTo>
                <a:lnTo>
                  <a:pt x="166" y="800"/>
                </a:lnTo>
                <a:lnTo>
                  <a:pt x="186" y="800"/>
                </a:lnTo>
                <a:lnTo>
                  <a:pt x="186" y="800"/>
                </a:lnTo>
                <a:lnTo>
                  <a:pt x="186" y="766"/>
                </a:lnTo>
                <a:lnTo>
                  <a:pt x="187" y="763"/>
                </a:lnTo>
                <a:lnTo>
                  <a:pt x="187" y="800"/>
                </a:lnTo>
                <a:lnTo>
                  <a:pt x="188" y="768"/>
                </a:lnTo>
                <a:lnTo>
                  <a:pt x="188" y="800"/>
                </a:lnTo>
                <a:lnTo>
                  <a:pt x="189" y="800"/>
                </a:lnTo>
                <a:lnTo>
                  <a:pt x="189" y="800"/>
                </a:lnTo>
                <a:lnTo>
                  <a:pt x="190" y="774"/>
                </a:lnTo>
                <a:lnTo>
                  <a:pt x="190" y="800"/>
                </a:lnTo>
                <a:lnTo>
                  <a:pt x="196" y="800"/>
                </a:lnTo>
                <a:lnTo>
                  <a:pt x="196" y="778"/>
                </a:lnTo>
                <a:lnTo>
                  <a:pt x="196" y="800"/>
                </a:lnTo>
                <a:lnTo>
                  <a:pt x="215" y="800"/>
                </a:lnTo>
                <a:lnTo>
                  <a:pt x="215" y="718"/>
                </a:lnTo>
                <a:lnTo>
                  <a:pt x="215" y="800"/>
                </a:lnTo>
                <a:lnTo>
                  <a:pt x="217" y="800"/>
                </a:lnTo>
                <a:lnTo>
                  <a:pt x="217" y="681"/>
                </a:lnTo>
                <a:lnTo>
                  <a:pt x="217" y="800"/>
                </a:lnTo>
                <a:lnTo>
                  <a:pt x="219" y="800"/>
                </a:lnTo>
                <a:lnTo>
                  <a:pt x="219" y="758"/>
                </a:lnTo>
                <a:lnTo>
                  <a:pt x="219" y="800"/>
                </a:lnTo>
                <a:lnTo>
                  <a:pt x="221" y="800"/>
                </a:lnTo>
                <a:lnTo>
                  <a:pt x="221" y="775"/>
                </a:lnTo>
                <a:lnTo>
                  <a:pt x="221" y="800"/>
                </a:lnTo>
                <a:lnTo>
                  <a:pt x="246" y="800"/>
                </a:lnTo>
                <a:lnTo>
                  <a:pt x="246" y="772"/>
                </a:lnTo>
                <a:lnTo>
                  <a:pt x="246" y="800"/>
                </a:lnTo>
                <a:lnTo>
                  <a:pt x="248" y="800"/>
                </a:lnTo>
                <a:lnTo>
                  <a:pt x="248" y="761"/>
                </a:lnTo>
                <a:lnTo>
                  <a:pt x="248" y="800"/>
                </a:lnTo>
                <a:lnTo>
                  <a:pt x="249" y="800"/>
                </a:lnTo>
                <a:lnTo>
                  <a:pt x="249" y="800"/>
                </a:lnTo>
                <a:lnTo>
                  <a:pt x="250" y="772"/>
                </a:lnTo>
                <a:lnTo>
                  <a:pt x="250" y="800"/>
                </a:lnTo>
                <a:lnTo>
                  <a:pt x="257" y="800"/>
                </a:lnTo>
                <a:lnTo>
                  <a:pt x="257" y="769"/>
                </a:lnTo>
                <a:lnTo>
                  <a:pt x="257" y="800"/>
                </a:lnTo>
                <a:lnTo>
                  <a:pt x="259" y="800"/>
                </a:lnTo>
                <a:lnTo>
                  <a:pt x="259" y="694"/>
                </a:lnTo>
                <a:lnTo>
                  <a:pt x="259" y="800"/>
                </a:lnTo>
                <a:lnTo>
                  <a:pt x="261" y="800"/>
                </a:lnTo>
                <a:lnTo>
                  <a:pt x="261" y="650"/>
                </a:lnTo>
                <a:lnTo>
                  <a:pt x="261" y="800"/>
                </a:lnTo>
                <a:lnTo>
                  <a:pt x="263" y="800"/>
                </a:lnTo>
                <a:lnTo>
                  <a:pt x="263" y="720"/>
                </a:lnTo>
                <a:lnTo>
                  <a:pt x="263" y="800"/>
                </a:lnTo>
                <a:lnTo>
                  <a:pt x="265" y="800"/>
                </a:lnTo>
                <a:lnTo>
                  <a:pt x="265" y="767"/>
                </a:lnTo>
                <a:lnTo>
                  <a:pt x="265" y="800"/>
                </a:lnTo>
                <a:lnTo>
                  <a:pt x="269" y="800"/>
                </a:lnTo>
                <a:lnTo>
                  <a:pt x="269" y="778"/>
                </a:lnTo>
                <a:lnTo>
                  <a:pt x="269" y="800"/>
                </a:lnTo>
                <a:lnTo>
                  <a:pt x="276" y="800"/>
                </a:lnTo>
                <a:lnTo>
                  <a:pt x="276" y="716"/>
                </a:lnTo>
                <a:lnTo>
                  <a:pt x="276" y="800"/>
                </a:lnTo>
                <a:lnTo>
                  <a:pt x="277" y="674"/>
                </a:lnTo>
                <a:lnTo>
                  <a:pt x="277" y="800"/>
                </a:lnTo>
                <a:lnTo>
                  <a:pt x="278" y="655"/>
                </a:lnTo>
                <a:lnTo>
                  <a:pt x="278" y="800"/>
                </a:lnTo>
                <a:lnTo>
                  <a:pt x="279" y="737"/>
                </a:lnTo>
                <a:lnTo>
                  <a:pt x="279" y="800"/>
                </a:lnTo>
                <a:lnTo>
                  <a:pt x="280" y="723"/>
                </a:lnTo>
                <a:lnTo>
                  <a:pt x="280" y="800"/>
                </a:lnTo>
                <a:lnTo>
                  <a:pt x="293" y="800"/>
                </a:lnTo>
                <a:lnTo>
                  <a:pt x="293" y="774"/>
                </a:lnTo>
                <a:lnTo>
                  <a:pt x="293" y="800"/>
                </a:lnTo>
                <a:lnTo>
                  <a:pt x="312" y="800"/>
                </a:lnTo>
                <a:lnTo>
                  <a:pt x="312" y="777"/>
                </a:lnTo>
                <a:lnTo>
                  <a:pt x="312" y="800"/>
                </a:lnTo>
                <a:lnTo>
                  <a:pt x="313" y="779"/>
                </a:lnTo>
                <a:lnTo>
                  <a:pt x="313" y="800"/>
                </a:lnTo>
                <a:lnTo>
                  <a:pt x="314" y="800"/>
                </a:lnTo>
                <a:lnTo>
                  <a:pt x="314" y="777"/>
                </a:lnTo>
                <a:lnTo>
                  <a:pt x="315" y="776"/>
                </a:lnTo>
                <a:lnTo>
                  <a:pt x="315" y="800"/>
                </a:lnTo>
                <a:lnTo>
                  <a:pt x="321" y="800"/>
                </a:lnTo>
                <a:lnTo>
                  <a:pt x="321" y="776"/>
                </a:lnTo>
                <a:lnTo>
                  <a:pt x="321" y="800"/>
                </a:lnTo>
                <a:lnTo>
                  <a:pt x="323" y="800"/>
                </a:lnTo>
                <a:lnTo>
                  <a:pt x="323" y="800"/>
                </a:lnTo>
                <a:lnTo>
                  <a:pt x="323" y="800"/>
                </a:lnTo>
                <a:lnTo>
                  <a:pt x="324" y="774"/>
                </a:lnTo>
                <a:lnTo>
                  <a:pt x="324" y="800"/>
                </a:lnTo>
                <a:lnTo>
                  <a:pt x="325" y="771"/>
                </a:lnTo>
                <a:lnTo>
                  <a:pt x="325" y="800"/>
                </a:lnTo>
                <a:lnTo>
                  <a:pt x="339" y="800"/>
                </a:lnTo>
                <a:lnTo>
                  <a:pt x="339" y="768"/>
                </a:lnTo>
                <a:lnTo>
                  <a:pt x="339" y="800"/>
                </a:lnTo>
                <a:lnTo>
                  <a:pt x="341" y="800"/>
                </a:lnTo>
                <a:lnTo>
                  <a:pt x="341" y="800"/>
                </a:lnTo>
                <a:lnTo>
                  <a:pt x="341" y="764"/>
                </a:lnTo>
                <a:lnTo>
                  <a:pt x="342" y="781"/>
                </a:lnTo>
                <a:lnTo>
                  <a:pt x="342" y="800"/>
                </a:lnTo>
                <a:lnTo>
                  <a:pt x="357" y="800"/>
                </a:lnTo>
                <a:lnTo>
                  <a:pt x="357" y="0"/>
                </a:lnTo>
                <a:lnTo>
                  <a:pt x="357" y="800"/>
                </a:lnTo>
                <a:lnTo>
                  <a:pt x="358" y="800"/>
                </a:lnTo>
                <a:lnTo>
                  <a:pt x="358" y="800"/>
                </a:lnTo>
                <a:lnTo>
                  <a:pt x="359" y="123"/>
                </a:lnTo>
                <a:lnTo>
                  <a:pt x="359" y="800"/>
                </a:lnTo>
                <a:lnTo>
                  <a:pt x="360" y="800"/>
                </a:lnTo>
                <a:lnTo>
                  <a:pt x="360" y="778"/>
                </a:lnTo>
                <a:lnTo>
                  <a:pt x="361" y="421"/>
                </a:lnTo>
                <a:lnTo>
                  <a:pt x="361" y="800"/>
                </a:lnTo>
                <a:lnTo>
                  <a:pt x="362" y="800"/>
                </a:lnTo>
                <a:lnTo>
                  <a:pt x="362" y="653"/>
                </a:lnTo>
                <a:lnTo>
                  <a:pt x="363" y="637"/>
                </a:lnTo>
                <a:lnTo>
                  <a:pt x="363" y="800"/>
                </a:lnTo>
                <a:lnTo>
                  <a:pt x="364" y="800"/>
                </a:lnTo>
                <a:lnTo>
                  <a:pt x="364" y="693"/>
                </a:lnTo>
                <a:lnTo>
                  <a:pt x="365" y="793"/>
                </a:lnTo>
                <a:lnTo>
                  <a:pt x="365" y="800"/>
                </a:lnTo>
                <a:lnTo>
                  <a:pt x="368" y="800"/>
                </a:lnTo>
                <a:lnTo>
                  <a:pt x="368" y="775"/>
                </a:lnTo>
                <a:lnTo>
                  <a:pt x="368" y="800"/>
                </a:lnTo>
                <a:lnTo>
                  <a:pt x="369" y="800"/>
                </a:lnTo>
                <a:lnTo>
                  <a:pt x="369" y="800"/>
                </a:lnTo>
                <a:lnTo>
                  <a:pt x="379" y="800"/>
                </a:lnTo>
                <a:lnTo>
                  <a:pt x="379" y="800"/>
                </a:lnTo>
                <a:lnTo>
                  <a:pt x="379" y="800"/>
                </a:lnTo>
                <a:lnTo>
                  <a:pt x="380" y="800"/>
                </a:lnTo>
                <a:lnTo>
                  <a:pt x="380" y="779"/>
                </a:lnTo>
                <a:lnTo>
                  <a:pt x="381" y="790"/>
                </a:lnTo>
                <a:lnTo>
                  <a:pt x="381" y="800"/>
                </a:lnTo>
                <a:lnTo>
                  <a:pt x="387" y="800"/>
                </a:lnTo>
                <a:lnTo>
                  <a:pt x="387" y="767"/>
                </a:lnTo>
                <a:lnTo>
                  <a:pt x="387" y="800"/>
                </a:lnTo>
                <a:lnTo>
                  <a:pt x="421" y="800"/>
                </a:lnTo>
                <a:lnTo>
                  <a:pt x="421" y="800"/>
                </a:lnTo>
                <a:lnTo>
                  <a:pt x="421" y="800"/>
                </a:lnTo>
                <a:lnTo>
                  <a:pt x="422" y="734"/>
                </a:lnTo>
                <a:lnTo>
                  <a:pt x="422" y="800"/>
                </a:lnTo>
                <a:lnTo>
                  <a:pt x="423" y="800"/>
                </a:lnTo>
                <a:lnTo>
                  <a:pt x="423" y="710"/>
                </a:lnTo>
                <a:lnTo>
                  <a:pt x="424" y="680"/>
                </a:lnTo>
                <a:lnTo>
                  <a:pt x="424" y="800"/>
                </a:lnTo>
                <a:lnTo>
                  <a:pt x="425" y="800"/>
                </a:lnTo>
                <a:lnTo>
                  <a:pt x="425" y="748"/>
                </a:lnTo>
                <a:lnTo>
                  <a:pt x="426" y="794"/>
                </a:lnTo>
                <a:lnTo>
                  <a:pt x="426" y="800"/>
                </a:lnTo>
                <a:lnTo>
                  <a:pt x="427" y="768"/>
                </a:lnTo>
                <a:lnTo>
                  <a:pt x="427" y="800"/>
                </a:lnTo>
                <a:lnTo>
                  <a:pt x="428" y="800"/>
                </a:lnTo>
                <a:lnTo>
                  <a:pt x="434" y="800"/>
                </a:lnTo>
                <a:lnTo>
                  <a:pt x="434" y="800"/>
                </a:lnTo>
                <a:lnTo>
                  <a:pt x="434" y="762"/>
                </a:lnTo>
                <a:lnTo>
                  <a:pt x="435" y="745"/>
                </a:lnTo>
                <a:lnTo>
                  <a:pt x="435" y="800"/>
                </a:lnTo>
                <a:lnTo>
                  <a:pt x="436" y="654"/>
                </a:lnTo>
                <a:lnTo>
                  <a:pt x="436" y="800"/>
                </a:lnTo>
                <a:lnTo>
                  <a:pt x="437" y="672"/>
                </a:lnTo>
                <a:lnTo>
                  <a:pt x="437" y="800"/>
                </a:lnTo>
                <a:lnTo>
                  <a:pt x="438" y="765"/>
                </a:lnTo>
                <a:lnTo>
                  <a:pt x="438" y="800"/>
                </a:lnTo>
                <a:lnTo>
                  <a:pt x="452" y="800"/>
                </a:lnTo>
                <a:lnTo>
                  <a:pt x="452" y="771"/>
                </a:lnTo>
                <a:lnTo>
                  <a:pt x="452" y="800"/>
                </a:lnTo>
                <a:lnTo>
                  <a:pt x="454" y="800"/>
                </a:lnTo>
                <a:lnTo>
                  <a:pt x="454" y="768"/>
                </a:lnTo>
                <a:lnTo>
                  <a:pt x="454" y="800"/>
                </a:lnTo>
                <a:lnTo>
                  <a:pt x="456" y="800"/>
                </a:lnTo>
                <a:lnTo>
                  <a:pt x="456" y="774"/>
                </a:lnTo>
                <a:lnTo>
                  <a:pt x="456" y="800"/>
                </a:lnTo>
                <a:lnTo>
                  <a:pt x="469" y="800"/>
                </a:lnTo>
                <a:lnTo>
                  <a:pt x="469" y="800"/>
                </a:lnTo>
                <a:lnTo>
                  <a:pt x="469" y="769"/>
                </a:lnTo>
                <a:lnTo>
                  <a:pt x="470" y="772"/>
                </a:lnTo>
                <a:lnTo>
                  <a:pt x="470" y="800"/>
                </a:lnTo>
                <a:lnTo>
                  <a:pt x="471" y="800"/>
                </a:lnTo>
                <a:lnTo>
                  <a:pt x="471" y="746"/>
                </a:lnTo>
                <a:lnTo>
                  <a:pt x="472" y="796"/>
                </a:lnTo>
                <a:lnTo>
                  <a:pt x="472" y="800"/>
                </a:lnTo>
                <a:lnTo>
                  <a:pt x="474" y="800"/>
                </a:lnTo>
                <a:lnTo>
                  <a:pt x="474" y="599"/>
                </a:lnTo>
                <a:lnTo>
                  <a:pt x="474" y="800"/>
                </a:lnTo>
                <a:lnTo>
                  <a:pt x="475" y="577"/>
                </a:lnTo>
                <a:lnTo>
                  <a:pt x="475" y="800"/>
                </a:lnTo>
                <a:lnTo>
                  <a:pt x="476" y="601"/>
                </a:lnTo>
                <a:lnTo>
                  <a:pt x="476" y="800"/>
                </a:lnTo>
                <a:lnTo>
                  <a:pt x="477" y="800"/>
                </a:lnTo>
                <a:lnTo>
                  <a:pt x="477" y="800"/>
                </a:lnTo>
                <a:lnTo>
                  <a:pt x="478" y="663"/>
                </a:lnTo>
                <a:lnTo>
                  <a:pt x="478" y="800"/>
                </a:lnTo>
                <a:lnTo>
                  <a:pt x="479" y="759"/>
                </a:lnTo>
                <a:lnTo>
                  <a:pt x="479" y="800"/>
                </a:lnTo>
                <a:lnTo>
                  <a:pt x="480" y="744"/>
                </a:lnTo>
                <a:lnTo>
                  <a:pt x="480" y="800"/>
                </a:lnTo>
                <a:lnTo>
                  <a:pt x="481" y="800"/>
                </a:lnTo>
                <a:lnTo>
                  <a:pt x="481" y="772"/>
                </a:lnTo>
                <a:lnTo>
                  <a:pt x="482" y="800"/>
                </a:lnTo>
                <a:lnTo>
                  <a:pt x="482" y="800"/>
                </a:lnTo>
                <a:lnTo>
                  <a:pt x="483" y="765"/>
                </a:lnTo>
                <a:lnTo>
                  <a:pt x="483" y="800"/>
                </a:lnTo>
                <a:lnTo>
                  <a:pt x="498" y="800"/>
                </a:lnTo>
                <a:lnTo>
                  <a:pt x="498" y="777"/>
                </a:lnTo>
                <a:lnTo>
                  <a:pt x="498" y="800"/>
                </a:lnTo>
                <a:lnTo>
                  <a:pt x="499" y="778"/>
                </a:lnTo>
                <a:lnTo>
                  <a:pt x="499" y="800"/>
                </a:lnTo>
                <a:lnTo>
                  <a:pt x="500" y="800"/>
                </a:lnTo>
                <a:lnTo>
                  <a:pt x="500" y="800"/>
                </a:lnTo>
                <a:lnTo>
                  <a:pt x="569" y="800"/>
                </a:lnTo>
                <a:lnTo>
                  <a:pt x="569" y="776"/>
                </a:lnTo>
                <a:lnTo>
                  <a:pt x="569" y="800"/>
                </a:lnTo>
                <a:lnTo>
                  <a:pt x="582" y="800"/>
                </a:lnTo>
                <a:lnTo>
                  <a:pt x="582" y="778"/>
                </a:lnTo>
                <a:lnTo>
                  <a:pt x="582" y="800"/>
                </a:lnTo>
                <a:lnTo>
                  <a:pt x="602" y="800"/>
                </a:lnTo>
                <a:lnTo>
                  <a:pt x="602" y="800"/>
                </a:lnTo>
                <a:lnTo>
                  <a:pt x="602" y="798"/>
                </a:lnTo>
                <a:lnTo>
                  <a:pt x="603" y="731"/>
                </a:lnTo>
                <a:lnTo>
                  <a:pt x="603" y="800"/>
                </a:lnTo>
                <a:lnTo>
                  <a:pt x="604" y="702"/>
                </a:lnTo>
                <a:lnTo>
                  <a:pt x="604" y="800"/>
                </a:lnTo>
                <a:lnTo>
                  <a:pt x="605" y="749"/>
                </a:lnTo>
                <a:lnTo>
                  <a:pt x="605" y="800"/>
                </a:lnTo>
                <a:lnTo>
                  <a:pt x="693" y="800"/>
                </a:lnTo>
                <a:lnTo>
                  <a:pt x="693" y="777"/>
                </a:lnTo>
                <a:lnTo>
                  <a:pt x="693" y="800"/>
                </a:lnTo>
                <a:lnTo>
                  <a:pt x="708" y="800"/>
                </a:lnTo>
                <a:lnTo>
                  <a:pt x="708" y="800"/>
                </a:lnTo>
                <a:lnTo>
                  <a:pt x="708" y="755"/>
                </a:lnTo>
                <a:lnTo>
                  <a:pt x="709" y="794"/>
                </a:lnTo>
                <a:lnTo>
                  <a:pt x="709" y="800"/>
                </a:lnTo>
                <a:lnTo>
                  <a:pt x="754" y="800"/>
                </a:lnTo>
                <a:lnTo>
                  <a:pt x="754" y="800"/>
                </a:lnTo>
                <a:lnTo>
                  <a:pt x="754" y="501"/>
                </a:lnTo>
                <a:lnTo>
                  <a:pt x="755" y="670"/>
                </a:lnTo>
                <a:lnTo>
                  <a:pt x="755" y="800"/>
                </a:lnTo>
                <a:lnTo>
                  <a:pt x="756" y="800"/>
                </a:lnTo>
                <a:lnTo>
                  <a:pt x="756" y="415"/>
                </a:lnTo>
                <a:lnTo>
                  <a:pt x="757" y="800"/>
                </a:lnTo>
                <a:lnTo>
                  <a:pt x="757" y="800"/>
                </a:lnTo>
                <a:lnTo>
                  <a:pt x="758" y="569"/>
                </a:lnTo>
                <a:lnTo>
                  <a:pt x="758" y="800"/>
                </a:lnTo>
                <a:lnTo>
                  <a:pt x="759" y="800"/>
                </a:lnTo>
                <a:lnTo>
                  <a:pt x="760" y="700"/>
                </a:lnTo>
                <a:lnTo>
                  <a:pt x="760" y="800"/>
                </a:lnTo>
                <a:lnTo>
                  <a:pt x="762" y="800"/>
                </a:lnTo>
                <a:lnTo>
                  <a:pt x="762" y="769"/>
                </a:lnTo>
                <a:lnTo>
                  <a:pt x="762" y="800"/>
                </a:lnTo>
                <a:lnTo>
                  <a:pt x="773" y="800"/>
                </a:lnTo>
                <a:lnTo>
                  <a:pt x="773" y="800"/>
                </a:lnTo>
                <a:lnTo>
                  <a:pt x="773" y="800"/>
                </a:lnTo>
                <a:lnTo>
                  <a:pt x="774" y="749"/>
                </a:lnTo>
                <a:lnTo>
                  <a:pt x="774" y="800"/>
                </a:lnTo>
                <a:lnTo>
                  <a:pt x="777" y="800"/>
                </a:lnTo>
                <a:lnTo>
                  <a:pt x="777" y="800"/>
                </a:lnTo>
                <a:lnTo>
                  <a:pt x="777" y="761"/>
                </a:lnTo>
                <a:lnTo>
                  <a:pt x="778" y="774"/>
                </a:lnTo>
                <a:lnTo>
                  <a:pt x="778" y="800"/>
                </a:lnTo>
                <a:lnTo>
                  <a:pt x="804" y="800"/>
                </a:lnTo>
                <a:lnTo>
                  <a:pt x="804" y="772"/>
                </a:lnTo>
                <a:lnTo>
                  <a:pt x="804" y="800"/>
                </a:lnTo>
                <a:lnTo>
                  <a:pt x="808" y="800"/>
                </a:lnTo>
                <a:lnTo>
                  <a:pt x="808" y="773"/>
                </a:lnTo>
                <a:lnTo>
                  <a:pt x="808" y="800"/>
                </a:lnTo>
                <a:lnTo>
                  <a:pt x="811" y="800"/>
                </a:lnTo>
                <a:lnTo>
                  <a:pt x="811" y="800"/>
                </a:lnTo>
                <a:lnTo>
                  <a:pt x="811" y="784"/>
                </a:lnTo>
                <a:lnTo>
                  <a:pt x="812" y="782"/>
                </a:lnTo>
                <a:lnTo>
                  <a:pt x="812" y="800"/>
                </a:lnTo>
                <a:lnTo>
                  <a:pt x="838" y="800"/>
                </a:lnTo>
                <a:lnTo>
                  <a:pt x="838" y="800"/>
                </a:lnTo>
                <a:lnTo>
                  <a:pt x="838" y="800"/>
                </a:lnTo>
                <a:lnTo>
                  <a:pt x="839" y="774"/>
                </a:lnTo>
                <a:lnTo>
                  <a:pt x="839" y="800"/>
                </a:lnTo>
                <a:lnTo>
                  <a:pt x="888" y="800"/>
                </a:lnTo>
                <a:lnTo>
                  <a:pt x="888" y="800"/>
                </a:lnTo>
                <a:lnTo>
                  <a:pt x="888" y="648"/>
                </a:lnTo>
                <a:lnTo>
                  <a:pt x="889" y="791"/>
                </a:lnTo>
                <a:lnTo>
                  <a:pt x="889" y="800"/>
                </a:lnTo>
                <a:lnTo>
                  <a:pt x="892" y="800"/>
                </a:lnTo>
                <a:lnTo>
                  <a:pt x="892" y="730"/>
                </a:lnTo>
                <a:lnTo>
                  <a:pt x="892" y="800"/>
                </a:lnTo>
                <a:lnTo>
                  <a:pt x="896" y="800"/>
                </a:lnTo>
                <a:lnTo>
                  <a:pt x="896" y="778"/>
                </a:lnTo>
                <a:lnTo>
                  <a:pt x="896" y="800"/>
                </a:lnTo>
                <a:lnTo>
                  <a:pt x="915" y="800"/>
                </a:lnTo>
                <a:lnTo>
                  <a:pt x="915" y="776"/>
                </a:lnTo>
                <a:lnTo>
                  <a:pt x="915" y="800"/>
                </a:lnTo>
                <a:lnTo>
                  <a:pt x="958" y="800"/>
                </a:lnTo>
                <a:lnTo>
                  <a:pt x="958" y="774"/>
                </a:lnTo>
                <a:lnTo>
                  <a:pt x="958" y="800"/>
                </a:lnTo>
                <a:lnTo>
                  <a:pt x="975" y="800"/>
                </a:lnTo>
                <a:lnTo>
                  <a:pt x="975" y="774"/>
                </a:lnTo>
                <a:lnTo>
                  <a:pt x="975" y="800"/>
                </a:lnTo>
                <a:lnTo>
                  <a:pt x="1026" y="800"/>
                </a:lnTo>
                <a:lnTo>
                  <a:pt x="1026" y="771"/>
                </a:lnTo>
                <a:lnTo>
                  <a:pt x="1026" y="800"/>
                </a:lnTo>
                <a:lnTo>
                  <a:pt x="1060" y="800"/>
                </a:lnTo>
                <a:lnTo>
                  <a:pt x="1060" y="666"/>
                </a:lnTo>
                <a:lnTo>
                  <a:pt x="1060" y="800"/>
                </a:lnTo>
                <a:lnTo>
                  <a:pt x="1061" y="800"/>
                </a:lnTo>
                <a:lnTo>
                  <a:pt x="1061" y="800"/>
                </a:lnTo>
                <a:lnTo>
                  <a:pt x="1062" y="659"/>
                </a:lnTo>
                <a:lnTo>
                  <a:pt x="1062" y="800"/>
                </a:lnTo>
                <a:lnTo>
                  <a:pt x="1064" y="800"/>
                </a:lnTo>
                <a:lnTo>
                  <a:pt x="1064" y="730"/>
                </a:lnTo>
                <a:lnTo>
                  <a:pt x="1064" y="800"/>
                </a:lnTo>
                <a:lnTo>
                  <a:pt x="1066" y="800"/>
                </a:lnTo>
                <a:lnTo>
                  <a:pt x="1066" y="772"/>
                </a:lnTo>
                <a:lnTo>
                  <a:pt x="1066" y="800"/>
                </a:lnTo>
                <a:lnTo>
                  <a:pt x="1141" y="800"/>
                </a:lnTo>
                <a:lnTo>
                  <a:pt x="1141" y="760"/>
                </a:lnTo>
                <a:lnTo>
                  <a:pt x="1141" y="800"/>
                </a:lnTo>
                <a:lnTo>
                  <a:pt x="1186" y="800"/>
                </a:lnTo>
                <a:lnTo>
                  <a:pt x="1186" y="800"/>
                </a:lnTo>
                <a:lnTo>
                  <a:pt x="1186" y="759"/>
                </a:lnTo>
                <a:lnTo>
                  <a:pt x="1187" y="770"/>
                </a:lnTo>
                <a:lnTo>
                  <a:pt x="1187" y="800"/>
                </a:lnTo>
                <a:lnTo>
                  <a:pt x="1190" y="800"/>
                </a:lnTo>
                <a:lnTo>
                  <a:pt x="1190" y="776"/>
                </a:lnTo>
                <a:lnTo>
                  <a:pt x="1190" y="800"/>
                </a:lnTo>
                <a:lnTo>
                  <a:pt x="1191" y="800"/>
                </a:lnTo>
                <a:lnTo>
                  <a:pt x="1191" y="800"/>
                </a:lnTo>
                <a:lnTo>
                  <a:pt x="1203" y="800"/>
                </a:lnTo>
                <a:lnTo>
                  <a:pt x="1203" y="777"/>
                </a:lnTo>
                <a:lnTo>
                  <a:pt x="1203" y="800"/>
                </a:lnTo>
                <a:lnTo>
                  <a:pt x="1204" y="800"/>
                </a:lnTo>
                <a:lnTo>
                  <a:pt x="1204" y="778"/>
                </a:lnTo>
                <a:lnTo>
                  <a:pt x="1205" y="775"/>
                </a:lnTo>
                <a:lnTo>
                  <a:pt x="1205" y="800"/>
                </a:lnTo>
                <a:lnTo>
                  <a:pt x="1297" y="800"/>
                </a:lnTo>
                <a:lnTo>
                  <a:pt x="1297" y="800"/>
                </a:lnTo>
                <a:lnTo>
                  <a:pt x="1297" y="728"/>
                </a:lnTo>
                <a:lnTo>
                  <a:pt x="1298" y="776"/>
                </a:lnTo>
                <a:lnTo>
                  <a:pt x="1298" y="800"/>
                </a:lnTo>
                <a:lnTo>
                  <a:pt x="1301" y="800"/>
                </a:lnTo>
                <a:lnTo>
                  <a:pt x="1301" y="772"/>
                </a:lnTo>
                <a:lnTo>
                  <a:pt x="1301" y="800"/>
                </a:lnTo>
                <a:lnTo>
                  <a:pt x="1305" y="800"/>
                </a:lnTo>
                <a:lnTo>
                  <a:pt x="1305" y="776"/>
                </a:lnTo>
                <a:lnTo>
                  <a:pt x="1305" y="800"/>
                </a:lnTo>
                <a:lnTo>
                  <a:pt x="1308" y="800"/>
                </a:lnTo>
                <a:lnTo>
                  <a:pt x="1308" y="762"/>
                </a:lnTo>
                <a:lnTo>
                  <a:pt x="1308" y="800"/>
                </a:lnTo>
                <a:lnTo>
                  <a:pt x="1309" y="710"/>
                </a:lnTo>
                <a:lnTo>
                  <a:pt x="1309" y="800"/>
                </a:lnTo>
                <a:lnTo>
                  <a:pt x="1310" y="760"/>
                </a:lnTo>
                <a:lnTo>
                  <a:pt x="1310" y="800"/>
                </a:lnTo>
                <a:lnTo>
                  <a:pt x="1376" y="800"/>
                </a:lnTo>
                <a:lnTo>
                  <a:pt x="1376" y="800"/>
                </a:lnTo>
                <a:lnTo>
                  <a:pt x="1376" y="776"/>
                </a:lnTo>
                <a:lnTo>
                  <a:pt x="1377" y="788"/>
                </a:lnTo>
                <a:lnTo>
                  <a:pt x="1377" y="800"/>
                </a:lnTo>
                <a:lnTo>
                  <a:pt x="1393" y="800"/>
                </a:lnTo>
                <a:lnTo>
                  <a:pt x="1393" y="769"/>
                </a:lnTo>
                <a:lnTo>
                  <a:pt x="1393" y="800"/>
                </a:lnTo>
                <a:lnTo>
                  <a:pt x="1443" y="800"/>
                </a:lnTo>
                <a:lnTo>
                  <a:pt x="1443" y="698"/>
                </a:lnTo>
                <a:lnTo>
                  <a:pt x="1443" y="800"/>
                </a:lnTo>
                <a:lnTo>
                  <a:pt x="1446" y="800"/>
                </a:lnTo>
                <a:lnTo>
                  <a:pt x="1447" y="749"/>
                </a:lnTo>
                <a:lnTo>
                  <a:pt x="1447" y="800"/>
                </a:lnTo>
                <a:lnTo>
                  <a:pt x="1450" y="800"/>
                </a:lnTo>
                <a:lnTo>
                  <a:pt x="1450" y="800"/>
                </a:lnTo>
                <a:lnTo>
                  <a:pt x="1450" y="791"/>
                </a:lnTo>
                <a:lnTo>
                  <a:pt x="1451" y="767"/>
                </a:lnTo>
                <a:lnTo>
                  <a:pt x="1451" y="800"/>
                </a:lnTo>
                <a:lnTo>
                  <a:pt x="1497" y="800"/>
                </a:lnTo>
                <a:lnTo>
                  <a:pt x="1497" y="800"/>
                </a:lnTo>
                <a:lnTo>
                  <a:pt x="1497" y="681"/>
                </a:lnTo>
                <a:lnTo>
                  <a:pt x="1498" y="750"/>
                </a:lnTo>
                <a:lnTo>
                  <a:pt x="1498" y="800"/>
                </a:lnTo>
                <a:lnTo>
                  <a:pt x="1499" y="576"/>
                </a:lnTo>
                <a:lnTo>
                  <a:pt x="1499" y="800"/>
                </a:lnTo>
                <a:lnTo>
                  <a:pt x="1500" y="666"/>
                </a:lnTo>
                <a:lnTo>
                  <a:pt x="1500" y="800"/>
                </a:lnTo>
                <a:lnTo>
                  <a:pt x="1501" y="668"/>
                </a:lnTo>
                <a:lnTo>
                  <a:pt x="1501" y="800"/>
                </a:lnTo>
                <a:lnTo>
                  <a:pt x="1502" y="800"/>
                </a:lnTo>
                <a:lnTo>
                  <a:pt x="1502" y="754"/>
                </a:lnTo>
                <a:lnTo>
                  <a:pt x="1503" y="754"/>
                </a:lnTo>
                <a:lnTo>
                  <a:pt x="1503" y="800"/>
                </a:lnTo>
                <a:lnTo>
                  <a:pt x="1529" y="80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3025775" y="43534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893.46069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5559425" y="1754558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998.00745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3775075" y="2268908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924.40930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10248900" y="2265733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1192.20288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1285875" y="2483220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821.72290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6369050" y="2495920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1032.54688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3476625" y="2514970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914.19958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2418038" y="2446807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868.36798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7473950" y="2530845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1078.01929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2136775" y="260069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856.88312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9893300" y="2654670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1177.61011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4594225" y="2667370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958.10706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9069295" y="2676633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1142.49585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5254625" y="283564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985.46155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4105879" y="2523751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930.49615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3" name="Line 294"/>
          <p:cNvSpPr>
            <a:spLocks noChangeShapeType="1"/>
          </p:cNvSpPr>
          <p:nvPr/>
        </p:nvSpPr>
        <p:spPr bwMode="auto">
          <a:xfrm>
            <a:off x="1022350" y="6481763"/>
            <a:ext cx="97091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74" name="Line 295"/>
          <p:cNvSpPr>
            <a:spLocks noChangeShapeType="1"/>
          </p:cNvSpPr>
          <p:nvPr/>
        </p:nvSpPr>
        <p:spPr bwMode="auto">
          <a:xfrm>
            <a:off x="11430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75" name="Line 296"/>
          <p:cNvSpPr>
            <a:spLocks noChangeShapeType="1"/>
          </p:cNvSpPr>
          <p:nvPr/>
        </p:nvSpPr>
        <p:spPr bwMode="auto">
          <a:xfrm>
            <a:off x="12636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76" name="Line 297"/>
          <p:cNvSpPr>
            <a:spLocks noChangeShapeType="1"/>
          </p:cNvSpPr>
          <p:nvPr/>
        </p:nvSpPr>
        <p:spPr bwMode="auto">
          <a:xfrm>
            <a:off x="13843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77" name="Line 298"/>
          <p:cNvSpPr>
            <a:spLocks noChangeShapeType="1"/>
          </p:cNvSpPr>
          <p:nvPr/>
        </p:nvSpPr>
        <p:spPr bwMode="auto">
          <a:xfrm>
            <a:off x="16256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78" name="Line 299"/>
          <p:cNvSpPr>
            <a:spLocks noChangeShapeType="1"/>
          </p:cNvSpPr>
          <p:nvPr/>
        </p:nvSpPr>
        <p:spPr bwMode="auto">
          <a:xfrm>
            <a:off x="17462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79" name="Line 300"/>
          <p:cNvSpPr>
            <a:spLocks noChangeShapeType="1"/>
          </p:cNvSpPr>
          <p:nvPr/>
        </p:nvSpPr>
        <p:spPr bwMode="auto">
          <a:xfrm>
            <a:off x="18669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0" name="Line 301"/>
          <p:cNvSpPr>
            <a:spLocks noChangeShapeType="1"/>
          </p:cNvSpPr>
          <p:nvPr/>
        </p:nvSpPr>
        <p:spPr bwMode="auto">
          <a:xfrm>
            <a:off x="21145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1" name="Line 302"/>
          <p:cNvSpPr>
            <a:spLocks noChangeShapeType="1"/>
          </p:cNvSpPr>
          <p:nvPr/>
        </p:nvSpPr>
        <p:spPr bwMode="auto">
          <a:xfrm>
            <a:off x="22352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2" name="Line 303"/>
          <p:cNvSpPr>
            <a:spLocks noChangeShapeType="1"/>
          </p:cNvSpPr>
          <p:nvPr/>
        </p:nvSpPr>
        <p:spPr bwMode="auto">
          <a:xfrm>
            <a:off x="23558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3" name="Line 304"/>
          <p:cNvSpPr>
            <a:spLocks noChangeShapeType="1"/>
          </p:cNvSpPr>
          <p:nvPr/>
        </p:nvSpPr>
        <p:spPr bwMode="auto">
          <a:xfrm>
            <a:off x="25971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4" name="Line 305"/>
          <p:cNvSpPr>
            <a:spLocks noChangeShapeType="1"/>
          </p:cNvSpPr>
          <p:nvPr/>
        </p:nvSpPr>
        <p:spPr bwMode="auto">
          <a:xfrm>
            <a:off x="27178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5" name="Line 306"/>
          <p:cNvSpPr>
            <a:spLocks noChangeShapeType="1"/>
          </p:cNvSpPr>
          <p:nvPr/>
        </p:nvSpPr>
        <p:spPr bwMode="auto">
          <a:xfrm>
            <a:off x="28384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6" name="Line 307"/>
          <p:cNvSpPr>
            <a:spLocks noChangeShapeType="1"/>
          </p:cNvSpPr>
          <p:nvPr/>
        </p:nvSpPr>
        <p:spPr bwMode="auto">
          <a:xfrm>
            <a:off x="30797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7" name="Line 308"/>
          <p:cNvSpPr>
            <a:spLocks noChangeShapeType="1"/>
          </p:cNvSpPr>
          <p:nvPr/>
        </p:nvSpPr>
        <p:spPr bwMode="auto">
          <a:xfrm>
            <a:off x="32067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8" name="Line 309"/>
          <p:cNvSpPr>
            <a:spLocks noChangeShapeType="1"/>
          </p:cNvSpPr>
          <p:nvPr/>
        </p:nvSpPr>
        <p:spPr bwMode="auto">
          <a:xfrm>
            <a:off x="33274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89" name="Line 310"/>
          <p:cNvSpPr>
            <a:spLocks noChangeShapeType="1"/>
          </p:cNvSpPr>
          <p:nvPr/>
        </p:nvSpPr>
        <p:spPr bwMode="auto">
          <a:xfrm>
            <a:off x="35687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0" name="Line 311"/>
          <p:cNvSpPr>
            <a:spLocks noChangeShapeType="1"/>
          </p:cNvSpPr>
          <p:nvPr/>
        </p:nvSpPr>
        <p:spPr bwMode="auto">
          <a:xfrm>
            <a:off x="36893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1" name="Line 312"/>
          <p:cNvSpPr>
            <a:spLocks noChangeShapeType="1"/>
          </p:cNvSpPr>
          <p:nvPr/>
        </p:nvSpPr>
        <p:spPr bwMode="auto">
          <a:xfrm>
            <a:off x="38100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2" name="Line 313"/>
          <p:cNvSpPr>
            <a:spLocks noChangeShapeType="1"/>
          </p:cNvSpPr>
          <p:nvPr/>
        </p:nvSpPr>
        <p:spPr bwMode="auto">
          <a:xfrm>
            <a:off x="40513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3" name="Line 314"/>
          <p:cNvSpPr>
            <a:spLocks noChangeShapeType="1"/>
          </p:cNvSpPr>
          <p:nvPr/>
        </p:nvSpPr>
        <p:spPr bwMode="auto">
          <a:xfrm>
            <a:off x="41719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4" name="Line 315"/>
          <p:cNvSpPr>
            <a:spLocks noChangeShapeType="1"/>
          </p:cNvSpPr>
          <p:nvPr/>
        </p:nvSpPr>
        <p:spPr bwMode="auto">
          <a:xfrm>
            <a:off x="42989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5" name="Line 316"/>
          <p:cNvSpPr>
            <a:spLocks noChangeShapeType="1"/>
          </p:cNvSpPr>
          <p:nvPr/>
        </p:nvSpPr>
        <p:spPr bwMode="auto">
          <a:xfrm>
            <a:off x="45402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6" name="Line 317"/>
          <p:cNvSpPr>
            <a:spLocks noChangeShapeType="1"/>
          </p:cNvSpPr>
          <p:nvPr/>
        </p:nvSpPr>
        <p:spPr bwMode="auto">
          <a:xfrm>
            <a:off x="46609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7" name="Line 318"/>
          <p:cNvSpPr>
            <a:spLocks noChangeShapeType="1"/>
          </p:cNvSpPr>
          <p:nvPr/>
        </p:nvSpPr>
        <p:spPr bwMode="auto">
          <a:xfrm>
            <a:off x="47815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8" name="Line 319"/>
          <p:cNvSpPr>
            <a:spLocks noChangeShapeType="1"/>
          </p:cNvSpPr>
          <p:nvPr/>
        </p:nvSpPr>
        <p:spPr bwMode="auto">
          <a:xfrm>
            <a:off x="50228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99" name="Line 320"/>
          <p:cNvSpPr>
            <a:spLocks noChangeShapeType="1"/>
          </p:cNvSpPr>
          <p:nvPr/>
        </p:nvSpPr>
        <p:spPr bwMode="auto">
          <a:xfrm>
            <a:off x="51435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0" name="Line 321"/>
          <p:cNvSpPr>
            <a:spLocks noChangeShapeType="1"/>
          </p:cNvSpPr>
          <p:nvPr/>
        </p:nvSpPr>
        <p:spPr bwMode="auto">
          <a:xfrm>
            <a:off x="52641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1" name="Line 322"/>
          <p:cNvSpPr>
            <a:spLocks noChangeShapeType="1"/>
          </p:cNvSpPr>
          <p:nvPr/>
        </p:nvSpPr>
        <p:spPr bwMode="auto">
          <a:xfrm>
            <a:off x="55118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2" name="Line 323"/>
          <p:cNvSpPr>
            <a:spLocks noChangeShapeType="1"/>
          </p:cNvSpPr>
          <p:nvPr/>
        </p:nvSpPr>
        <p:spPr bwMode="auto">
          <a:xfrm>
            <a:off x="56324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3" name="Line 324"/>
          <p:cNvSpPr>
            <a:spLocks noChangeShapeType="1"/>
          </p:cNvSpPr>
          <p:nvPr/>
        </p:nvSpPr>
        <p:spPr bwMode="auto">
          <a:xfrm>
            <a:off x="57531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4" name="Line 325"/>
          <p:cNvSpPr>
            <a:spLocks noChangeShapeType="1"/>
          </p:cNvSpPr>
          <p:nvPr/>
        </p:nvSpPr>
        <p:spPr bwMode="auto">
          <a:xfrm>
            <a:off x="59944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5" name="Line 326"/>
          <p:cNvSpPr>
            <a:spLocks noChangeShapeType="1"/>
          </p:cNvSpPr>
          <p:nvPr/>
        </p:nvSpPr>
        <p:spPr bwMode="auto">
          <a:xfrm>
            <a:off x="61150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6" name="Line 327"/>
          <p:cNvSpPr>
            <a:spLocks noChangeShapeType="1"/>
          </p:cNvSpPr>
          <p:nvPr/>
        </p:nvSpPr>
        <p:spPr bwMode="auto">
          <a:xfrm>
            <a:off x="62357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7" name="Line 328"/>
          <p:cNvSpPr>
            <a:spLocks noChangeShapeType="1"/>
          </p:cNvSpPr>
          <p:nvPr/>
        </p:nvSpPr>
        <p:spPr bwMode="auto">
          <a:xfrm>
            <a:off x="64833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8" name="Line 329"/>
          <p:cNvSpPr>
            <a:spLocks noChangeShapeType="1"/>
          </p:cNvSpPr>
          <p:nvPr/>
        </p:nvSpPr>
        <p:spPr bwMode="auto">
          <a:xfrm>
            <a:off x="66040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09" name="Line 330"/>
          <p:cNvSpPr>
            <a:spLocks noChangeShapeType="1"/>
          </p:cNvSpPr>
          <p:nvPr/>
        </p:nvSpPr>
        <p:spPr bwMode="auto">
          <a:xfrm>
            <a:off x="67246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0" name="Line 331"/>
          <p:cNvSpPr>
            <a:spLocks noChangeShapeType="1"/>
          </p:cNvSpPr>
          <p:nvPr/>
        </p:nvSpPr>
        <p:spPr bwMode="auto">
          <a:xfrm>
            <a:off x="69659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1" name="Line 332"/>
          <p:cNvSpPr>
            <a:spLocks noChangeShapeType="1"/>
          </p:cNvSpPr>
          <p:nvPr/>
        </p:nvSpPr>
        <p:spPr bwMode="auto">
          <a:xfrm>
            <a:off x="70866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2" name="Line 333"/>
          <p:cNvSpPr>
            <a:spLocks noChangeShapeType="1"/>
          </p:cNvSpPr>
          <p:nvPr/>
        </p:nvSpPr>
        <p:spPr bwMode="auto">
          <a:xfrm>
            <a:off x="72072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3" name="Line 334"/>
          <p:cNvSpPr>
            <a:spLocks noChangeShapeType="1"/>
          </p:cNvSpPr>
          <p:nvPr/>
        </p:nvSpPr>
        <p:spPr bwMode="auto">
          <a:xfrm>
            <a:off x="74485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4" name="Line 335"/>
          <p:cNvSpPr>
            <a:spLocks noChangeShapeType="1"/>
          </p:cNvSpPr>
          <p:nvPr/>
        </p:nvSpPr>
        <p:spPr bwMode="auto">
          <a:xfrm>
            <a:off x="75755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5" name="Line 336"/>
          <p:cNvSpPr>
            <a:spLocks noChangeShapeType="1"/>
          </p:cNvSpPr>
          <p:nvPr/>
        </p:nvSpPr>
        <p:spPr bwMode="auto">
          <a:xfrm>
            <a:off x="76962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6" name="Line 337"/>
          <p:cNvSpPr>
            <a:spLocks noChangeShapeType="1"/>
          </p:cNvSpPr>
          <p:nvPr/>
        </p:nvSpPr>
        <p:spPr bwMode="auto">
          <a:xfrm>
            <a:off x="79375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7" name="Line 338"/>
          <p:cNvSpPr>
            <a:spLocks noChangeShapeType="1"/>
          </p:cNvSpPr>
          <p:nvPr/>
        </p:nvSpPr>
        <p:spPr bwMode="auto">
          <a:xfrm>
            <a:off x="80581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8" name="Line 339"/>
          <p:cNvSpPr>
            <a:spLocks noChangeShapeType="1"/>
          </p:cNvSpPr>
          <p:nvPr/>
        </p:nvSpPr>
        <p:spPr bwMode="auto">
          <a:xfrm>
            <a:off x="81788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19" name="Line 340"/>
          <p:cNvSpPr>
            <a:spLocks noChangeShapeType="1"/>
          </p:cNvSpPr>
          <p:nvPr/>
        </p:nvSpPr>
        <p:spPr bwMode="auto">
          <a:xfrm>
            <a:off x="84201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0" name="Line 341"/>
          <p:cNvSpPr>
            <a:spLocks noChangeShapeType="1"/>
          </p:cNvSpPr>
          <p:nvPr/>
        </p:nvSpPr>
        <p:spPr bwMode="auto">
          <a:xfrm>
            <a:off x="85407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1" name="Line 342"/>
          <p:cNvSpPr>
            <a:spLocks noChangeShapeType="1"/>
          </p:cNvSpPr>
          <p:nvPr/>
        </p:nvSpPr>
        <p:spPr bwMode="auto">
          <a:xfrm>
            <a:off x="86677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2" name="Line 343"/>
          <p:cNvSpPr>
            <a:spLocks noChangeShapeType="1"/>
          </p:cNvSpPr>
          <p:nvPr/>
        </p:nvSpPr>
        <p:spPr bwMode="auto">
          <a:xfrm>
            <a:off x="89090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3" name="Line 344"/>
          <p:cNvSpPr>
            <a:spLocks noChangeShapeType="1"/>
          </p:cNvSpPr>
          <p:nvPr/>
        </p:nvSpPr>
        <p:spPr bwMode="auto">
          <a:xfrm>
            <a:off x="90297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4" name="Line 345"/>
          <p:cNvSpPr>
            <a:spLocks noChangeShapeType="1"/>
          </p:cNvSpPr>
          <p:nvPr/>
        </p:nvSpPr>
        <p:spPr bwMode="auto">
          <a:xfrm>
            <a:off x="91503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5" name="Line 346"/>
          <p:cNvSpPr>
            <a:spLocks noChangeShapeType="1"/>
          </p:cNvSpPr>
          <p:nvPr/>
        </p:nvSpPr>
        <p:spPr bwMode="auto">
          <a:xfrm>
            <a:off x="93916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6" name="Line 347"/>
          <p:cNvSpPr>
            <a:spLocks noChangeShapeType="1"/>
          </p:cNvSpPr>
          <p:nvPr/>
        </p:nvSpPr>
        <p:spPr bwMode="auto">
          <a:xfrm>
            <a:off x="95123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7" name="Line 348"/>
          <p:cNvSpPr>
            <a:spLocks noChangeShapeType="1"/>
          </p:cNvSpPr>
          <p:nvPr/>
        </p:nvSpPr>
        <p:spPr bwMode="auto">
          <a:xfrm>
            <a:off x="96329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8" name="Line 349"/>
          <p:cNvSpPr>
            <a:spLocks noChangeShapeType="1"/>
          </p:cNvSpPr>
          <p:nvPr/>
        </p:nvSpPr>
        <p:spPr bwMode="auto">
          <a:xfrm>
            <a:off x="98806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29" name="Line 350"/>
          <p:cNvSpPr>
            <a:spLocks noChangeShapeType="1"/>
          </p:cNvSpPr>
          <p:nvPr/>
        </p:nvSpPr>
        <p:spPr bwMode="auto">
          <a:xfrm>
            <a:off x="100012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30" name="Line 351"/>
          <p:cNvSpPr>
            <a:spLocks noChangeShapeType="1"/>
          </p:cNvSpPr>
          <p:nvPr/>
        </p:nvSpPr>
        <p:spPr bwMode="auto">
          <a:xfrm>
            <a:off x="101219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31" name="Line 352"/>
          <p:cNvSpPr>
            <a:spLocks noChangeShapeType="1"/>
          </p:cNvSpPr>
          <p:nvPr/>
        </p:nvSpPr>
        <p:spPr bwMode="auto">
          <a:xfrm>
            <a:off x="103632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32" name="Line 353"/>
          <p:cNvSpPr>
            <a:spLocks noChangeShapeType="1"/>
          </p:cNvSpPr>
          <p:nvPr/>
        </p:nvSpPr>
        <p:spPr bwMode="auto">
          <a:xfrm>
            <a:off x="1048385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33" name="Line 354"/>
          <p:cNvSpPr>
            <a:spLocks noChangeShapeType="1"/>
          </p:cNvSpPr>
          <p:nvPr/>
        </p:nvSpPr>
        <p:spPr bwMode="auto">
          <a:xfrm>
            <a:off x="10604500" y="6481763"/>
            <a:ext cx="0" cy="2222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34" name="Line 355"/>
          <p:cNvSpPr>
            <a:spLocks noChangeShapeType="1"/>
          </p:cNvSpPr>
          <p:nvPr/>
        </p:nvSpPr>
        <p:spPr bwMode="auto">
          <a:xfrm>
            <a:off x="10223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35" name="Rectangle 356"/>
          <p:cNvSpPr>
            <a:spLocks noChangeArrowheads="1"/>
          </p:cNvSpPr>
          <p:nvPr/>
        </p:nvSpPr>
        <p:spPr bwMode="auto">
          <a:xfrm>
            <a:off x="91440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6" name="Line 357"/>
          <p:cNvSpPr>
            <a:spLocks noChangeShapeType="1"/>
          </p:cNvSpPr>
          <p:nvPr/>
        </p:nvSpPr>
        <p:spPr bwMode="auto">
          <a:xfrm>
            <a:off x="15049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37" name="Rectangle 358"/>
          <p:cNvSpPr>
            <a:spLocks noChangeArrowheads="1"/>
          </p:cNvSpPr>
          <p:nvPr/>
        </p:nvSpPr>
        <p:spPr bwMode="auto">
          <a:xfrm>
            <a:off x="139700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8" name="Line 359"/>
          <p:cNvSpPr>
            <a:spLocks noChangeShapeType="1"/>
          </p:cNvSpPr>
          <p:nvPr/>
        </p:nvSpPr>
        <p:spPr bwMode="auto">
          <a:xfrm>
            <a:off x="19875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39" name="Rectangle 360"/>
          <p:cNvSpPr>
            <a:spLocks noChangeArrowheads="1"/>
          </p:cNvSpPr>
          <p:nvPr/>
        </p:nvSpPr>
        <p:spPr bwMode="auto">
          <a:xfrm>
            <a:off x="187960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0" name="Line 361"/>
          <p:cNvSpPr>
            <a:spLocks noChangeShapeType="1"/>
          </p:cNvSpPr>
          <p:nvPr/>
        </p:nvSpPr>
        <p:spPr bwMode="auto">
          <a:xfrm>
            <a:off x="247650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41" name="Rectangle 362"/>
          <p:cNvSpPr>
            <a:spLocks noChangeArrowheads="1"/>
          </p:cNvSpPr>
          <p:nvPr/>
        </p:nvSpPr>
        <p:spPr bwMode="auto">
          <a:xfrm>
            <a:off x="236855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2" name="Line 363"/>
          <p:cNvSpPr>
            <a:spLocks noChangeShapeType="1"/>
          </p:cNvSpPr>
          <p:nvPr/>
        </p:nvSpPr>
        <p:spPr bwMode="auto">
          <a:xfrm>
            <a:off x="295910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43" name="Rectangle 364"/>
          <p:cNvSpPr>
            <a:spLocks noChangeArrowheads="1"/>
          </p:cNvSpPr>
          <p:nvPr/>
        </p:nvSpPr>
        <p:spPr bwMode="auto">
          <a:xfrm>
            <a:off x="285115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4" name="Line 365"/>
          <p:cNvSpPr>
            <a:spLocks noChangeShapeType="1"/>
          </p:cNvSpPr>
          <p:nvPr/>
        </p:nvSpPr>
        <p:spPr bwMode="auto">
          <a:xfrm>
            <a:off x="34480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45" name="Rectangle 366"/>
          <p:cNvSpPr>
            <a:spLocks noChangeArrowheads="1"/>
          </p:cNvSpPr>
          <p:nvPr/>
        </p:nvSpPr>
        <p:spPr bwMode="auto">
          <a:xfrm>
            <a:off x="334010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6" name="Line 367"/>
          <p:cNvSpPr>
            <a:spLocks noChangeShapeType="1"/>
          </p:cNvSpPr>
          <p:nvPr/>
        </p:nvSpPr>
        <p:spPr bwMode="auto">
          <a:xfrm>
            <a:off x="39306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47" name="Rectangle 368"/>
          <p:cNvSpPr>
            <a:spLocks noChangeArrowheads="1"/>
          </p:cNvSpPr>
          <p:nvPr/>
        </p:nvSpPr>
        <p:spPr bwMode="auto">
          <a:xfrm>
            <a:off x="382270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8" name="Line 369"/>
          <p:cNvSpPr>
            <a:spLocks noChangeShapeType="1"/>
          </p:cNvSpPr>
          <p:nvPr/>
        </p:nvSpPr>
        <p:spPr bwMode="auto">
          <a:xfrm>
            <a:off x="441960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49" name="Rectangle 370"/>
          <p:cNvSpPr>
            <a:spLocks noChangeArrowheads="1"/>
          </p:cNvSpPr>
          <p:nvPr/>
        </p:nvSpPr>
        <p:spPr bwMode="auto">
          <a:xfrm>
            <a:off x="431165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0" name="Line 371"/>
          <p:cNvSpPr>
            <a:spLocks noChangeShapeType="1"/>
          </p:cNvSpPr>
          <p:nvPr/>
        </p:nvSpPr>
        <p:spPr bwMode="auto">
          <a:xfrm>
            <a:off x="490220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51" name="Rectangle 372"/>
          <p:cNvSpPr>
            <a:spLocks noChangeArrowheads="1"/>
          </p:cNvSpPr>
          <p:nvPr/>
        </p:nvSpPr>
        <p:spPr bwMode="auto">
          <a:xfrm>
            <a:off x="479425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2" name="Line 373"/>
          <p:cNvSpPr>
            <a:spLocks noChangeShapeType="1"/>
          </p:cNvSpPr>
          <p:nvPr/>
        </p:nvSpPr>
        <p:spPr bwMode="auto">
          <a:xfrm>
            <a:off x="53911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53" name="Rectangle 374"/>
          <p:cNvSpPr>
            <a:spLocks noChangeArrowheads="1"/>
          </p:cNvSpPr>
          <p:nvPr/>
        </p:nvSpPr>
        <p:spPr bwMode="auto">
          <a:xfrm>
            <a:off x="5283200" y="6513513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4" name="Line 375"/>
          <p:cNvSpPr>
            <a:spLocks noChangeShapeType="1"/>
          </p:cNvSpPr>
          <p:nvPr/>
        </p:nvSpPr>
        <p:spPr bwMode="auto">
          <a:xfrm>
            <a:off x="58737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55" name="Rectangle 376"/>
          <p:cNvSpPr>
            <a:spLocks noChangeArrowheads="1"/>
          </p:cNvSpPr>
          <p:nvPr/>
        </p:nvSpPr>
        <p:spPr bwMode="auto">
          <a:xfrm>
            <a:off x="573722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6" name="Line 377"/>
          <p:cNvSpPr>
            <a:spLocks noChangeShapeType="1"/>
          </p:cNvSpPr>
          <p:nvPr/>
        </p:nvSpPr>
        <p:spPr bwMode="auto">
          <a:xfrm>
            <a:off x="63563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57" name="Rectangle 378"/>
          <p:cNvSpPr>
            <a:spLocks noChangeArrowheads="1"/>
          </p:cNvSpPr>
          <p:nvPr/>
        </p:nvSpPr>
        <p:spPr bwMode="auto">
          <a:xfrm>
            <a:off x="621982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8" name="Line 379"/>
          <p:cNvSpPr>
            <a:spLocks noChangeShapeType="1"/>
          </p:cNvSpPr>
          <p:nvPr/>
        </p:nvSpPr>
        <p:spPr bwMode="auto">
          <a:xfrm>
            <a:off x="684530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59" name="Rectangle 380"/>
          <p:cNvSpPr>
            <a:spLocks noChangeArrowheads="1"/>
          </p:cNvSpPr>
          <p:nvPr/>
        </p:nvSpPr>
        <p:spPr bwMode="auto">
          <a:xfrm>
            <a:off x="670877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0" name="Line 381"/>
          <p:cNvSpPr>
            <a:spLocks noChangeShapeType="1"/>
          </p:cNvSpPr>
          <p:nvPr/>
        </p:nvSpPr>
        <p:spPr bwMode="auto">
          <a:xfrm>
            <a:off x="732790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61" name="Rectangle 382"/>
          <p:cNvSpPr>
            <a:spLocks noChangeArrowheads="1"/>
          </p:cNvSpPr>
          <p:nvPr/>
        </p:nvSpPr>
        <p:spPr bwMode="auto">
          <a:xfrm>
            <a:off x="719137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2" name="Line 383"/>
          <p:cNvSpPr>
            <a:spLocks noChangeShapeType="1"/>
          </p:cNvSpPr>
          <p:nvPr/>
        </p:nvSpPr>
        <p:spPr bwMode="auto">
          <a:xfrm>
            <a:off x="78168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63" name="Rectangle 384"/>
          <p:cNvSpPr>
            <a:spLocks noChangeArrowheads="1"/>
          </p:cNvSpPr>
          <p:nvPr/>
        </p:nvSpPr>
        <p:spPr bwMode="auto">
          <a:xfrm>
            <a:off x="768032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4" name="Line 385"/>
          <p:cNvSpPr>
            <a:spLocks noChangeShapeType="1"/>
          </p:cNvSpPr>
          <p:nvPr/>
        </p:nvSpPr>
        <p:spPr bwMode="auto">
          <a:xfrm>
            <a:off x="82994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65" name="Rectangle 386"/>
          <p:cNvSpPr>
            <a:spLocks noChangeArrowheads="1"/>
          </p:cNvSpPr>
          <p:nvPr/>
        </p:nvSpPr>
        <p:spPr bwMode="auto">
          <a:xfrm>
            <a:off x="816292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6" name="Line 387"/>
          <p:cNvSpPr>
            <a:spLocks noChangeShapeType="1"/>
          </p:cNvSpPr>
          <p:nvPr/>
        </p:nvSpPr>
        <p:spPr bwMode="auto">
          <a:xfrm>
            <a:off x="878840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67" name="Rectangle 388"/>
          <p:cNvSpPr>
            <a:spLocks noChangeArrowheads="1"/>
          </p:cNvSpPr>
          <p:nvPr/>
        </p:nvSpPr>
        <p:spPr bwMode="auto">
          <a:xfrm>
            <a:off x="865187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8" name="Line 389"/>
          <p:cNvSpPr>
            <a:spLocks noChangeShapeType="1"/>
          </p:cNvSpPr>
          <p:nvPr/>
        </p:nvSpPr>
        <p:spPr bwMode="auto">
          <a:xfrm>
            <a:off x="927100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69" name="Rectangle 390"/>
          <p:cNvSpPr>
            <a:spLocks noChangeArrowheads="1"/>
          </p:cNvSpPr>
          <p:nvPr/>
        </p:nvSpPr>
        <p:spPr bwMode="auto">
          <a:xfrm>
            <a:off x="913447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0" name="Line 391"/>
          <p:cNvSpPr>
            <a:spLocks noChangeShapeType="1"/>
          </p:cNvSpPr>
          <p:nvPr/>
        </p:nvSpPr>
        <p:spPr bwMode="auto">
          <a:xfrm>
            <a:off x="97599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71" name="Rectangle 392"/>
          <p:cNvSpPr>
            <a:spLocks noChangeArrowheads="1"/>
          </p:cNvSpPr>
          <p:nvPr/>
        </p:nvSpPr>
        <p:spPr bwMode="auto">
          <a:xfrm>
            <a:off x="962342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2" name="Line 393"/>
          <p:cNvSpPr>
            <a:spLocks noChangeShapeType="1"/>
          </p:cNvSpPr>
          <p:nvPr/>
        </p:nvSpPr>
        <p:spPr bwMode="auto">
          <a:xfrm>
            <a:off x="1024255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73" name="Rectangle 394"/>
          <p:cNvSpPr>
            <a:spLocks noChangeArrowheads="1"/>
          </p:cNvSpPr>
          <p:nvPr/>
        </p:nvSpPr>
        <p:spPr bwMode="auto">
          <a:xfrm>
            <a:off x="1010602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4" name="Line 395"/>
          <p:cNvSpPr>
            <a:spLocks noChangeShapeType="1"/>
          </p:cNvSpPr>
          <p:nvPr/>
        </p:nvSpPr>
        <p:spPr bwMode="auto">
          <a:xfrm>
            <a:off x="10731500" y="6481763"/>
            <a:ext cx="0" cy="317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75" name="Rectangle 396"/>
          <p:cNvSpPr>
            <a:spLocks noChangeArrowheads="1"/>
          </p:cNvSpPr>
          <p:nvPr/>
        </p:nvSpPr>
        <p:spPr bwMode="auto">
          <a:xfrm>
            <a:off x="10594975" y="6513513"/>
            <a:ext cx="28212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1200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6" name="Rectangle 397"/>
          <p:cNvSpPr>
            <a:spLocks noChangeArrowheads="1"/>
          </p:cNvSpPr>
          <p:nvPr/>
        </p:nvSpPr>
        <p:spPr bwMode="auto">
          <a:xfrm>
            <a:off x="5554386" y="6657925"/>
            <a:ext cx="21320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m/z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7" name="Line 398"/>
          <p:cNvSpPr>
            <a:spLocks noChangeShapeType="1"/>
          </p:cNvSpPr>
          <p:nvPr/>
        </p:nvSpPr>
        <p:spPr bwMode="auto">
          <a:xfrm flipV="1">
            <a:off x="1022350" y="3932238"/>
            <a:ext cx="0" cy="254635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78" name="Line 399"/>
          <p:cNvSpPr>
            <a:spLocks noChangeShapeType="1"/>
          </p:cNvSpPr>
          <p:nvPr/>
        </p:nvSpPr>
        <p:spPr bwMode="auto">
          <a:xfrm flipH="1">
            <a:off x="977900" y="64531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79" name="Line 400"/>
          <p:cNvSpPr>
            <a:spLocks noChangeShapeType="1"/>
          </p:cNvSpPr>
          <p:nvPr/>
        </p:nvSpPr>
        <p:spPr bwMode="auto">
          <a:xfrm flipH="1">
            <a:off x="977900" y="64277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0" name="Line 401"/>
          <p:cNvSpPr>
            <a:spLocks noChangeShapeType="1"/>
          </p:cNvSpPr>
          <p:nvPr/>
        </p:nvSpPr>
        <p:spPr bwMode="auto">
          <a:xfrm flipH="1">
            <a:off x="977900" y="64023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1" name="Line 402"/>
          <p:cNvSpPr>
            <a:spLocks noChangeShapeType="1"/>
          </p:cNvSpPr>
          <p:nvPr/>
        </p:nvSpPr>
        <p:spPr bwMode="auto">
          <a:xfrm flipH="1">
            <a:off x="977900" y="63769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2" name="Line 403"/>
          <p:cNvSpPr>
            <a:spLocks noChangeShapeType="1"/>
          </p:cNvSpPr>
          <p:nvPr/>
        </p:nvSpPr>
        <p:spPr bwMode="auto">
          <a:xfrm flipH="1">
            <a:off x="977900" y="63261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3" name="Line 404"/>
          <p:cNvSpPr>
            <a:spLocks noChangeShapeType="1"/>
          </p:cNvSpPr>
          <p:nvPr/>
        </p:nvSpPr>
        <p:spPr bwMode="auto">
          <a:xfrm flipH="1">
            <a:off x="977900" y="63007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4" name="Line 405"/>
          <p:cNvSpPr>
            <a:spLocks noChangeShapeType="1"/>
          </p:cNvSpPr>
          <p:nvPr/>
        </p:nvSpPr>
        <p:spPr bwMode="auto">
          <a:xfrm flipH="1">
            <a:off x="977900" y="62753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5" name="Line 406"/>
          <p:cNvSpPr>
            <a:spLocks noChangeShapeType="1"/>
          </p:cNvSpPr>
          <p:nvPr/>
        </p:nvSpPr>
        <p:spPr bwMode="auto">
          <a:xfrm flipH="1">
            <a:off x="977900" y="62499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6" name="Line 407"/>
          <p:cNvSpPr>
            <a:spLocks noChangeShapeType="1"/>
          </p:cNvSpPr>
          <p:nvPr/>
        </p:nvSpPr>
        <p:spPr bwMode="auto">
          <a:xfrm flipH="1">
            <a:off x="977900" y="61991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7" name="Line 408"/>
          <p:cNvSpPr>
            <a:spLocks noChangeShapeType="1"/>
          </p:cNvSpPr>
          <p:nvPr/>
        </p:nvSpPr>
        <p:spPr bwMode="auto">
          <a:xfrm flipH="1">
            <a:off x="977900" y="61737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8" name="Line 409"/>
          <p:cNvSpPr>
            <a:spLocks noChangeShapeType="1"/>
          </p:cNvSpPr>
          <p:nvPr/>
        </p:nvSpPr>
        <p:spPr bwMode="auto">
          <a:xfrm flipH="1">
            <a:off x="977900" y="61483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89" name="Line 410"/>
          <p:cNvSpPr>
            <a:spLocks noChangeShapeType="1"/>
          </p:cNvSpPr>
          <p:nvPr/>
        </p:nvSpPr>
        <p:spPr bwMode="auto">
          <a:xfrm flipH="1">
            <a:off x="977900" y="61229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0" name="Line 411"/>
          <p:cNvSpPr>
            <a:spLocks noChangeShapeType="1"/>
          </p:cNvSpPr>
          <p:nvPr/>
        </p:nvSpPr>
        <p:spPr bwMode="auto">
          <a:xfrm flipH="1">
            <a:off x="977900" y="60721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1" name="Line 412"/>
          <p:cNvSpPr>
            <a:spLocks noChangeShapeType="1"/>
          </p:cNvSpPr>
          <p:nvPr/>
        </p:nvSpPr>
        <p:spPr bwMode="auto">
          <a:xfrm flipH="1">
            <a:off x="977900" y="60467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2" name="Line 413"/>
          <p:cNvSpPr>
            <a:spLocks noChangeShapeType="1"/>
          </p:cNvSpPr>
          <p:nvPr/>
        </p:nvSpPr>
        <p:spPr bwMode="auto">
          <a:xfrm flipH="1">
            <a:off x="977900" y="60213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3" name="Line 414"/>
          <p:cNvSpPr>
            <a:spLocks noChangeShapeType="1"/>
          </p:cNvSpPr>
          <p:nvPr/>
        </p:nvSpPr>
        <p:spPr bwMode="auto">
          <a:xfrm flipH="1">
            <a:off x="977900" y="59959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4" name="Line 415"/>
          <p:cNvSpPr>
            <a:spLocks noChangeShapeType="1"/>
          </p:cNvSpPr>
          <p:nvPr/>
        </p:nvSpPr>
        <p:spPr bwMode="auto">
          <a:xfrm flipH="1">
            <a:off x="977900" y="5945188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5" name="Line 416"/>
          <p:cNvSpPr>
            <a:spLocks noChangeShapeType="1"/>
          </p:cNvSpPr>
          <p:nvPr/>
        </p:nvSpPr>
        <p:spPr bwMode="auto">
          <a:xfrm flipH="1">
            <a:off x="977900" y="5918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6" name="Line 417"/>
          <p:cNvSpPr>
            <a:spLocks noChangeShapeType="1"/>
          </p:cNvSpPr>
          <p:nvPr/>
        </p:nvSpPr>
        <p:spPr bwMode="auto">
          <a:xfrm flipH="1">
            <a:off x="977900" y="5892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7" name="Line 418"/>
          <p:cNvSpPr>
            <a:spLocks noChangeShapeType="1"/>
          </p:cNvSpPr>
          <p:nvPr/>
        </p:nvSpPr>
        <p:spPr bwMode="auto">
          <a:xfrm flipH="1">
            <a:off x="977900" y="5867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8" name="Line 419"/>
          <p:cNvSpPr>
            <a:spLocks noChangeShapeType="1"/>
          </p:cNvSpPr>
          <p:nvPr/>
        </p:nvSpPr>
        <p:spPr bwMode="auto">
          <a:xfrm flipH="1">
            <a:off x="977900" y="5816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499" name="Line 420"/>
          <p:cNvSpPr>
            <a:spLocks noChangeShapeType="1"/>
          </p:cNvSpPr>
          <p:nvPr/>
        </p:nvSpPr>
        <p:spPr bwMode="auto">
          <a:xfrm flipH="1">
            <a:off x="977900" y="5791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0" name="Line 421"/>
          <p:cNvSpPr>
            <a:spLocks noChangeShapeType="1"/>
          </p:cNvSpPr>
          <p:nvPr/>
        </p:nvSpPr>
        <p:spPr bwMode="auto">
          <a:xfrm flipH="1">
            <a:off x="977900" y="5765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1" name="Line 422"/>
          <p:cNvSpPr>
            <a:spLocks noChangeShapeType="1"/>
          </p:cNvSpPr>
          <p:nvPr/>
        </p:nvSpPr>
        <p:spPr bwMode="auto">
          <a:xfrm flipH="1">
            <a:off x="977900" y="5740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2" name="Line 423"/>
          <p:cNvSpPr>
            <a:spLocks noChangeShapeType="1"/>
          </p:cNvSpPr>
          <p:nvPr/>
        </p:nvSpPr>
        <p:spPr bwMode="auto">
          <a:xfrm flipH="1">
            <a:off x="977900" y="5689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3" name="Line 424"/>
          <p:cNvSpPr>
            <a:spLocks noChangeShapeType="1"/>
          </p:cNvSpPr>
          <p:nvPr/>
        </p:nvSpPr>
        <p:spPr bwMode="auto">
          <a:xfrm flipH="1">
            <a:off x="977900" y="5664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4" name="Line 425"/>
          <p:cNvSpPr>
            <a:spLocks noChangeShapeType="1"/>
          </p:cNvSpPr>
          <p:nvPr/>
        </p:nvSpPr>
        <p:spPr bwMode="auto">
          <a:xfrm flipH="1">
            <a:off x="977900" y="5638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5" name="Line 426"/>
          <p:cNvSpPr>
            <a:spLocks noChangeShapeType="1"/>
          </p:cNvSpPr>
          <p:nvPr/>
        </p:nvSpPr>
        <p:spPr bwMode="auto">
          <a:xfrm flipH="1">
            <a:off x="977900" y="5613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6" name="Line 427"/>
          <p:cNvSpPr>
            <a:spLocks noChangeShapeType="1"/>
          </p:cNvSpPr>
          <p:nvPr/>
        </p:nvSpPr>
        <p:spPr bwMode="auto">
          <a:xfrm flipH="1">
            <a:off x="977900" y="5562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7" name="Line 428"/>
          <p:cNvSpPr>
            <a:spLocks noChangeShapeType="1"/>
          </p:cNvSpPr>
          <p:nvPr/>
        </p:nvSpPr>
        <p:spPr bwMode="auto">
          <a:xfrm flipH="1">
            <a:off x="977900" y="5537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8" name="Line 429"/>
          <p:cNvSpPr>
            <a:spLocks noChangeShapeType="1"/>
          </p:cNvSpPr>
          <p:nvPr/>
        </p:nvSpPr>
        <p:spPr bwMode="auto">
          <a:xfrm flipH="1">
            <a:off x="977900" y="5511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09" name="Line 430"/>
          <p:cNvSpPr>
            <a:spLocks noChangeShapeType="1"/>
          </p:cNvSpPr>
          <p:nvPr/>
        </p:nvSpPr>
        <p:spPr bwMode="auto">
          <a:xfrm flipH="1">
            <a:off x="977900" y="5486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0" name="Line 431"/>
          <p:cNvSpPr>
            <a:spLocks noChangeShapeType="1"/>
          </p:cNvSpPr>
          <p:nvPr/>
        </p:nvSpPr>
        <p:spPr bwMode="auto">
          <a:xfrm flipH="1">
            <a:off x="977900" y="5435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1" name="Line 432"/>
          <p:cNvSpPr>
            <a:spLocks noChangeShapeType="1"/>
          </p:cNvSpPr>
          <p:nvPr/>
        </p:nvSpPr>
        <p:spPr bwMode="auto">
          <a:xfrm flipH="1">
            <a:off x="977900" y="5410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2" name="Line 433"/>
          <p:cNvSpPr>
            <a:spLocks noChangeShapeType="1"/>
          </p:cNvSpPr>
          <p:nvPr/>
        </p:nvSpPr>
        <p:spPr bwMode="auto">
          <a:xfrm flipH="1">
            <a:off x="977900" y="5384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3" name="Line 434"/>
          <p:cNvSpPr>
            <a:spLocks noChangeShapeType="1"/>
          </p:cNvSpPr>
          <p:nvPr/>
        </p:nvSpPr>
        <p:spPr bwMode="auto">
          <a:xfrm flipH="1">
            <a:off x="977900" y="5359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4" name="Line 435"/>
          <p:cNvSpPr>
            <a:spLocks noChangeShapeType="1"/>
          </p:cNvSpPr>
          <p:nvPr/>
        </p:nvSpPr>
        <p:spPr bwMode="auto">
          <a:xfrm flipH="1">
            <a:off x="977900" y="5308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5" name="Line 436"/>
          <p:cNvSpPr>
            <a:spLocks noChangeShapeType="1"/>
          </p:cNvSpPr>
          <p:nvPr/>
        </p:nvSpPr>
        <p:spPr bwMode="auto">
          <a:xfrm flipH="1">
            <a:off x="977900" y="5283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6" name="Line 437"/>
          <p:cNvSpPr>
            <a:spLocks noChangeShapeType="1"/>
          </p:cNvSpPr>
          <p:nvPr/>
        </p:nvSpPr>
        <p:spPr bwMode="auto">
          <a:xfrm flipH="1">
            <a:off x="977900" y="5257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7" name="Line 438"/>
          <p:cNvSpPr>
            <a:spLocks noChangeShapeType="1"/>
          </p:cNvSpPr>
          <p:nvPr/>
        </p:nvSpPr>
        <p:spPr bwMode="auto">
          <a:xfrm flipH="1">
            <a:off x="977900" y="5232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8" name="Line 439"/>
          <p:cNvSpPr>
            <a:spLocks noChangeShapeType="1"/>
          </p:cNvSpPr>
          <p:nvPr/>
        </p:nvSpPr>
        <p:spPr bwMode="auto">
          <a:xfrm flipH="1">
            <a:off x="977900" y="5181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19" name="Line 440"/>
          <p:cNvSpPr>
            <a:spLocks noChangeShapeType="1"/>
          </p:cNvSpPr>
          <p:nvPr/>
        </p:nvSpPr>
        <p:spPr bwMode="auto">
          <a:xfrm flipH="1">
            <a:off x="977900" y="5156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0" name="Line 441"/>
          <p:cNvSpPr>
            <a:spLocks noChangeShapeType="1"/>
          </p:cNvSpPr>
          <p:nvPr/>
        </p:nvSpPr>
        <p:spPr bwMode="auto">
          <a:xfrm flipH="1">
            <a:off x="977900" y="5130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1" name="Line 442"/>
          <p:cNvSpPr>
            <a:spLocks noChangeShapeType="1"/>
          </p:cNvSpPr>
          <p:nvPr/>
        </p:nvSpPr>
        <p:spPr bwMode="auto">
          <a:xfrm flipH="1">
            <a:off x="977900" y="5105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2" name="Line 443"/>
          <p:cNvSpPr>
            <a:spLocks noChangeShapeType="1"/>
          </p:cNvSpPr>
          <p:nvPr/>
        </p:nvSpPr>
        <p:spPr bwMode="auto">
          <a:xfrm flipH="1">
            <a:off x="977900" y="5054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3" name="Line 444"/>
          <p:cNvSpPr>
            <a:spLocks noChangeShapeType="1"/>
          </p:cNvSpPr>
          <p:nvPr/>
        </p:nvSpPr>
        <p:spPr bwMode="auto">
          <a:xfrm flipH="1">
            <a:off x="977900" y="5029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4" name="Line 445"/>
          <p:cNvSpPr>
            <a:spLocks noChangeShapeType="1"/>
          </p:cNvSpPr>
          <p:nvPr/>
        </p:nvSpPr>
        <p:spPr bwMode="auto">
          <a:xfrm flipH="1">
            <a:off x="977900" y="5003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5" name="Line 446"/>
          <p:cNvSpPr>
            <a:spLocks noChangeShapeType="1"/>
          </p:cNvSpPr>
          <p:nvPr/>
        </p:nvSpPr>
        <p:spPr bwMode="auto">
          <a:xfrm flipH="1">
            <a:off x="977900" y="4978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6" name="Line 447"/>
          <p:cNvSpPr>
            <a:spLocks noChangeShapeType="1"/>
          </p:cNvSpPr>
          <p:nvPr/>
        </p:nvSpPr>
        <p:spPr bwMode="auto">
          <a:xfrm flipH="1">
            <a:off x="977900" y="4927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7" name="Line 448"/>
          <p:cNvSpPr>
            <a:spLocks noChangeShapeType="1"/>
          </p:cNvSpPr>
          <p:nvPr/>
        </p:nvSpPr>
        <p:spPr bwMode="auto">
          <a:xfrm flipH="1">
            <a:off x="977900" y="4902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8" name="Line 449"/>
          <p:cNvSpPr>
            <a:spLocks noChangeShapeType="1"/>
          </p:cNvSpPr>
          <p:nvPr/>
        </p:nvSpPr>
        <p:spPr bwMode="auto">
          <a:xfrm flipH="1">
            <a:off x="977900" y="4876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29" name="Line 450"/>
          <p:cNvSpPr>
            <a:spLocks noChangeShapeType="1"/>
          </p:cNvSpPr>
          <p:nvPr/>
        </p:nvSpPr>
        <p:spPr bwMode="auto">
          <a:xfrm flipH="1">
            <a:off x="977900" y="4851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0" name="Line 451"/>
          <p:cNvSpPr>
            <a:spLocks noChangeShapeType="1"/>
          </p:cNvSpPr>
          <p:nvPr/>
        </p:nvSpPr>
        <p:spPr bwMode="auto">
          <a:xfrm flipH="1">
            <a:off x="977900" y="4800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1" name="Line 452"/>
          <p:cNvSpPr>
            <a:spLocks noChangeShapeType="1"/>
          </p:cNvSpPr>
          <p:nvPr/>
        </p:nvSpPr>
        <p:spPr bwMode="auto">
          <a:xfrm flipH="1">
            <a:off x="977900" y="4775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2" name="Line 453"/>
          <p:cNvSpPr>
            <a:spLocks noChangeShapeType="1"/>
          </p:cNvSpPr>
          <p:nvPr/>
        </p:nvSpPr>
        <p:spPr bwMode="auto">
          <a:xfrm flipH="1">
            <a:off x="977900" y="4749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3" name="Line 454"/>
          <p:cNvSpPr>
            <a:spLocks noChangeShapeType="1"/>
          </p:cNvSpPr>
          <p:nvPr/>
        </p:nvSpPr>
        <p:spPr bwMode="auto">
          <a:xfrm flipH="1">
            <a:off x="977900" y="4724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4" name="Line 455"/>
          <p:cNvSpPr>
            <a:spLocks noChangeShapeType="1"/>
          </p:cNvSpPr>
          <p:nvPr/>
        </p:nvSpPr>
        <p:spPr bwMode="auto">
          <a:xfrm flipH="1">
            <a:off x="977900" y="4673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5" name="Line 456"/>
          <p:cNvSpPr>
            <a:spLocks noChangeShapeType="1"/>
          </p:cNvSpPr>
          <p:nvPr/>
        </p:nvSpPr>
        <p:spPr bwMode="auto">
          <a:xfrm flipH="1">
            <a:off x="977900" y="4648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6" name="Line 457"/>
          <p:cNvSpPr>
            <a:spLocks noChangeShapeType="1"/>
          </p:cNvSpPr>
          <p:nvPr/>
        </p:nvSpPr>
        <p:spPr bwMode="auto">
          <a:xfrm flipH="1">
            <a:off x="977900" y="4622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7" name="Line 458"/>
          <p:cNvSpPr>
            <a:spLocks noChangeShapeType="1"/>
          </p:cNvSpPr>
          <p:nvPr/>
        </p:nvSpPr>
        <p:spPr bwMode="auto">
          <a:xfrm flipH="1">
            <a:off x="977900" y="45974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8" name="Line 459"/>
          <p:cNvSpPr>
            <a:spLocks noChangeShapeType="1"/>
          </p:cNvSpPr>
          <p:nvPr/>
        </p:nvSpPr>
        <p:spPr bwMode="auto">
          <a:xfrm flipH="1">
            <a:off x="977900" y="45466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39" name="Line 460"/>
          <p:cNvSpPr>
            <a:spLocks noChangeShapeType="1"/>
          </p:cNvSpPr>
          <p:nvPr/>
        </p:nvSpPr>
        <p:spPr bwMode="auto">
          <a:xfrm flipH="1">
            <a:off x="977900" y="45212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0" name="Line 461"/>
          <p:cNvSpPr>
            <a:spLocks noChangeShapeType="1"/>
          </p:cNvSpPr>
          <p:nvPr/>
        </p:nvSpPr>
        <p:spPr bwMode="auto">
          <a:xfrm flipH="1">
            <a:off x="977900" y="4495801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1" name="Line 462"/>
          <p:cNvSpPr>
            <a:spLocks noChangeShapeType="1"/>
          </p:cNvSpPr>
          <p:nvPr/>
        </p:nvSpPr>
        <p:spPr bwMode="auto">
          <a:xfrm flipH="1">
            <a:off x="977900" y="44688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2" name="Line 463"/>
          <p:cNvSpPr>
            <a:spLocks noChangeShapeType="1"/>
          </p:cNvSpPr>
          <p:nvPr/>
        </p:nvSpPr>
        <p:spPr bwMode="auto">
          <a:xfrm flipH="1">
            <a:off x="977900" y="44180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3" name="Line 464"/>
          <p:cNvSpPr>
            <a:spLocks noChangeShapeType="1"/>
          </p:cNvSpPr>
          <p:nvPr/>
        </p:nvSpPr>
        <p:spPr bwMode="auto">
          <a:xfrm flipH="1">
            <a:off x="977900" y="43926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4" name="Line 465"/>
          <p:cNvSpPr>
            <a:spLocks noChangeShapeType="1"/>
          </p:cNvSpPr>
          <p:nvPr/>
        </p:nvSpPr>
        <p:spPr bwMode="auto">
          <a:xfrm flipH="1">
            <a:off x="977900" y="43672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5" name="Line 466"/>
          <p:cNvSpPr>
            <a:spLocks noChangeShapeType="1"/>
          </p:cNvSpPr>
          <p:nvPr/>
        </p:nvSpPr>
        <p:spPr bwMode="auto">
          <a:xfrm flipH="1">
            <a:off x="977900" y="43418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6" name="Line 467"/>
          <p:cNvSpPr>
            <a:spLocks noChangeShapeType="1"/>
          </p:cNvSpPr>
          <p:nvPr/>
        </p:nvSpPr>
        <p:spPr bwMode="auto">
          <a:xfrm flipH="1">
            <a:off x="977900" y="42910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7" name="Line 468"/>
          <p:cNvSpPr>
            <a:spLocks noChangeShapeType="1"/>
          </p:cNvSpPr>
          <p:nvPr/>
        </p:nvSpPr>
        <p:spPr bwMode="auto">
          <a:xfrm flipH="1">
            <a:off x="977900" y="42656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8" name="Line 469"/>
          <p:cNvSpPr>
            <a:spLocks noChangeShapeType="1"/>
          </p:cNvSpPr>
          <p:nvPr/>
        </p:nvSpPr>
        <p:spPr bwMode="auto">
          <a:xfrm flipH="1">
            <a:off x="977900" y="42402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49" name="Line 470"/>
          <p:cNvSpPr>
            <a:spLocks noChangeShapeType="1"/>
          </p:cNvSpPr>
          <p:nvPr/>
        </p:nvSpPr>
        <p:spPr bwMode="auto">
          <a:xfrm flipH="1">
            <a:off x="977900" y="42148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0" name="Line 471"/>
          <p:cNvSpPr>
            <a:spLocks noChangeShapeType="1"/>
          </p:cNvSpPr>
          <p:nvPr/>
        </p:nvSpPr>
        <p:spPr bwMode="auto">
          <a:xfrm flipH="1">
            <a:off x="977900" y="41640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1" name="Line 472"/>
          <p:cNvSpPr>
            <a:spLocks noChangeShapeType="1"/>
          </p:cNvSpPr>
          <p:nvPr/>
        </p:nvSpPr>
        <p:spPr bwMode="auto">
          <a:xfrm flipH="1">
            <a:off x="977900" y="41386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2" name="Line 473"/>
          <p:cNvSpPr>
            <a:spLocks noChangeShapeType="1"/>
          </p:cNvSpPr>
          <p:nvPr/>
        </p:nvSpPr>
        <p:spPr bwMode="auto">
          <a:xfrm flipH="1">
            <a:off x="977900" y="41132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3" name="Line 474"/>
          <p:cNvSpPr>
            <a:spLocks noChangeShapeType="1"/>
          </p:cNvSpPr>
          <p:nvPr/>
        </p:nvSpPr>
        <p:spPr bwMode="auto">
          <a:xfrm flipH="1">
            <a:off x="977900" y="40878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4" name="Line 475"/>
          <p:cNvSpPr>
            <a:spLocks noChangeShapeType="1"/>
          </p:cNvSpPr>
          <p:nvPr/>
        </p:nvSpPr>
        <p:spPr bwMode="auto">
          <a:xfrm flipH="1">
            <a:off x="977900" y="40370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5" name="Line 476"/>
          <p:cNvSpPr>
            <a:spLocks noChangeShapeType="1"/>
          </p:cNvSpPr>
          <p:nvPr/>
        </p:nvSpPr>
        <p:spPr bwMode="auto">
          <a:xfrm flipH="1">
            <a:off x="977900" y="40116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6" name="Line 477"/>
          <p:cNvSpPr>
            <a:spLocks noChangeShapeType="1"/>
          </p:cNvSpPr>
          <p:nvPr/>
        </p:nvSpPr>
        <p:spPr bwMode="auto">
          <a:xfrm flipH="1">
            <a:off x="977900" y="39862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7" name="Line 478"/>
          <p:cNvSpPr>
            <a:spLocks noChangeShapeType="1"/>
          </p:cNvSpPr>
          <p:nvPr/>
        </p:nvSpPr>
        <p:spPr bwMode="auto">
          <a:xfrm flipH="1">
            <a:off x="977900" y="3960813"/>
            <a:ext cx="4445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8" name="Line 479"/>
          <p:cNvSpPr>
            <a:spLocks noChangeShapeType="1"/>
          </p:cNvSpPr>
          <p:nvPr/>
        </p:nvSpPr>
        <p:spPr bwMode="auto">
          <a:xfrm flipH="1">
            <a:off x="958850" y="647858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559" name="Rectangle 480"/>
          <p:cNvSpPr>
            <a:spLocks noChangeArrowheads="1"/>
          </p:cNvSpPr>
          <p:nvPr/>
        </p:nvSpPr>
        <p:spPr bwMode="auto">
          <a:xfrm>
            <a:off x="830355" y="6410156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0" name="Line 481"/>
          <p:cNvSpPr>
            <a:spLocks noChangeShapeType="1"/>
          </p:cNvSpPr>
          <p:nvPr/>
        </p:nvSpPr>
        <p:spPr bwMode="auto">
          <a:xfrm flipH="1">
            <a:off x="958850" y="635158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84" name="Rectangle 483"/>
          <p:cNvSpPr>
            <a:spLocks noChangeArrowheads="1"/>
          </p:cNvSpPr>
          <p:nvPr/>
        </p:nvSpPr>
        <p:spPr bwMode="auto">
          <a:xfrm>
            <a:off x="830355" y="6283156"/>
            <a:ext cx="7053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Line 484"/>
          <p:cNvSpPr>
            <a:spLocks noChangeShapeType="1"/>
          </p:cNvSpPr>
          <p:nvPr/>
        </p:nvSpPr>
        <p:spPr bwMode="auto">
          <a:xfrm flipH="1">
            <a:off x="958850" y="622458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86" name="Rectangle 485"/>
          <p:cNvSpPr>
            <a:spLocks noChangeArrowheads="1"/>
          </p:cNvSpPr>
          <p:nvPr/>
        </p:nvSpPr>
        <p:spPr bwMode="auto">
          <a:xfrm>
            <a:off x="773205" y="6156156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Line 486"/>
          <p:cNvSpPr>
            <a:spLocks noChangeShapeType="1"/>
          </p:cNvSpPr>
          <p:nvPr/>
        </p:nvSpPr>
        <p:spPr bwMode="auto">
          <a:xfrm flipH="1">
            <a:off x="958850" y="609758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88" name="Rectangle 487"/>
          <p:cNvSpPr>
            <a:spLocks noChangeArrowheads="1"/>
          </p:cNvSpPr>
          <p:nvPr/>
        </p:nvSpPr>
        <p:spPr bwMode="auto">
          <a:xfrm>
            <a:off x="773205" y="6029156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Line 488"/>
          <p:cNvSpPr>
            <a:spLocks noChangeShapeType="1"/>
          </p:cNvSpPr>
          <p:nvPr/>
        </p:nvSpPr>
        <p:spPr bwMode="auto">
          <a:xfrm flipH="1">
            <a:off x="958850" y="597058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90" name="Rectangle 489"/>
          <p:cNvSpPr>
            <a:spLocks noChangeArrowheads="1"/>
          </p:cNvSpPr>
          <p:nvPr/>
        </p:nvSpPr>
        <p:spPr bwMode="auto">
          <a:xfrm>
            <a:off x="773205" y="5902156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Line 490"/>
          <p:cNvSpPr>
            <a:spLocks noChangeShapeType="1"/>
          </p:cNvSpPr>
          <p:nvPr/>
        </p:nvSpPr>
        <p:spPr bwMode="auto">
          <a:xfrm flipH="1">
            <a:off x="958850" y="5842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92" name="Rectangle 491"/>
          <p:cNvSpPr>
            <a:spLocks noChangeArrowheads="1"/>
          </p:cNvSpPr>
          <p:nvPr/>
        </p:nvSpPr>
        <p:spPr bwMode="auto">
          <a:xfrm>
            <a:off x="773205" y="5773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Line 492"/>
          <p:cNvSpPr>
            <a:spLocks noChangeShapeType="1"/>
          </p:cNvSpPr>
          <p:nvPr/>
        </p:nvSpPr>
        <p:spPr bwMode="auto">
          <a:xfrm flipH="1">
            <a:off x="958850" y="5715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94" name="Rectangle 493"/>
          <p:cNvSpPr>
            <a:spLocks noChangeArrowheads="1"/>
          </p:cNvSpPr>
          <p:nvPr/>
        </p:nvSpPr>
        <p:spPr bwMode="auto">
          <a:xfrm>
            <a:off x="773205" y="5646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5" name="Line 494"/>
          <p:cNvSpPr>
            <a:spLocks noChangeShapeType="1"/>
          </p:cNvSpPr>
          <p:nvPr/>
        </p:nvSpPr>
        <p:spPr bwMode="auto">
          <a:xfrm flipH="1">
            <a:off x="958850" y="5588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96" name="Rectangle 495"/>
          <p:cNvSpPr>
            <a:spLocks noChangeArrowheads="1"/>
          </p:cNvSpPr>
          <p:nvPr/>
        </p:nvSpPr>
        <p:spPr bwMode="auto">
          <a:xfrm>
            <a:off x="773205" y="5519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Line 496"/>
          <p:cNvSpPr>
            <a:spLocks noChangeShapeType="1"/>
          </p:cNvSpPr>
          <p:nvPr/>
        </p:nvSpPr>
        <p:spPr bwMode="auto">
          <a:xfrm flipH="1">
            <a:off x="958850" y="5461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98" name="Rectangle 497"/>
          <p:cNvSpPr>
            <a:spLocks noChangeArrowheads="1"/>
          </p:cNvSpPr>
          <p:nvPr/>
        </p:nvSpPr>
        <p:spPr bwMode="auto">
          <a:xfrm>
            <a:off x="773205" y="5392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Line 498"/>
          <p:cNvSpPr>
            <a:spLocks noChangeShapeType="1"/>
          </p:cNvSpPr>
          <p:nvPr/>
        </p:nvSpPr>
        <p:spPr bwMode="auto">
          <a:xfrm flipH="1">
            <a:off x="958850" y="5334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00" name="Rectangle 499"/>
          <p:cNvSpPr>
            <a:spLocks noChangeArrowheads="1"/>
          </p:cNvSpPr>
          <p:nvPr/>
        </p:nvSpPr>
        <p:spPr bwMode="auto">
          <a:xfrm>
            <a:off x="773205" y="5265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Line 500"/>
          <p:cNvSpPr>
            <a:spLocks noChangeShapeType="1"/>
          </p:cNvSpPr>
          <p:nvPr/>
        </p:nvSpPr>
        <p:spPr bwMode="auto">
          <a:xfrm flipH="1">
            <a:off x="958850" y="5207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02" name="Rectangle 501"/>
          <p:cNvSpPr>
            <a:spLocks noChangeArrowheads="1"/>
          </p:cNvSpPr>
          <p:nvPr/>
        </p:nvSpPr>
        <p:spPr bwMode="auto">
          <a:xfrm>
            <a:off x="773205" y="5138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3" name="Line 502"/>
          <p:cNvSpPr>
            <a:spLocks noChangeShapeType="1"/>
          </p:cNvSpPr>
          <p:nvPr/>
        </p:nvSpPr>
        <p:spPr bwMode="auto">
          <a:xfrm flipH="1">
            <a:off x="958850" y="5080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04" name="Rectangle 503"/>
          <p:cNvSpPr>
            <a:spLocks noChangeArrowheads="1"/>
          </p:cNvSpPr>
          <p:nvPr/>
        </p:nvSpPr>
        <p:spPr bwMode="auto">
          <a:xfrm>
            <a:off x="773205" y="5011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Line 504"/>
          <p:cNvSpPr>
            <a:spLocks noChangeShapeType="1"/>
          </p:cNvSpPr>
          <p:nvPr/>
        </p:nvSpPr>
        <p:spPr bwMode="auto">
          <a:xfrm flipH="1">
            <a:off x="958850" y="4953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06" name="Rectangle 505"/>
          <p:cNvSpPr>
            <a:spLocks noChangeArrowheads="1"/>
          </p:cNvSpPr>
          <p:nvPr/>
        </p:nvSpPr>
        <p:spPr bwMode="auto">
          <a:xfrm>
            <a:off x="773205" y="4884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Line 506"/>
          <p:cNvSpPr>
            <a:spLocks noChangeShapeType="1"/>
          </p:cNvSpPr>
          <p:nvPr/>
        </p:nvSpPr>
        <p:spPr bwMode="auto">
          <a:xfrm flipH="1">
            <a:off x="958850" y="4826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08" name="Rectangle 507"/>
          <p:cNvSpPr>
            <a:spLocks noChangeArrowheads="1"/>
          </p:cNvSpPr>
          <p:nvPr/>
        </p:nvSpPr>
        <p:spPr bwMode="auto">
          <a:xfrm>
            <a:off x="773205" y="4757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Line 508"/>
          <p:cNvSpPr>
            <a:spLocks noChangeShapeType="1"/>
          </p:cNvSpPr>
          <p:nvPr/>
        </p:nvSpPr>
        <p:spPr bwMode="auto">
          <a:xfrm flipH="1">
            <a:off x="958850" y="4699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10" name="Rectangle 509"/>
          <p:cNvSpPr>
            <a:spLocks noChangeArrowheads="1"/>
          </p:cNvSpPr>
          <p:nvPr/>
        </p:nvSpPr>
        <p:spPr bwMode="auto">
          <a:xfrm>
            <a:off x="773205" y="4630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Line 510"/>
          <p:cNvSpPr>
            <a:spLocks noChangeShapeType="1"/>
          </p:cNvSpPr>
          <p:nvPr/>
        </p:nvSpPr>
        <p:spPr bwMode="auto">
          <a:xfrm flipH="1">
            <a:off x="958850" y="4572001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12" name="Rectangle 511"/>
          <p:cNvSpPr>
            <a:spLocks noChangeArrowheads="1"/>
          </p:cNvSpPr>
          <p:nvPr/>
        </p:nvSpPr>
        <p:spPr bwMode="auto">
          <a:xfrm>
            <a:off x="773205" y="4503569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Line 512"/>
          <p:cNvSpPr>
            <a:spLocks noChangeShapeType="1"/>
          </p:cNvSpPr>
          <p:nvPr/>
        </p:nvSpPr>
        <p:spPr bwMode="auto">
          <a:xfrm flipH="1">
            <a:off x="958850" y="4443413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14" name="Rectangle 513"/>
          <p:cNvSpPr>
            <a:spLocks noChangeArrowheads="1"/>
          </p:cNvSpPr>
          <p:nvPr/>
        </p:nvSpPr>
        <p:spPr bwMode="auto">
          <a:xfrm>
            <a:off x="773205" y="437498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Line 514"/>
          <p:cNvSpPr>
            <a:spLocks noChangeShapeType="1"/>
          </p:cNvSpPr>
          <p:nvPr/>
        </p:nvSpPr>
        <p:spPr bwMode="auto">
          <a:xfrm flipH="1">
            <a:off x="958850" y="4316413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16" name="Rectangle 515"/>
          <p:cNvSpPr>
            <a:spLocks noChangeArrowheads="1"/>
          </p:cNvSpPr>
          <p:nvPr/>
        </p:nvSpPr>
        <p:spPr bwMode="auto">
          <a:xfrm>
            <a:off x="773205" y="424798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Line 516"/>
          <p:cNvSpPr>
            <a:spLocks noChangeShapeType="1"/>
          </p:cNvSpPr>
          <p:nvPr/>
        </p:nvSpPr>
        <p:spPr bwMode="auto">
          <a:xfrm flipH="1">
            <a:off x="958850" y="4189413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18" name="Rectangle 517"/>
          <p:cNvSpPr>
            <a:spLocks noChangeArrowheads="1"/>
          </p:cNvSpPr>
          <p:nvPr/>
        </p:nvSpPr>
        <p:spPr bwMode="auto">
          <a:xfrm>
            <a:off x="773205" y="412098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Line 518"/>
          <p:cNvSpPr>
            <a:spLocks noChangeShapeType="1"/>
          </p:cNvSpPr>
          <p:nvPr/>
        </p:nvSpPr>
        <p:spPr bwMode="auto">
          <a:xfrm flipH="1">
            <a:off x="958850" y="4062413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20" name="Rectangle 519"/>
          <p:cNvSpPr>
            <a:spLocks noChangeArrowheads="1"/>
          </p:cNvSpPr>
          <p:nvPr/>
        </p:nvSpPr>
        <p:spPr bwMode="auto">
          <a:xfrm>
            <a:off x="773205" y="3993981"/>
            <a:ext cx="14106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Line 520"/>
          <p:cNvSpPr>
            <a:spLocks noChangeShapeType="1"/>
          </p:cNvSpPr>
          <p:nvPr/>
        </p:nvSpPr>
        <p:spPr bwMode="auto">
          <a:xfrm flipH="1">
            <a:off x="958850" y="3932238"/>
            <a:ext cx="635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22" name="Rectangle 521"/>
          <p:cNvSpPr>
            <a:spLocks noChangeArrowheads="1"/>
          </p:cNvSpPr>
          <p:nvPr/>
        </p:nvSpPr>
        <p:spPr bwMode="auto">
          <a:xfrm>
            <a:off x="716055" y="3863806"/>
            <a:ext cx="21159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522"/>
          <p:cNvSpPr>
            <a:spLocks noChangeArrowheads="1"/>
          </p:cNvSpPr>
          <p:nvPr/>
        </p:nvSpPr>
        <p:spPr bwMode="auto">
          <a:xfrm rot="16200000">
            <a:off x="-11605" y="5131201"/>
            <a:ext cx="12214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Relative Abundance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Freeform 523"/>
          <p:cNvSpPr>
            <a:spLocks/>
          </p:cNvSpPr>
          <p:nvPr/>
        </p:nvSpPr>
        <p:spPr bwMode="auto">
          <a:xfrm>
            <a:off x="1022350" y="3932238"/>
            <a:ext cx="9709150" cy="2546350"/>
          </a:xfrm>
          <a:custGeom>
            <a:avLst/>
            <a:gdLst>
              <a:gd name="T0" fmla="*/ 21 w 1529"/>
              <a:gd name="T1" fmla="*/ 801 h 801"/>
              <a:gd name="T2" fmla="*/ 44 w 1529"/>
              <a:gd name="T3" fmla="*/ 801 h 801"/>
              <a:gd name="T4" fmla="*/ 68 w 1529"/>
              <a:gd name="T5" fmla="*/ 801 h 801"/>
              <a:gd name="T6" fmla="*/ 91 w 1529"/>
              <a:gd name="T7" fmla="*/ 798 h 801"/>
              <a:gd name="T8" fmla="*/ 114 w 1529"/>
              <a:gd name="T9" fmla="*/ 801 h 801"/>
              <a:gd name="T10" fmla="*/ 137 w 1529"/>
              <a:gd name="T11" fmla="*/ 801 h 801"/>
              <a:gd name="T12" fmla="*/ 160 w 1529"/>
              <a:gd name="T13" fmla="*/ 796 h 801"/>
              <a:gd name="T14" fmla="*/ 183 w 1529"/>
              <a:gd name="T15" fmla="*/ 789 h 801"/>
              <a:gd name="T16" fmla="*/ 206 w 1529"/>
              <a:gd name="T17" fmla="*/ 800 h 801"/>
              <a:gd name="T18" fmla="*/ 229 w 1529"/>
              <a:gd name="T19" fmla="*/ 796 h 801"/>
              <a:gd name="T20" fmla="*/ 252 w 1529"/>
              <a:gd name="T21" fmla="*/ 801 h 801"/>
              <a:gd name="T22" fmla="*/ 275 w 1529"/>
              <a:gd name="T23" fmla="*/ 801 h 801"/>
              <a:gd name="T24" fmla="*/ 298 w 1529"/>
              <a:gd name="T25" fmla="*/ 801 h 801"/>
              <a:gd name="T26" fmla="*/ 321 w 1529"/>
              <a:gd name="T27" fmla="*/ 801 h 801"/>
              <a:gd name="T28" fmla="*/ 344 w 1529"/>
              <a:gd name="T29" fmla="*/ 801 h 801"/>
              <a:gd name="T30" fmla="*/ 367 w 1529"/>
              <a:gd name="T31" fmla="*/ 801 h 801"/>
              <a:gd name="T32" fmla="*/ 391 w 1529"/>
              <a:gd name="T33" fmla="*/ 796 h 801"/>
              <a:gd name="T34" fmla="*/ 414 w 1529"/>
              <a:gd name="T35" fmla="*/ 798 h 801"/>
              <a:gd name="T36" fmla="*/ 437 w 1529"/>
              <a:gd name="T37" fmla="*/ 801 h 801"/>
              <a:gd name="T38" fmla="*/ 460 w 1529"/>
              <a:gd name="T39" fmla="*/ 761 h 801"/>
              <a:gd name="T40" fmla="*/ 483 w 1529"/>
              <a:gd name="T41" fmla="*/ 793 h 801"/>
              <a:gd name="T42" fmla="*/ 506 w 1529"/>
              <a:gd name="T43" fmla="*/ 744 h 801"/>
              <a:gd name="T44" fmla="*/ 529 w 1529"/>
              <a:gd name="T45" fmla="*/ 798 h 801"/>
              <a:gd name="T46" fmla="*/ 552 w 1529"/>
              <a:gd name="T47" fmla="*/ 786 h 801"/>
              <a:gd name="T48" fmla="*/ 576 w 1529"/>
              <a:gd name="T49" fmla="*/ 800 h 801"/>
              <a:gd name="T50" fmla="*/ 599 w 1529"/>
              <a:gd name="T51" fmla="*/ 799 h 801"/>
              <a:gd name="T52" fmla="*/ 622 w 1529"/>
              <a:gd name="T53" fmla="*/ 800 h 801"/>
              <a:gd name="T54" fmla="*/ 645 w 1529"/>
              <a:gd name="T55" fmla="*/ 799 h 801"/>
              <a:gd name="T56" fmla="*/ 668 w 1529"/>
              <a:gd name="T57" fmla="*/ 801 h 801"/>
              <a:gd name="T58" fmla="*/ 692 w 1529"/>
              <a:gd name="T59" fmla="*/ 800 h 801"/>
              <a:gd name="T60" fmla="*/ 716 w 1529"/>
              <a:gd name="T61" fmla="*/ 801 h 801"/>
              <a:gd name="T62" fmla="*/ 740 w 1529"/>
              <a:gd name="T63" fmla="*/ 801 h 801"/>
              <a:gd name="T64" fmla="*/ 764 w 1529"/>
              <a:gd name="T65" fmla="*/ 789 h 801"/>
              <a:gd name="T66" fmla="*/ 792 w 1529"/>
              <a:gd name="T67" fmla="*/ 801 h 801"/>
              <a:gd name="T68" fmla="*/ 816 w 1529"/>
              <a:gd name="T69" fmla="*/ 711 h 801"/>
              <a:gd name="T70" fmla="*/ 839 w 1529"/>
              <a:gd name="T71" fmla="*/ 801 h 801"/>
              <a:gd name="T72" fmla="*/ 864 w 1529"/>
              <a:gd name="T73" fmla="*/ 799 h 801"/>
              <a:gd name="T74" fmla="*/ 889 w 1529"/>
              <a:gd name="T75" fmla="*/ 801 h 801"/>
              <a:gd name="T76" fmla="*/ 914 w 1529"/>
              <a:gd name="T77" fmla="*/ 801 h 801"/>
              <a:gd name="T78" fmla="*/ 938 w 1529"/>
              <a:gd name="T79" fmla="*/ 801 h 801"/>
              <a:gd name="T80" fmla="*/ 965 w 1529"/>
              <a:gd name="T81" fmla="*/ 796 h 801"/>
              <a:gd name="T82" fmla="*/ 989 w 1529"/>
              <a:gd name="T83" fmla="*/ 799 h 801"/>
              <a:gd name="T84" fmla="*/ 1012 w 1529"/>
              <a:gd name="T85" fmla="*/ 801 h 801"/>
              <a:gd name="T86" fmla="*/ 1035 w 1529"/>
              <a:gd name="T87" fmla="*/ 801 h 801"/>
              <a:gd name="T88" fmla="*/ 1061 w 1529"/>
              <a:gd name="T89" fmla="*/ 801 h 801"/>
              <a:gd name="T90" fmla="*/ 1085 w 1529"/>
              <a:gd name="T91" fmla="*/ 801 h 801"/>
              <a:gd name="T92" fmla="*/ 1108 w 1529"/>
              <a:gd name="T93" fmla="*/ 801 h 801"/>
              <a:gd name="T94" fmla="*/ 1137 w 1529"/>
              <a:gd name="T95" fmla="*/ 801 h 801"/>
              <a:gd name="T96" fmla="*/ 1162 w 1529"/>
              <a:gd name="T97" fmla="*/ 801 h 801"/>
              <a:gd name="T98" fmla="*/ 1186 w 1529"/>
              <a:gd name="T99" fmla="*/ 801 h 801"/>
              <a:gd name="T100" fmla="*/ 1210 w 1529"/>
              <a:gd name="T101" fmla="*/ 801 h 801"/>
              <a:gd name="T102" fmla="*/ 1235 w 1529"/>
              <a:gd name="T103" fmla="*/ 801 h 801"/>
              <a:gd name="T104" fmla="*/ 1261 w 1529"/>
              <a:gd name="T105" fmla="*/ 799 h 801"/>
              <a:gd name="T106" fmla="*/ 1286 w 1529"/>
              <a:gd name="T107" fmla="*/ 801 h 801"/>
              <a:gd name="T108" fmla="*/ 1309 w 1529"/>
              <a:gd name="T109" fmla="*/ 801 h 801"/>
              <a:gd name="T110" fmla="*/ 1336 w 1529"/>
              <a:gd name="T111" fmla="*/ 789 h 801"/>
              <a:gd name="T112" fmla="*/ 1363 w 1529"/>
              <a:gd name="T113" fmla="*/ 787 h 801"/>
              <a:gd name="T114" fmla="*/ 1388 w 1529"/>
              <a:gd name="T115" fmla="*/ 747 h 801"/>
              <a:gd name="T116" fmla="*/ 1412 w 1529"/>
              <a:gd name="T117" fmla="*/ 801 h 801"/>
              <a:gd name="T118" fmla="*/ 1443 w 1529"/>
              <a:gd name="T119" fmla="*/ 491 h 801"/>
              <a:gd name="T120" fmla="*/ 1473 w 1529"/>
              <a:gd name="T121" fmla="*/ 783 h 801"/>
              <a:gd name="T122" fmla="*/ 1501 w 1529"/>
              <a:gd name="T123" fmla="*/ 801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29" h="801">
                <a:moveTo>
                  <a:pt x="0" y="801"/>
                </a:moveTo>
                <a:lnTo>
                  <a:pt x="0" y="801"/>
                </a:lnTo>
                <a:lnTo>
                  <a:pt x="0" y="800"/>
                </a:lnTo>
                <a:lnTo>
                  <a:pt x="0" y="801"/>
                </a:lnTo>
                <a:lnTo>
                  <a:pt x="1" y="801"/>
                </a:lnTo>
                <a:lnTo>
                  <a:pt x="1" y="779"/>
                </a:lnTo>
                <a:lnTo>
                  <a:pt x="2" y="799"/>
                </a:lnTo>
                <a:lnTo>
                  <a:pt x="2" y="801"/>
                </a:lnTo>
                <a:lnTo>
                  <a:pt x="3" y="801"/>
                </a:lnTo>
                <a:lnTo>
                  <a:pt x="3" y="796"/>
                </a:lnTo>
                <a:lnTo>
                  <a:pt x="4" y="800"/>
                </a:lnTo>
                <a:lnTo>
                  <a:pt x="4" y="801"/>
                </a:lnTo>
                <a:lnTo>
                  <a:pt x="5" y="790"/>
                </a:lnTo>
                <a:lnTo>
                  <a:pt x="5" y="801"/>
                </a:lnTo>
                <a:lnTo>
                  <a:pt x="6" y="798"/>
                </a:lnTo>
                <a:lnTo>
                  <a:pt x="6" y="801"/>
                </a:lnTo>
                <a:lnTo>
                  <a:pt x="7" y="801"/>
                </a:lnTo>
                <a:lnTo>
                  <a:pt x="7" y="735"/>
                </a:lnTo>
                <a:lnTo>
                  <a:pt x="8" y="801"/>
                </a:lnTo>
                <a:lnTo>
                  <a:pt x="8" y="801"/>
                </a:lnTo>
                <a:lnTo>
                  <a:pt x="9" y="765"/>
                </a:lnTo>
                <a:lnTo>
                  <a:pt x="9" y="801"/>
                </a:lnTo>
                <a:lnTo>
                  <a:pt x="10" y="801"/>
                </a:lnTo>
                <a:lnTo>
                  <a:pt x="10" y="800"/>
                </a:lnTo>
                <a:lnTo>
                  <a:pt x="11" y="779"/>
                </a:lnTo>
                <a:lnTo>
                  <a:pt x="11" y="801"/>
                </a:lnTo>
                <a:lnTo>
                  <a:pt x="12" y="801"/>
                </a:lnTo>
                <a:lnTo>
                  <a:pt x="12" y="778"/>
                </a:lnTo>
                <a:lnTo>
                  <a:pt x="13" y="789"/>
                </a:lnTo>
                <a:lnTo>
                  <a:pt x="13" y="801"/>
                </a:lnTo>
                <a:lnTo>
                  <a:pt x="14" y="801"/>
                </a:lnTo>
                <a:lnTo>
                  <a:pt x="14" y="797"/>
                </a:lnTo>
                <a:lnTo>
                  <a:pt x="15" y="798"/>
                </a:lnTo>
                <a:lnTo>
                  <a:pt x="15" y="801"/>
                </a:lnTo>
                <a:lnTo>
                  <a:pt x="16" y="785"/>
                </a:lnTo>
                <a:lnTo>
                  <a:pt x="16" y="801"/>
                </a:lnTo>
                <a:lnTo>
                  <a:pt x="17" y="801"/>
                </a:lnTo>
                <a:lnTo>
                  <a:pt x="17" y="799"/>
                </a:lnTo>
                <a:lnTo>
                  <a:pt x="18" y="794"/>
                </a:lnTo>
                <a:lnTo>
                  <a:pt x="18" y="801"/>
                </a:lnTo>
                <a:lnTo>
                  <a:pt x="19" y="796"/>
                </a:lnTo>
                <a:lnTo>
                  <a:pt x="19" y="801"/>
                </a:lnTo>
                <a:lnTo>
                  <a:pt x="20" y="785"/>
                </a:lnTo>
                <a:lnTo>
                  <a:pt x="20" y="801"/>
                </a:lnTo>
                <a:lnTo>
                  <a:pt x="21" y="794"/>
                </a:lnTo>
                <a:lnTo>
                  <a:pt x="21" y="801"/>
                </a:lnTo>
                <a:lnTo>
                  <a:pt x="22" y="799"/>
                </a:lnTo>
                <a:lnTo>
                  <a:pt x="22" y="801"/>
                </a:lnTo>
                <a:lnTo>
                  <a:pt x="23" y="801"/>
                </a:lnTo>
                <a:lnTo>
                  <a:pt x="23" y="796"/>
                </a:lnTo>
                <a:lnTo>
                  <a:pt x="24" y="795"/>
                </a:lnTo>
                <a:lnTo>
                  <a:pt x="24" y="801"/>
                </a:lnTo>
                <a:lnTo>
                  <a:pt x="25" y="801"/>
                </a:lnTo>
                <a:lnTo>
                  <a:pt x="25" y="799"/>
                </a:lnTo>
                <a:lnTo>
                  <a:pt x="26" y="801"/>
                </a:lnTo>
                <a:lnTo>
                  <a:pt x="26" y="797"/>
                </a:lnTo>
                <a:lnTo>
                  <a:pt x="27" y="799"/>
                </a:lnTo>
                <a:lnTo>
                  <a:pt x="27" y="801"/>
                </a:lnTo>
                <a:lnTo>
                  <a:pt x="28" y="786"/>
                </a:lnTo>
                <a:lnTo>
                  <a:pt x="28" y="801"/>
                </a:lnTo>
                <a:lnTo>
                  <a:pt x="29" y="801"/>
                </a:lnTo>
                <a:lnTo>
                  <a:pt x="29" y="799"/>
                </a:lnTo>
                <a:lnTo>
                  <a:pt x="30" y="799"/>
                </a:lnTo>
                <a:lnTo>
                  <a:pt x="30" y="801"/>
                </a:lnTo>
                <a:lnTo>
                  <a:pt x="31" y="801"/>
                </a:lnTo>
                <a:lnTo>
                  <a:pt x="31" y="800"/>
                </a:lnTo>
                <a:lnTo>
                  <a:pt x="32" y="794"/>
                </a:lnTo>
                <a:lnTo>
                  <a:pt x="32" y="801"/>
                </a:lnTo>
                <a:lnTo>
                  <a:pt x="33" y="801"/>
                </a:lnTo>
                <a:lnTo>
                  <a:pt x="33" y="797"/>
                </a:lnTo>
                <a:lnTo>
                  <a:pt x="34" y="797"/>
                </a:lnTo>
                <a:lnTo>
                  <a:pt x="34" y="801"/>
                </a:lnTo>
                <a:lnTo>
                  <a:pt x="35" y="801"/>
                </a:lnTo>
                <a:lnTo>
                  <a:pt x="35" y="799"/>
                </a:lnTo>
                <a:lnTo>
                  <a:pt x="36" y="798"/>
                </a:lnTo>
                <a:lnTo>
                  <a:pt x="36" y="801"/>
                </a:lnTo>
                <a:lnTo>
                  <a:pt x="37" y="796"/>
                </a:lnTo>
                <a:lnTo>
                  <a:pt x="37" y="801"/>
                </a:lnTo>
                <a:lnTo>
                  <a:pt x="38" y="800"/>
                </a:lnTo>
                <a:lnTo>
                  <a:pt x="38" y="801"/>
                </a:lnTo>
                <a:lnTo>
                  <a:pt x="39" y="792"/>
                </a:lnTo>
                <a:lnTo>
                  <a:pt x="39" y="801"/>
                </a:lnTo>
                <a:lnTo>
                  <a:pt x="40" y="801"/>
                </a:lnTo>
                <a:lnTo>
                  <a:pt x="40" y="799"/>
                </a:lnTo>
                <a:lnTo>
                  <a:pt x="41" y="800"/>
                </a:lnTo>
                <a:lnTo>
                  <a:pt x="41" y="801"/>
                </a:lnTo>
                <a:lnTo>
                  <a:pt x="42" y="801"/>
                </a:lnTo>
                <a:lnTo>
                  <a:pt x="42" y="801"/>
                </a:lnTo>
                <a:lnTo>
                  <a:pt x="43" y="801"/>
                </a:lnTo>
                <a:lnTo>
                  <a:pt x="43" y="790"/>
                </a:lnTo>
                <a:lnTo>
                  <a:pt x="44" y="799"/>
                </a:lnTo>
                <a:lnTo>
                  <a:pt x="44" y="801"/>
                </a:lnTo>
                <a:lnTo>
                  <a:pt x="45" y="801"/>
                </a:lnTo>
                <a:lnTo>
                  <a:pt x="45" y="800"/>
                </a:lnTo>
                <a:lnTo>
                  <a:pt x="46" y="800"/>
                </a:lnTo>
                <a:lnTo>
                  <a:pt x="46" y="801"/>
                </a:lnTo>
                <a:lnTo>
                  <a:pt x="47" y="797"/>
                </a:lnTo>
                <a:lnTo>
                  <a:pt x="47" y="801"/>
                </a:lnTo>
                <a:lnTo>
                  <a:pt x="49" y="801"/>
                </a:lnTo>
                <a:lnTo>
                  <a:pt x="49" y="801"/>
                </a:lnTo>
                <a:lnTo>
                  <a:pt x="49" y="793"/>
                </a:lnTo>
                <a:lnTo>
                  <a:pt x="50" y="795"/>
                </a:lnTo>
                <a:lnTo>
                  <a:pt x="50" y="801"/>
                </a:lnTo>
                <a:lnTo>
                  <a:pt x="51" y="792"/>
                </a:lnTo>
                <a:lnTo>
                  <a:pt x="51" y="801"/>
                </a:lnTo>
                <a:lnTo>
                  <a:pt x="52" y="801"/>
                </a:lnTo>
                <a:lnTo>
                  <a:pt x="52" y="798"/>
                </a:lnTo>
                <a:lnTo>
                  <a:pt x="53" y="792"/>
                </a:lnTo>
                <a:lnTo>
                  <a:pt x="53" y="801"/>
                </a:lnTo>
                <a:lnTo>
                  <a:pt x="54" y="801"/>
                </a:lnTo>
                <a:lnTo>
                  <a:pt x="54" y="800"/>
                </a:lnTo>
                <a:lnTo>
                  <a:pt x="55" y="796"/>
                </a:lnTo>
                <a:lnTo>
                  <a:pt x="55" y="801"/>
                </a:lnTo>
                <a:lnTo>
                  <a:pt x="56" y="801"/>
                </a:lnTo>
                <a:lnTo>
                  <a:pt x="56" y="799"/>
                </a:lnTo>
                <a:lnTo>
                  <a:pt x="57" y="799"/>
                </a:lnTo>
                <a:lnTo>
                  <a:pt x="57" y="801"/>
                </a:lnTo>
                <a:lnTo>
                  <a:pt x="58" y="801"/>
                </a:lnTo>
                <a:lnTo>
                  <a:pt x="58" y="794"/>
                </a:lnTo>
                <a:lnTo>
                  <a:pt x="59" y="767"/>
                </a:lnTo>
                <a:lnTo>
                  <a:pt x="59" y="801"/>
                </a:lnTo>
                <a:lnTo>
                  <a:pt x="60" y="800"/>
                </a:lnTo>
                <a:lnTo>
                  <a:pt x="60" y="801"/>
                </a:lnTo>
                <a:lnTo>
                  <a:pt x="61" y="800"/>
                </a:lnTo>
                <a:lnTo>
                  <a:pt x="61" y="801"/>
                </a:lnTo>
                <a:lnTo>
                  <a:pt x="62" y="801"/>
                </a:lnTo>
                <a:lnTo>
                  <a:pt x="62" y="788"/>
                </a:lnTo>
                <a:lnTo>
                  <a:pt x="63" y="797"/>
                </a:lnTo>
                <a:lnTo>
                  <a:pt x="63" y="801"/>
                </a:lnTo>
                <a:lnTo>
                  <a:pt x="64" y="799"/>
                </a:lnTo>
                <a:lnTo>
                  <a:pt x="64" y="801"/>
                </a:lnTo>
                <a:lnTo>
                  <a:pt x="65" y="799"/>
                </a:lnTo>
                <a:lnTo>
                  <a:pt x="65" y="801"/>
                </a:lnTo>
                <a:lnTo>
                  <a:pt x="66" y="801"/>
                </a:lnTo>
                <a:lnTo>
                  <a:pt x="66" y="797"/>
                </a:lnTo>
                <a:lnTo>
                  <a:pt x="67" y="800"/>
                </a:lnTo>
                <a:lnTo>
                  <a:pt x="67" y="801"/>
                </a:lnTo>
                <a:lnTo>
                  <a:pt x="68" y="801"/>
                </a:lnTo>
                <a:lnTo>
                  <a:pt x="68" y="798"/>
                </a:lnTo>
                <a:lnTo>
                  <a:pt x="69" y="800"/>
                </a:lnTo>
                <a:lnTo>
                  <a:pt x="69" y="801"/>
                </a:lnTo>
                <a:lnTo>
                  <a:pt x="70" y="795"/>
                </a:lnTo>
                <a:lnTo>
                  <a:pt x="70" y="801"/>
                </a:lnTo>
                <a:lnTo>
                  <a:pt x="71" y="798"/>
                </a:lnTo>
                <a:lnTo>
                  <a:pt x="71" y="801"/>
                </a:lnTo>
                <a:lnTo>
                  <a:pt x="72" y="801"/>
                </a:lnTo>
                <a:lnTo>
                  <a:pt x="72" y="773"/>
                </a:lnTo>
                <a:lnTo>
                  <a:pt x="73" y="800"/>
                </a:lnTo>
                <a:lnTo>
                  <a:pt x="73" y="801"/>
                </a:lnTo>
                <a:lnTo>
                  <a:pt x="74" y="771"/>
                </a:lnTo>
                <a:lnTo>
                  <a:pt x="74" y="801"/>
                </a:lnTo>
                <a:lnTo>
                  <a:pt x="75" y="801"/>
                </a:lnTo>
                <a:lnTo>
                  <a:pt x="75" y="792"/>
                </a:lnTo>
                <a:lnTo>
                  <a:pt x="76" y="786"/>
                </a:lnTo>
                <a:lnTo>
                  <a:pt x="76" y="801"/>
                </a:lnTo>
                <a:lnTo>
                  <a:pt x="77" y="801"/>
                </a:lnTo>
                <a:lnTo>
                  <a:pt x="77" y="790"/>
                </a:lnTo>
                <a:lnTo>
                  <a:pt x="78" y="798"/>
                </a:lnTo>
                <a:lnTo>
                  <a:pt x="78" y="801"/>
                </a:lnTo>
                <a:lnTo>
                  <a:pt x="79" y="795"/>
                </a:lnTo>
                <a:lnTo>
                  <a:pt x="79" y="801"/>
                </a:lnTo>
                <a:lnTo>
                  <a:pt x="80" y="787"/>
                </a:lnTo>
                <a:lnTo>
                  <a:pt x="80" y="801"/>
                </a:lnTo>
                <a:lnTo>
                  <a:pt x="81" y="684"/>
                </a:lnTo>
                <a:lnTo>
                  <a:pt x="81" y="801"/>
                </a:lnTo>
                <a:lnTo>
                  <a:pt x="82" y="801"/>
                </a:lnTo>
                <a:lnTo>
                  <a:pt x="82" y="769"/>
                </a:lnTo>
                <a:lnTo>
                  <a:pt x="83" y="674"/>
                </a:lnTo>
                <a:lnTo>
                  <a:pt x="83" y="801"/>
                </a:lnTo>
                <a:lnTo>
                  <a:pt x="84" y="717"/>
                </a:lnTo>
                <a:lnTo>
                  <a:pt x="84" y="801"/>
                </a:lnTo>
                <a:lnTo>
                  <a:pt x="85" y="753"/>
                </a:lnTo>
                <a:lnTo>
                  <a:pt x="85" y="801"/>
                </a:lnTo>
                <a:lnTo>
                  <a:pt x="86" y="782"/>
                </a:lnTo>
                <a:lnTo>
                  <a:pt x="86" y="801"/>
                </a:lnTo>
                <a:lnTo>
                  <a:pt x="87" y="801"/>
                </a:lnTo>
                <a:lnTo>
                  <a:pt x="87" y="798"/>
                </a:lnTo>
                <a:lnTo>
                  <a:pt x="88" y="788"/>
                </a:lnTo>
                <a:lnTo>
                  <a:pt x="88" y="801"/>
                </a:lnTo>
                <a:lnTo>
                  <a:pt x="89" y="791"/>
                </a:lnTo>
                <a:lnTo>
                  <a:pt x="89" y="801"/>
                </a:lnTo>
                <a:lnTo>
                  <a:pt x="90" y="801"/>
                </a:lnTo>
                <a:lnTo>
                  <a:pt x="90" y="796"/>
                </a:lnTo>
                <a:lnTo>
                  <a:pt x="91" y="798"/>
                </a:lnTo>
                <a:lnTo>
                  <a:pt x="91" y="801"/>
                </a:lnTo>
                <a:lnTo>
                  <a:pt x="92" y="801"/>
                </a:lnTo>
                <a:lnTo>
                  <a:pt x="92" y="800"/>
                </a:lnTo>
                <a:lnTo>
                  <a:pt x="93" y="797"/>
                </a:lnTo>
                <a:lnTo>
                  <a:pt x="93" y="801"/>
                </a:lnTo>
                <a:lnTo>
                  <a:pt x="94" y="801"/>
                </a:lnTo>
                <a:lnTo>
                  <a:pt x="94" y="801"/>
                </a:lnTo>
                <a:lnTo>
                  <a:pt x="95" y="801"/>
                </a:lnTo>
                <a:lnTo>
                  <a:pt x="95" y="798"/>
                </a:lnTo>
                <a:lnTo>
                  <a:pt x="96" y="801"/>
                </a:lnTo>
                <a:lnTo>
                  <a:pt x="96" y="800"/>
                </a:lnTo>
                <a:lnTo>
                  <a:pt x="97" y="799"/>
                </a:lnTo>
                <a:lnTo>
                  <a:pt x="97" y="801"/>
                </a:lnTo>
                <a:lnTo>
                  <a:pt x="98" y="799"/>
                </a:lnTo>
                <a:lnTo>
                  <a:pt x="98" y="801"/>
                </a:lnTo>
                <a:lnTo>
                  <a:pt x="99" y="797"/>
                </a:lnTo>
                <a:lnTo>
                  <a:pt x="99" y="801"/>
                </a:lnTo>
                <a:lnTo>
                  <a:pt x="100" y="801"/>
                </a:lnTo>
                <a:lnTo>
                  <a:pt x="100" y="796"/>
                </a:lnTo>
                <a:lnTo>
                  <a:pt x="101" y="796"/>
                </a:lnTo>
                <a:lnTo>
                  <a:pt x="101" y="801"/>
                </a:lnTo>
                <a:lnTo>
                  <a:pt x="102" y="799"/>
                </a:lnTo>
                <a:lnTo>
                  <a:pt x="102" y="801"/>
                </a:lnTo>
                <a:lnTo>
                  <a:pt x="103" y="801"/>
                </a:lnTo>
                <a:lnTo>
                  <a:pt x="103" y="801"/>
                </a:lnTo>
                <a:lnTo>
                  <a:pt x="104" y="801"/>
                </a:lnTo>
                <a:lnTo>
                  <a:pt x="104" y="797"/>
                </a:lnTo>
                <a:lnTo>
                  <a:pt x="105" y="797"/>
                </a:lnTo>
                <a:lnTo>
                  <a:pt x="105" y="801"/>
                </a:lnTo>
                <a:lnTo>
                  <a:pt x="106" y="800"/>
                </a:lnTo>
                <a:lnTo>
                  <a:pt x="106" y="801"/>
                </a:lnTo>
                <a:lnTo>
                  <a:pt x="107" y="801"/>
                </a:lnTo>
                <a:lnTo>
                  <a:pt x="107" y="801"/>
                </a:lnTo>
                <a:lnTo>
                  <a:pt x="108" y="801"/>
                </a:lnTo>
                <a:lnTo>
                  <a:pt x="108" y="799"/>
                </a:lnTo>
                <a:lnTo>
                  <a:pt x="109" y="800"/>
                </a:lnTo>
                <a:lnTo>
                  <a:pt x="109" y="801"/>
                </a:lnTo>
                <a:lnTo>
                  <a:pt x="110" y="801"/>
                </a:lnTo>
                <a:lnTo>
                  <a:pt x="110" y="797"/>
                </a:lnTo>
                <a:lnTo>
                  <a:pt x="111" y="799"/>
                </a:lnTo>
                <a:lnTo>
                  <a:pt x="111" y="801"/>
                </a:lnTo>
                <a:lnTo>
                  <a:pt x="112" y="788"/>
                </a:lnTo>
                <a:lnTo>
                  <a:pt x="112" y="801"/>
                </a:lnTo>
                <a:lnTo>
                  <a:pt x="113" y="799"/>
                </a:lnTo>
                <a:lnTo>
                  <a:pt x="113" y="801"/>
                </a:lnTo>
                <a:lnTo>
                  <a:pt x="114" y="801"/>
                </a:lnTo>
                <a:lnTo>
                  <a:pt x="114" y="798"/>
                </a:lnTo>
                <a:lnTo>
                  <a:pt x="115" y="799"/>
                </a:lnTo>
                <a:lnTo>
                  <a:pt x="115" y="801"/>
                </a:lnTo>
                <a:lnTo>
                  <a:pt x="116" y="774"/>
                </a:lnTo>
                <a:lnTo>
                  <a:pt x="116" y="801"/>
                </a:lnTo>
                <a:lnTo>
                  <a:pt x="117" y="795"/>
                </a:lnTo>
                <a:lnTo>
                  <a:pt x="117" y="801"/>
                </a:lnTo>
                <a:lnTo>
                  <a:pt x="118" y="796"/>
                </a:lnTo>
                <a:lnTo>
                  <a:pt x="118" y="801"/>
                </a:lnTo>
                <a:lnTo>
                  <a:pt x="119" y="801"/>
                </a:lnTo>
                <a:lnTo>
                  <a:pt x="119" y="794"/>
                </a:lnTo>
                <a:lnTo>
                  <a:pt x="120" y="779"/>
                </a:lnTo>
                <a:lnTo>
                  <a:pt x="120" y="801"/>
                </a:lnTo>
                <a:lnTo>
                  <a:pt x="121" y="801"/>
                </a:lnTo>
                <a:lnTo>
                  <a:pt x="121" y="788"/>
                </a:lnTo>
                <a:lnTo>
                  <a:pt x="122" y="798"/>
                </a:lnTo>
                <a:lnTo>
                  <a:pt x="122" y="801"/>
                </a:lnTo>
                <a:lnTo>
                  <a:pt x="123" y="801"/>
                </a:lnTo>
                <a:lnTo>
                  <a:pt x="123" y="783"/>
                </a:lnTo>
                <a:lnTo>
                  <a:pt x="124" y="785"/>
                </a:lnTo>
                <a:lnTo>
                  <a:pt x="124" y="801"/>
                </a:lnTo>
                <a:lnTo>
                  <a:pt x="125" y="779"/>
                </a:lnTo>
                <a:lnTo>
                  <a:pt x="125" y="801"/>
                </a:lnTo>
                <a:lnTo>
                  <a:pt x="126" y="800"/>
                </a:lnTo>
                <a:lnTo>
                  <a:pt x="126" y="801"/>
                </a:lnTo>
                <a:lnTo>
                  <a:pt x="127" y="801"/>
                </a:lnTo>
                <a:lnTo>
                  <a:pt x="127" y="776"/>
                </a:lnTo>
                <a:lnTo>
                  <a:pt x="128" y="796"/>
                </a:lnTo>
                <a:lnTo>
                  <a:pt x="128" y="801"/>
                </a:lnTo>
                <a:lnTo>
                  <a:pt x="129" y="801"/>
                </a:lnTo>
                <a:lnTo>
                  <a:pt x="129" y="789"/>
                </a:lnTo>
                <a:lnTo>
                  <a:pt x="130" y="800"/>
                </a:lnTo>
                <a:lnTo>
                  <a:pt x="130" y="801"/>
                </a:lnTo>
                <a:lnTo>
                  <a:pt x="131" y="795"/>
                </a:lnTo>
                <a:lnTo>
                  <a:pt x="131" y="801"/>
                </a:lnTo>
                <a:lnTo>
                  <a:pt x="132" y="791"/>
                </a:lnTo>
                <a:lnTo>
                  <a:pt x="132" y="801"/>
                </a:lnTo>
                <a:lnTo>
                  <a:pt x="133" y="801"/>
                </a:lnTo>
                <a:lnTo>
                  <a:pt x="133" y="791"/>
                </a:lnTo>
                <a:lnTo>
                  <a:pt x="134" y="797"/>
                </a:lnTo>
                <a:lnTo>
                  <a:pt x="134" y="801"/>
                </a:lnTo>
                <a:lnTo>
                  <a:pt x="135" y="794"/>
                </a:lnTo>
                <a:lnTo>
                  <a:pt x="135" y="801"/>
                </a:lnTo>
                <a:lnTo>
                  <a:pt x="136" y="799"/>
                </a:lnTo>
                <a:lnTo>
                  <a:pt x="136" y="801"/>
                </a:lnTo>
                <a:lnTo>
                  <a:pt x="137" y="801"/>
                </a:lnTo>
                <a:lnTo>
                  <a:pt x="137" y="798"/>
                </a:lnTo>
                <a:lnTo>
                  <a:pt x="138" y="801"/>
                </a:lnTo>
                <a:lnTo>
                  <a:pt x="138" y="801"/>
                </a:lnTo>
                <a:lnTo>
                  <a:pt x="139" y="760"/>
                </a:lnTo>
                <a:lnTo>
                  <a:pt x="139" y="801"/>
                </a:lnTo>
                <a:lnTo>
                  <a:pt x="140" y="801"/>
                </a:lnTo>
                <a:lnTo>
                  <a:pt x="140" y="733"/>
                </a:lnTo>
                <a:lnTo>
                  <a:pt x="141" y="726"/>
                </a:lnTo>
                <a:lnTo>
                  <a:pt x="141" y="801"/>
                </a:lnTo>
                <a:lnTo>
                  <a:pt x="142" y="801"/>
                </a:lnTo>
                <a:lnTo>
                  <a:pt x="142" y="748"/>
                </a:lnTo>
                <a:lnTo>
                  <a:pt x="143" y="801"/>
                </a:lnTo>
                <a:lnTo>
                  <a:pt x="143" y="780"/>
                </a:lnTo>
                <a:lnTo>
                  <a:pt x="144" y="788"/>
                </a:lnTo>
                <a:lnTo>
                  <a:pt x="144" y="801"/>
                </a:lnTo>
                <a:lnTo>
                  <a:pt x="145" y="797"/>
                </a:lnTo>
                <a:lnTo>
                  <a:pt x="145" y="801"/>
                </a:lnTo>
                <a:lnTo>
                  <a:pt x="146" y="799"/>
                </a:lnTo>
                <a:lnTo>
                  <a:pt x="146" y="801"/>
                </a:lnTo>
                <a:lnTo>
                  <a:pt x="147" y="801"/>
                </a:lnTo>
                <a:lnTo>
                  <a:pt x="147" y="801"/>
                </a:lnTo>
                <a:lnTo>
                  <a:pt x="148" y="799"/>
                </a:lnTo>
                <a:lnTo>
                  <a:pt x="148" y="801"/>
                </a:lnTo>
                <a:lnTo>
                  <a:pt x="149" y="797"/>
                </a:lnTo>
                <a:lnTo>
                  <a:pt x="149" y="801"/>
                </a:lnTo>
                <a:lnTo>
                  <a:pt x="150" y="782"/>
                </a:lnTo>
                <a:lnTo>
                  <a:pt x="150" y="801"/>
                </a:lnTo>
                <a:lnTo>
                  <a:pt x="151" y="800"/>
                </a:lnTo>
                <a:lnTo>
                  <a:pt x="151" y="801"/>
                </a:lnTo>
                <a:lnTo>
                  <a:pt x="152" y="801"/>
                </a:lnTo>
                <a:lnTo>
                  <a:pt x="152" y="795"/>
                </a:lnTo>
                <a:lnTo>
                  <a:pt x="153" y="794"/>
                </a:lnTo>
                <a:lnTo>
                  <a:pt x="153" y="801"/>
                </a:lnTo>
                <a:lnTo>
                  <a:pt x="154" y="786"/>
                </a:lnTo>
                <a:lnTo>
                  <a:pt x="154" y="801"/>
                </a:lnTo>
                <a:lnTo>
                  <a:pt x="155" y="794"/>
                </a:lnTo>
                <a:lnTo>
                  <a:pt x="155" y="801"/>
                </a:lnTo>
                <a:lnTo>
                  <a:pt x="156" y="801"/>
                </a:lnTo>
                <a:lnTo>
                  <a:pt x="156" y="799"/>
                </a:lnTo>
                <a:lnTo>
                  <a:pt x="157" y="798"/>
                </a:lnTo>
                <a:lnTo>
                  <a:pt x="157" y="801"/>
                </a:lnTo>
                <a:lnTo>
                  <a:pt x="158" y="792"/>
                </a:lnTo>
                <a:lnTo>
                  <a:pt x="158" y="801"/>
                </a:lnTo>
                <a:lnTo>
                  <a:pt x="159" y="798"/>
                </a:lnTo>
                <a:lnTo>
                  <a:pt x="159" y="801"/>
                </a:lnTo>
                <a:lnTo>
                  <a:pt x="160" y="796"/>
                </a:lnTo>
                <a:lnTo>
                  <a:pt x="160" y="801"/>
                </a:lnTo>
                <a:lnTo>
                  <a:pt x="161" y="801"/>
                </a:lnTo>
                <a:lnTo>
                  <a:pt x="161" y="794"/>
                </a:lnTo>
                <a:lnTo>
                  <a:pt x="162" y="719"/>
                </a:lnTo>
                <a:lnTo>
                  <a:pt x="162" y="801"/>
                </a:lnTo>
                <a:lnTo>
                  <a:pt x="163" y="801"/>
                </a:lnTo>
                <a:lnTo>
                  <a:pt x="163" y="800"/>
                </a:lnTo>
                <a:lnTo>
                  <a:pt x="164" y="799"/>
                </a:lnTo>
                <a:lnTo>
                  <a:pt x="164" y="801"/>
                </a:lnTo>
                <a:lnTo>
                  <a:pt x="165" y="796"/>
                </a:lnTo>
                <a:lnTo>
                  <a:pt x="165" y="801"/>
                </a:lnTo>
                <a:lnTo>
                  <a:pt x="166" y="765"/>
                </a:lnTo>
                <a:lnTo>
                  <a:pt x="166" y="801"/>
                </a:lnTo>
                <a:lnTo>
                  <a:pt x="167" y="799"/>
                </a:lnTo>
                <a:lnTo>
                  <a:pt x="167" y="801"/>
                </a:lnTo>
                <a:lnTo>
                  <a:pt x="168" y="800"/>
                </a:lnTo>
                <a:lnTo>
                  <a:pt x="168" y="801"/>
                </a:lnTo>
                <a:lnTo>
                  <a:pt x="169" y="798"/>
                </a:lnTo>
                <a:lnTo>
                  <a:pt x="169" y="801"/>
                </a:lnTo>
                <a:lnTo>
                  <a:pt x="170" y="801"/>
                </a:lnTo>
                <a:lnTo>
                  <a:pt x="170" y="788"/>
                </a:lnTo>
                <a:lnTo>
                  <a:pt x="171" y="801"/>
                </a:lnTo>
                <a:lnTo>
                  <a:pt x="171" y="801"/>
                </a:lnTo>
                <a:lnTo>
                  <a:pt x="172" y="801"/>
                </a:lnTo>
                <a:lnTo>
                  <a:pt x="172" y="801"/>
                </a:lnTo>
                <a:lnTo>
                  <a:pt x="173" y="801"/>
                </a:lnTo>
                <a:lnTo>
                  <a:pt x="173" y="797"/>
                </a:lnTo>
                <a:lnTo>
                  <a:pt x="174" y="798"/>
                </a:lnTo>
                <a:lnTo>
                  <a:pt x="174" y="801"/>
                </a:lnTo>
                <a:lnTo>
                  <a:pt x="175" y="801"/>
                </a:lnTo>
                <a:lnTo>
                  <a:pt x="175" y="788"/>
                </a:lnTo>
                <a:lnTo>
                  <a:pt x="176" y="801"/>
                </a:lnTo>
                <a:lnTo>
                  <a:pt x="176" y="801"/>
                </a:lnTo>
                <a:lnTo>
                  <a:pt x="177" y="789"/>
                </a:lnTo>
                <a:lnTo>
                  <a:pt x="177" y="801"/>
                </a:lnTo>
                <a:lnTo>
                  <a:pt x="178" y="800"/>
                </a:lnTo>
                <a:lnTo>
                  <a:pt x="178" y="801"/>
                </a:lnTo>
                <a:lnTo>
                  <a:pt x="179" y="801"/>
                </a:lnTo>
                <a:lnTo>
                  <a:pt x="179" y="790"/>
                </a:lnTo>
                <a:lnTo>
                  <a:pt x="180" y="801"/>
                </a:lnTo>
                <a:lnTo>
                  <a:pt x="180" y="801"/>
                </a:lnTo>
                <a:lnTo>
                  <a:pt x="181" y="783"/>
                </a:lnTo>
                <a:lnTo>
                  <a:pt x="181" y="801"/>
                </a:lnTo>
                <a:lnTo>
                  <a:pt x="182" y="801"/>
                </a:lnTo>
                <a:lnTo>
                  <a:pt x="182" y="801"/>
                </a:lnTo>
                <a:lnTo>
                  <a:pt x="183" y="789"/>
                </a:lnTo>
                <a:lnTo>
                  <a:pt x="183" y="801"/>
                </a:lnTo>
                <a:lnTo>
                  <a:pt x="184" y="801"/>
                </a:lnTo>
                <a:lnTo>
                  <a:pt x="184" y="801"/>
                </a:lnTo>
                <a:lnTo>
                  <a:pt x="185" y="797"/>
                </a:lnTo>
                <a:lnTo>
                  <a:pt x="185" y="801"/>
                </a:lnTo>
                <a:lnTo>
                  <a:pt x="186" y="801"/>
                </a:lnTo>
                <a:lnTo>
                  <a:pt x="186" y="772"/>
                </a:lnTo>
                <a:lnTo>
                  <a:pt x="187" y="763"/>
                </a:lnTo>
                <a:lnTo>
                  <a:pt x="187" y="801"/>
                </a:lnTo>
                <a:lnTo>
                  <a:pt x="188" y="801"/>
                </a:lnTo>
                <a:lnTo>
                  <a:pt x="188" y="764"/>
                </a:lnTo>
                <a:lnTo>
                  <a:pt x="189" y="799"/>
                </a:lnTo>
                <a:lnTo>
                  <a:pt x="189" y="801"/>
                </a:lnTo>
                <a:lnTo>
                  <a:pt x="190" y="779"/>
                </a:lnTo>
                <a:lnTo>
                  <a:pt x="190" y="801"/>
                </a:lnTo>
                <a:lnTo>
                  <a:pt x="191" y="798"/>
                </a:lnTo>
                <a:lnTo>
                  <a:pt x="191" y="801"/>
                </a:lnTo>
                <a:lnTo>
                  <a:pt x="192" y="801"/>
                </a:lnTo>
                <a:lnTo>
                  <a:pt x="192" y="785"/>
                </a:lnTo>
                <a:lnTo>
                  <a:pt x="193" y="801"/>
                </a:lnTo>
                <a:lnTo>
                  <a:pt x="193" y="797"/>
                </a:lnTo>
                <a:lnTo>
                  <a:pt x="194" y="799"/>
                </a:lnTo>
                <a:lnTo>
                  <a:pt x="194" y="801"/>
                </a:lnTo>
                <a:lnTo>
                  <a:pt x="195" y="800"/>
                </a:lnTo>
                <a:lnTo>
                  <a:pt x="195" y="801"/>
                </a:lnTo>
                <a:lnTo>
                  <a:pt x="196" y="768"/>
                </a:lnTo>
                <a:lnTo>
                  <a:pt x="196" y="801"/>
                </a:lnTo>
                <a:lnTo>
                  <a:pt x="197" y="801"/>
                </a:lnTo>
                <a:lnTo>
                  <a:pt x="197" y="798"/>
                </a:lnTo>
                <a:lnTo>
                  <a:pt x="198" y="799"/>
                </a:lnTo>
                <a:lnTo>
                  <a:pt x="198" y="801"/>
                </a:lnTo>
                <a:lnTo>
                  <a:pt x="199" y="800"/>
                </a:lnTo>
                <a:lnTo>
                  <a:pt x="199" y="801"/>
                </a:lnTo>
                <a:lnTo>
                  <a:pt x="200" y="790"/>
                </a:lnTo>
                <a:lnTo>
                  <a:pt x="200" y="801"/>
                </a:lnTo>
                <a:lnTo>
                  <a:pt x="201" y="801"/>
                </a:lnTo>
                <a:lnTo>
                  <a:pt x="201" y="799"/>
                </a:lnTo>
                <a:lnTo>
                  <a:pt x="202" y="795"/>
                </a:lnTo>
                <a:lnTo>
                  <a:pt x="202" y="801"/>
                </a:lnTo>
                <a:lnTo>
                  <a:pt x="203" y="800"/>
                </a:lnTo>
                <a:lnTo>
                  <a:pt x="203" y="801"/>
                </a:lnTo>
                <a:lnTo>
                  <a:pt x="204" y="801"/>
                </a:lnTo>
                <a:lnTo>
                  <a:pt x="204" y="797"/>
                </a:lnTo>
                <a:lnTo>
                  <a:pt x="205" y="800"/>
                </a:lnTo>
                <a:lnTo>
                  <a:pt x="205" y="801"/>
                </a:lnTo>
                <a:lnTo>
                  <a:pt x="206" y="800"/>
                </a:lnTo>
                <a:lnTo>
                  <a:pt x="206" y="801"/>
                </a:lnTo>
                <a:lnTo>
                  <a:pt x="207" y="801"/>
                </a:lnTo>
                <a:lnTo>
                  <a:pt x="207" y="799"/>
                </a:lnTo>
                <a:lnTo>
                  <a:pt x="208" y="794"/>
                </a:lnTo>
                <a:lnTo>
                  <a:pt x="208" y="801"/>
                </a:lnTo>
                <a:lnTo>
                  <a:pt x="209" y="799"/>
                </a:lnTo>
                <a:lnTo>
                  <a:pt x="209" y="801"/>
                </a:lnTo>
                <a:lnTo>
                  <a:pt x="210" y="801"/>
                </a:lnTo>
                <a:lnTo>
                  <a:pt x="210" y="799"/>
                </a:lnTo>
                <a:lnTo>
                  <a:pt x="211" y="801"/>
                </a:lnTo>
                <a:lnTo>
                  <a:pt x="211" y="798"/>
                </a:lnTo>
                <a:lnTo>
                  <a:pt x="212" y="796"/>
                </a:lnTo>
                <a:lnTo>
                  <a:pt x="212" y="801"/>
                </a:lnTo>
                <a:lnTo>
                  <a:pt x="213" y="801"/>
                </a:lnTo>
                <a:lnTo>
                  <a:pt x="213" y="788"/>
                </a:lnTo>
                <a:lnTo>
                  <a:pt x="214" y="799"/>
                </a:lnTo>
                <a:lnTo>
                  <a:pt x="214" y="801"/>
                </a:lnTo>
                <a:lnTo>
                  <a:pt x="215" y="707"/>
                </a:lnTo>
                <a:lnTo>
                  <a:pt x="215" y="801"/>
                </a:lnTo>
                <a:lnTo>
                  <a:pt x="216" y="798"/>
                </a:lnTo>
                <a:lnTo>
                  <a:pt x="216" y="801"/>
                </a:lnTo>
                <a:lnTo>
                  <a:pt x="217" y="725"/>
                </a:lnTo>
                <a:lnTo>
                  <a:pt x="217" y="801"/>
                </a:lnTo>
                <a:lnTo>
                  <a:pt x="218" y="800"/>
                </a:lnTo>
                <a:lnTo>
                  <a:pt x="218" y="801"/>
                </a:lnTo>
                <a:lnTo>
                  <a:pt x="219" y="768"/>
                </a:lnTo>
                <a:lnTo>
                  <a:pt x="219" y="801"/>
                </a:lnTo>
                <a:lnTo>
                  <a:pt x="220" y="801"/>
                </a:lnTo>
                <a:lnTo>
                  <a:pt x="220" y="800"/>
                </a:lnTo>
                <a:lnTo>
                  <a:pt x="221" y="788"/>
                </a:lnTo>
                <a:lnTo>
                  <a:pt x="221" y="801"/>
                </a:lnTo>
                <a:lnTo>
                  <a:pt x="222" y="800"/>
                </a:lnTo>
                <a:lnTo>
                  <a:pt x="222" y="801"/>
                </a:lnTo>
                <a:lnTo>
                  <a:pt x="223" y="795"/>
                </a:lnTo>
                <a:lnTo>
                  <a:pt x="223" y="801"/>
                </a:lnTo>
                <a:lnTo>
                  <a:pt x="224" y="799"/>
                </a:lnTo>
                <a:lnTo>
                  <a:pt x="224" y="801"/>
                </a:lnTo>
                <a:lnTo>
                  <a:pt x="225" y="799"/>
                </a:lnTo>
                <a:lnTo>
                  <a:pt x="225" y="801"/>
                </a:lnTo>
                <a:lnTo>
                  <a:pt x="226" y="799"/>
                </a:lnTo>
                <a:lnTo>
                  <a:pt x="226" y="801"/>
                </a:lnTo>
                <a:lnTo>
                  <a:pt x="227" y="792"/>
                </a:lnTo>
                <a:lnTo>
                  <a:pt x="227" y="801"/>
                </a:lnTo>
                <a:lnTo>
                  <a:pt x="228" y="801"/>
                </a:lnTo>
                <a:lnTo>
                  <a:pt x="228" y="800"/>
                </a:lnTo>
                <a:lnTo>
                  <a:pt x="229" y="796"/>
                </a:lnTo>
                <a:lnTo>
                  <a:pt x="229" y="801"/>
                </a:lnTo>
                <a:lnTo>
                  <a:pt x="230" y="801"/>
                </a:lnTo>
                <a:lnTo>
                  <a:pt x="230" y="798"/>
                </a:lnTo>
                <a:lnTo>
                  <a:pt x="231" y="793"/>
                </a:lnTo>
                <a:lnTo>
                  <a:pt x="231" y="801"/>
                </a:lnTo>
                <a:lnTo>
                  <a:pt x="232" y="801"/>
                </a:lnTo>
                <a:lnTo>
                  <a:pt x="232" y="795"/>
                </a:lnTo>
                <a:lnTo>
                  <a:pt x="233" y="797"/>
                </a:lnTo>
                <a:lnTo>
                  <a:pt x="233" y="801"/>
                </a:lnTo>
                <a:lnTo>
                  <a:pt x="234" y="799"/>
                </a:lnTo>
                <a:lnTo>
                  <a:pt x="234" y="801"/>
                </a:lnTo>
                <a:lnTo>
                  <a:pt x="235" y="800"/>
                </a:lnTo>
                <a:lnTo>
                  <a:pt x="235" y="801"/>
                </a:lnTo>
                <a:lnTo>
                  <a:pt x="236" y="799"/>
                </a:lnTo>
                <a:lnTo>
                  <a:pt x="236" y="801"/>
                </a:lnTo>
                <a:lnTo>
                  <a:pt x="238" y="801"/>
                </a:lnTo>
                <a:lnTo>
                  <a:pt x="238" y="798"/>
                </a:lnTo>
                <a:lnTo>
                  <a:pt x="238" y="801"/>
                </a:lnTo>
                <a:lnTo>
                  <a:pt x="239" y="800"/>
                </a:lnTo>
                <a:lnTo>
                  <a:pt x="239" y="801"/>
                </a:lnTo>
                <a:lnTo>
                  <a:pt x="240" y="800"/>
                </a:lnTo>
                <a:lnTo>
                  <a:pt x="240" y="801"/>
                </a:lnTo>
                <a:lnTo>
                  <a:pt x="241" y="800"/>
                </a:lnTo>
                <a:lnTo>
                  <a:pt x="241" y="801"/>
                </a:lnTo>
                <a:lnTo>
                  <a:pt x="242" y="799"/>
                </a:lnTo>
                <a:lnTo>
                  <a:pt x="242" y="801"/>
                </a:lnTo>
                <a:lnTo>
                  <a:pt x="243" y="801"/>
                </a:lnTo>
                <a:lnTo>
                  <a:pt x="243" y="801"/>
                </a:lnTo>
                <a:lnTo>
                  <a:pt x="244" y="801"/>
                </a:lnTo>
                <a:lnTo>
                  <a:pt x="244" y="800"/>
                </a:lnTo>
                <a:lnTo>
                  <a:pt x="245" y="801"/>
                </a:lnTo>
                <a:lnTo>
                  <a:pt x="245" y="801"/>
                </a:lnTo>
                <a:lnTo>
                  <a:pt x="246" y="801"/>
                </a:lnTo>
                <a:lnTo>
                  <a:pt x="246" y="760"/>
                </a:lnTo>
                <a:lnTo>
                  <a:pt x="247" y="798"/>
                </a:lnTo>
                <a:lnTo>
                  <a:pt x="247" y="801"/>
                </a:lnTo>
                <a:lnTo>
                  <a:pt x="248" y="766"/>
                </a:lnTo>
                <a:lnTo>
                  <a:pt x="248" y="801"/>
                </a:lnTo>
                <a:lnTo>
                  <a:pt x="249" y="801"/>
                </a:lnTo>
                <a:lnTo>
                  <a:pt x="249" y="797"/>
                </a:lnTo>
                <a:lnTo>
                  <a:pt x="250" y="781"/>
                </a:lnTo>
                <a:lnTo>
                  <a:pt x="250" y="801"/>
                </a:lnTo>
                <a:lnTo>
                  <a:pt x="251" y="801"/>
                </a:lnTo>
                <a:lnTo>
                  <a:pt x="251" y="788"/>
                </a:lnTo>
                <a:lnTo>
                  <a:pt x="252" y="795"/>
                </a:lnTo>
                <a:lnTo>
                  <a:pt x="252" y="801"/>
                </a:lnTo>
                <a:lnTo>
                  <a:pt x="253" y="793"/>
                </a:lnTo>
                <a:lnTo>
                  <a:pt x="253" y="801"/>
                </a:lnTo>
                <a:lnTo>
                  <a:pt x="254" y="795"/>
                </a:lnTo>
                <a:lnTo>
                  <a:pt x="254" y="801"/>
                </a:lnTo>
                <a:lnTo>
                  <a:pt x="255" y="797"/>
                </a:lnTo>
                <a:lnTo>
                  <a:pt x="255" y="801"/>
                </a:lnTo>
                <a:lnTo>
                  <a:pt x="256" y="801"/>
                </a:lnTo>
                <a:lnTo>
                  <a:pt x="256" y="801"/>
                </a:lnTo>
                <a:lnTo>
                  <a:pt x="257" y="801"/>
                </a:lnTo>
                <a:lnTo>
                  <a:pt x="257" y="776"/>
                </a:lnTo>
                <a:lnTo>
                  <a:pt x="258" y="799"/>
                </a:lnTo>
                <a:lnTo>
                  <a:pt x="258" y="801"/>
                </a:lnTo>
                <a:lnTo>
                  <a:pt x="259" y="613"/>
                </a:lnTo>
                <a:lnTo>
                  <a:pt x="259" y="801"/>
                </a:lnTo>
                <a:lnTo>
                  <a:pt x="260" y="799"/>
                </a:lnTo>
                <a:lnTo>
                  <a:pt x="260" y="801"/>
                </a:lnTo>
                <a:lnTo>
                  <a:pt x="261" y="631"/>
                </a:lnTo>
                <a:lnTo>
                  <a:pt x="261" y="801"/>
                </a:lnTo>
                <a:lnTo>
                  <a:pt x="262" y="799"/>
                </a:lnTo>
                <a:lnTo>
                  <a:pt x="262" y="801"/>
                </a:lnTo>
                <a:lnTo>
                  <a:pt x="263" y="701"/>
                </a:lnTo>
                <a:lnTo>
                  <a:pt x="263" y="801"/>
                </a:lnTo>
                <a:lnTo>
                  <a:pt x="264" y="800"/>
                </a:lnTo>
                <a:lnTo>
                  <a:pt x="264" y="801"/>
                </a:lnTo>
                <a:lnTo>
                  <a:pt x="265" y="749"/>
                </a:lnTo>
                <a:lnTo>
                  <a:pt x="265" y="801"/>
                </a:lnTo>
                <a:lnTo>
                  <a:pt x="266" y="801"/>
                </a:lnTo>
                <a:lnTo>
                  <a:pt x="266" y="801"/>
                </a:lnTo>
                <a:lnTo>
                  <a:pt x="267" y="783"/>
                </a:lnTo>
                <a:lnTo>
                  <a:pt x="267" y="801"/>
                </a:lnTo>
                <a:lnTo>
                  <a:pt x="268" y="801"/>
                </a:lnTo>
                <a:lnTo>
                  <a:pt x="268" y="795"/>
                </a:lnTo>
                <a:lnTo>
                  <a:pt x="269" y="792"/>
                </a:lnTo>
                <a:lnTo>
                  <a:pt x="269" y="801"/>
                </a:lnTo>
                <a:lnTo>
                  <a:pt x="270" y="801"/>
                </a:lnTo>
                <a:lnTo>
                  <a:pt x="270" y="798"/>
                </a:lnTo>
                <a:lnTo>
                  <a:pt x="271" y="797"/>
                </a:lnTo>
                <a:lnTo>
                  <a:pt x="271" y="801"/>
                </a:lnTo>
                <a:lnTo>
                  <a:pt x="272" y="801"/>
                </a:lnTo>
                <a:lnTo>
                  <a:pt x="272" y="798"/>
                </a:lnTo>
                <a:lnTo>
                  <a:pt x="273" y="794"/>
                </a:lnTo>
                <a:lnTo>
                  <a:pt x="273" y="801"/>
                </a:lnTo>
                <a:lnTo>
                  <a:pt x="274" y="801"/>
                </a:lnTo>
                <a:lnTo>
                  <a:pt x="274" y="795"/>
                </a:lnTo>
                <a:lnTo>
                  <a:pt x="275" y="795"/>
                </a:lnTo>
                <a:lnTo>
                  <a:pt x="275" y="801"/>
                </a:lnTo>
                <a:lnTo>
                  <a:pt x="276" y="801"/>
                </a:lnTo>
                <a:lnTo>
                  <a:pt x="276" y="713"/>
                </a:lnTo>
                <a:lnTo>
                  <a:pt x="277" y="650"/>
                </a:lnTo>
                <a:lnTo>
                  <a:pt x="277" y="801"/>
                </a:lnTo>
                <a:lnTo>
                  <a:pt x="278" y="671"/>
                </a:lnTo>
                <a:lnTo>
                  <a:pt x="278" y="801"/>
                </a:lnTo>
                <a:lnTo>
                  <a:pt x="279" y="704"/>
                </a:lnTo>
                <a:lnTo>
                  <a:pt x="279" y="801"/>
                </a:lnTo>
                <a:lnTo>
                  <a:pt x="280" y="745"/>
                </a:lnTo>
                <a:lnTo>
                  <a:pt x="280" y="801"/>
                </a:lnTo>
                <a:lnTo>
                  <a:pt x="281" y="801"/>
                </a:lnTo>
                <a:lnTo>
                  <a:pt x="281" y="779"/>
                </a:lnTo>
                <a:lnTo>
                  <a:pt x="282" y="785"/>
                </a:lnTo>
                <a:lnTo>
                  <a:pt x="282" y="801"/>
                </a:lnTo>
                <a:lnTo>
                  <a:pt x="283" y="797"/>
                </a:lnTo>
                <a:lnTo>
                  <a:pt x="283" y="801"/>
                </a:lnTo>
                <a:lnTo>
                  <a:pt x="284" y="797"/>
                </a:lnTo>
                <a:lnTo>
                  <a:pt x="284" y="801"/>
                </a:lnTo>
                <a:lnTo>
                  <a:pt x="285" y="801"/>
                </a:lnTo>
                <a:lnTo>
                  <a:pt x="285" y="801"/>
                </a:lnTo>
                <a:lnTo>
                  <a:pt x="286" y="794"/>
                </a:lnTo>
                <a:lnTo>
                  <a:pt x="286" y="801"/>
                </a:lnTo>
                <a:lnTo>
                  <a:pt x="287" y="801"/>
                </a:lnTo>
                <a:lnTo>
                  <a:pt x="287" y="801"/>
                </a:lnTo>
                <a:lnTo>
                  <a:pt x="288" y="794"/>
                </a:lnTo>
                <a:lnTo>
                  <a:pt x="288" y="801"/>
                </a:lnTo>
                <a:lnTo>
                  <a:pt x="289" y="801"/>
                </a:lnTo>
                <a:lnTo>
                  <a:pt x="289" y="798"/>
                </a:lnTo>
                <a:lnTo>
                  <a:pt x="290" y="799"/>
                </a:lnTo>
                <a:lnTo>
                  <a:pt x="290" y="801"/>
                </a:lnTo>
                <a:lnTo>
                  <a:pt x="291" y="801"/>
                </a:lnTo>
                <a:lnTo>
                  <a:pt x="291" y="801"/>
                </a:lnTo>
                <a:lnTo>
                  <a:pt x="292" y="800"/>
                </a:lnTo>
                <a:lnTo>
                  <a:pt x="292" y="801"/>
                </a:lnTo>
                <a:lnTo>
                  <a:pt x="293" y="801"/>
                </a:lnTo>
                <a:lnTo>
                  <a:pt x="293" y="782"/>
                </a:lnTo>
                <a:lnTo>
                  <a:pt x="294" y="791"/>
                </a:lnTo>
                <a:lnTo>
                  <a:pt x="294" y="801"/>
                </a:lnTo>
                <a:lnTo>
                  <a:pt x="295" y="801"/>
                </a:lnTo>
                <a:lnTo>
                  <a:pt x="295" y="793"/>
                </a:lnTo>
                <a:lnTo>
                  <a:pt x="296" y="797"/>
                </a:lnTo>
                <a:lnTo>
                  <a:pt x="296" y="801"/>
                </a:lnTo>
                <a:lnTo>
                  <a:pt x="297" y="792"/>
                </a:lnTo>
                <a:lnTo>
                  <a:pt x="297" y="801"/>
                </a:lnTo>
                <a:lnTo>
                  <a:pt x="298" y="797"/>
                </a:lnTo>
                <a:lnTo>
                  <a:pt x="298" y="801"/>
                </a:lnTo>
                <a:lnTo>
                  <a:pt x="299" y="798"/>
                </a:lnTo>
                <a:lnTo>
                  <a:pt x="299" y="801"/>
                </a:lnTo>
                <a:lnTo>
                  <a:pt x="300" y="800"/>
                </a:lnTo>
                <a:lnTo>
                  <a:pt x="300" y="801"/>
                </a:lnTo>
                <a:lnTo>
                  <a:pt x="301" y="799"/>
                </a:lnTo>
                <a:lnTo>
                  <a:pt x="301" y="801"/>
                </a:lnTo>
                <a:lnTo>
                  <a:pt x="302" y="798"/>
                </a:lnTo>
                <a:lnTo>
                  <a:pt x="302" y="801"/>
                </a:lnTo>
                <a:lnTo>
                  <a:pt x="303" y="795"/>
                </a:lnTo>
                <a:lnTo>
                  <a:pt x="303" y="801"/>
                </a:lnTo>
                <a:lnTo>
                  <a:pt x="304" y="801"/>
                </a:lnTo>
                <a:lnTo>
                  <a:pt x="304" y="798"/>
                </a:lnTo>
                <a:lnTo>
                  <a:pt x="305" y="799"/>
                </a:lnTo>
                <a:lnTo>
                  <a:pt x="305" y="801"/>
                </a:lnTo>
                <a:lnTo>
                  <a:pt x="306" y="798"/>
                </a:lnTo>
                <a:lnTo>
                  <a:pt x="306" y="801"/>
                </a:lnTo>
                <a:lnTo>
                  <a:pt x="307" y="796"/>
                </a:lnTo>
                <a:lnTo>
                  <a:pt x="307" y="801"/>
                </a:lnTo>
                <a:lnTo>
                  <a:pt x="308" y="799"/>
                </a:lnTo>
                <a:lnTo>
                  <a:pt x="308" y="801"/>
                </a:lnTo>
                <a:lnTo>
                  <a:pt x="309" y="799"/>
                </a:lnTo>
                <a:lnTo>
                  <a:pt x="309" y="801"/>
                </a:lnTo>
                <a:lnTo>
                  <a:pt x="310" y="800"/>
                </a:lnTo>
                <a:lnTo>
                  <a:pt x="310" y="801"/>
                </a:lnTo>
                <a:lnTo>
                  <a:pt x="311" y="788"/>
                </a:lnTo>
                <a:lnTo>
                  <a:pt x="311" y="801"/>
                </a:lnTo>
                <a:lnTo>
                  <a:pt x="312" y="801"/>
                </a:lnTo>
                <a:lnTo>
                  <a:pt x="312" y="784"/>
                </a:lnTo>
                <a:lnTo>
                  <a:pt x="313" y="784"/>
                </a:lnTo>
                <a:lnTo>
                  <a:pt x="313" y="801"/>
                </a:lnTo>
                <a:lnTo>
                  <a:pt x="314" y="801"/>
                </a:lnTo>
                <a:lnTo>
                  <a:pt x="314" y="792"/>
                </a:lnTo>
                <a:lnTo>
                  <a:pt x="315" y="785"/>
                </a:lnTo>
                <a:lnTo>
                  <a:pt x="315" y="801"/>
                </a:lnTo>
                <a:lnTo>
                  <a:pt x="316" y="801"/>
                </a:lnTo>
                <a:lnTo>
                  <a:pt x="316" y="799"/>
                </a:lnTo>
                <a:lnTo>
                  <a:pt x="317" y="800"/>
                </a:lnTo>
                <a:lnTo>
                  <a:pt x="317" y="801"/>
                </a:lnTo>
                <a:lnTo>
                  <a:pt x="318" y="801"/>
                </a:lnTo>
                <a:lnTo>
                  <a:pt x="318" y="790"/>
                </a:lnTo>
                <a:lnTo>
                  <a:pt x="319" y="799"/>
                </a:lnTo>
                <a:lnTo>
                  <a:pt x="319" y="801"/>
                </a:lnTo>
                <a:lnTo>
                  <a:pt x="320" y="801"/>
                </a:lnTo>
                <a:lnTo>
                  <a:pt x="320" y="793"/>
                </a:lnTo>
                <a:lnTo>
                  <a:pt x="321" y="782"/>
                </a:lnTo>
                <a:lnTo>
                  <a:pt x="321" y="801"/>
                </a:lnTo>
                <a:lnTo>
                  <a:pt x="322" y="771"/>
                </a:lnTo>
                <a:lnTo>
                  <a:pt x="322" y="801"/>
                </a:lnTo>
                <a:lnTo>
                  <a:pt x="323" y="801"/>
                </a:lnTo>
                <a:lnTo>
                  <a:pt x="323" y="800"/>
                </a:lnTo>
                <a:lnTo>
                  <a:pt x="324" y="780"/>
                </a:lnTo>
                <a:lnTo>
                  <a:pt x="324" y="801"/>
                </a:lnTo>
                <a:lnTo>
                  <a:pt x="325" y="788"/>
                </a:lnTo>
                <a:lnTo>
                  <a:pt x="325" y="801"/>
                </a:lnTo>
                <a:lnTo>
                  <a:pt x="326" y="797"/>
                </a:lnTo>
                <a:lnTo>
                  <a:pt x="326" y="801"/>
                </a:lnTo>
                <a:lnTo>
                  <a:pt x="327" y="799"/>
                </a:lnTo>
                <a:lnTo>
                  <a:pt x="327" y="801"/>
                </a:lnTo>
                <a:lnTo>
                  <a:pt x="328" y="799"/>
                </a:lnTo>
                <a:lnTo>
                  <a:pt x="328" y="801"/>
                </a:lnTo>
                <a:lnTo>
                  <a:pt x="329" y="797"/>
                </a:lnTo>
                <a:lnTo>
                  <a:pt x="329" y="801"/>
                </a:lnTo>
                <a:lnTo>
                  <a:pt x="330" y="801"/>
                </a:lnTo>
                <a:lnTo>
                  <a:pt x="330" y="734"/>
                </a:lnTo>
                <a:lnTo>
                  <a:pt x="331" y="801"/>
                </a:lnTo>
                <a:lnTo>
                  <a:pt x="331" y="798"/>
                </a:lnTo>
                <a:lnTo>
                  <a:pt x="332" y="801"/>
                </a:lnTo>
                <a:lnTo>
                  <a:pt x="332" y="798"/>
                </a:lnTo>
                <a:lnTo>
                  <a:pt x="333" y="800"/>
                </a:lnTo>
                <a:lnTo>
                  <a:pt x="333" y="801"/>
                </a:lnTo>
                <a:lnTo>
                  <a:pt x="334" y="771"/>
                </a:lnTo>
                <a:lnTo>
                  <a:pt x="334" y="801"/>
                </a:lnTo>
                <a:lnTo>
                  <a:pt x="335" y="800"/>
                </a:lnTo>
                <a:lnTo>
                  <a:pt x="335" y="801"/>
                </a:lnTo>
                <a:lnTo>
                  <a:pt x="336" y="796"/>
                </a:lnTo>
                <a:lnTo>
                  <a:pt x="336" y="801"/>
                </a:lnTo>
                <a:lnTo>
                  <a:pt x="337" y="801"/>
                </a:lnTo>
                <a:lnTo>
                  <a:pt x="337" y="798"/>
                </a:lnTo>
                <a:lnTo>
                  <a:pt x="338" y="793"/>
                </a:lnTo>
                <a:lnTo>
                  <a:pt x="338" y="801"/>
                </a:lnTo>
                <a:lnTo>
                  <a:pt x="339" y="801"/>
                </a:lnTo>
                <a:lnTo>
                  <a:pt x="339" y="774"/>
                </a:lnTo>
                <a:lnTo>
                  <a:pt x="340" y="794"/>
                </a:lnTo>
                <a:lnTo>
                  <a:pt x="340" y="801"/>
                </a:lnTo>
                <a:lnTo>
                  <a:pt x="341" y="801"/>
                </a:lnTo>
                <a:lnTo>
                  <a:pt x="341" y="777"/>
                </a:lnTo>
                <a:lnTo>
                  <a:pt x="342" y="793"/>
                </a:lnTo>
                <a:lnTo>
                  <a:pt x="342" y="801"/>
                </a:lnTo>
                <a:lnTo>
                  <a:pt x="343" y="786"/>
                </a:lnTo>
                <a:lnTo>
                  <a:pt x="343" y="801"/>
                </a:lnTo>
                <a:lnTo>
                  <a:pt x="344" y="799"/>
                </a:lnTo>
                <a:lnTo>
                  <a:pt x="344" y="801"/>
                </a:lnTo>
                <a:lnTo>
                  <a:pt x="345" y="794"/>
                </a:lnTo>
                <a:lnTo>
                  <a:pt x="345" y="801"/>
                </a:lnTo>
                <a:lnTo>
                  <a:pt x="346" y="800"/>
                </a:lnTo>
                <a:lnTo>
                  <a:pt x="346" y="801"/>
                </a:lnTo>
                <a:lnTo>
                  <a:pt x="347" y="792"/>
                </a:lnTo>
                <a:lnTo>
                  <a:pt x="347" y="801"/>
                </a:lnTo>
                <a:lnTo>
                  <a:pt x="348" y="800"/>
                </a:lnTo>
                <a:lnTo>
                  <a:pt x="348" y="801"/>
                </a:lnTo>
                <a:lnTo>
                  <a:pt x="349" y="790"/>
                </a:lnTo>
                <a:lnTo>
                  <a:pt x="349" y="801"/>
                </a:lnTo>
                <a:lnTo>
                  <a:pt x="350" y="801"/>
                </a:lnTo>
                <a:lnTo>
                  <a:pt x="350" y="779"/>
                </a:lnTo>
                <a:lnTo>
                  <a:pt x="351" y="782"/>
                </a:lnTo>
                <a:lnTo>
                  <a:pt x="351" y="801"/>
                </a:lnTo>
                <a:lnTo>
                  <a:pt x="352" y="787"/>
                </a:lnTo>
                <a:lnTo>
                  <a:pt x="352" y="801"/>
                </a:lnTo>
                <a:lnTo>
                  <a:pt x="353" y="794"/>
                </a:lnTo>
                <a:lnTo>
                  <a:pt x="353" y="801"/>
                </a:lnTo>
                <a:lnTo>
                  <a:pt x="354" y="798"/>
                </a:lnTo>
                <a:lnTo>
                  <a:pt x="354" y="801"/>
                </a:lnTo>
                <a:lnTo>
                  <a:pt x="355" y="795"/>
                </a:lnTo>
                <a:lnTo>
                  <a:pt x="355" y="801"/>
                </a:lnTo>
                <a:lnTo>
                  <a:pt x="356" y="801"/>
                </a:lnTo>
                <a:lnTo>
                  <a:pt x="356" y="801"/>
                </a:lnTo>
                <a:lnTo>
                  <a:pt x="357" y="0"/>
                </a:lnTo>
                <a:lnTo>
                  <a:pt x="357" y="801"/>
                </a:lnTo>
                <a:lnTo>
                  <a:pt x="358" y="801"/>
                </a:lnTo>
                <a:lnTo>
                  <a:pt x="358" y="801"/>
                </a:lnTo>
                <a:lnTo>
                  <a:pt x="359" y="801"/>
                </a:lnTo>
                <a:lnTo>
                  <a:pt x="359" y="62"/>
                </a:lnTo>
                <a:lnTo>
                  <a:pt x="360" y="801"/>
                </a:lnTo>
                <a:lnTo>
                  <a:pt x="360" y="793"/>
                </a:lnTo>
                <a:lnTo>
                  <a:pt x="361" y="377"/>
                </a:lnTo>
                <a:lnTo>
                  <a:pt x="361" y="801"/>
                </a:lnTo>
                <a:lnTo>
                  <a:pt x="362" y="801"/>
                </a:lnTo>
                <a:lnTo>
                  <a:pt x="362" y="668"/>
                </a:lnTo>
                <a:lnTo>
                  <a:pt x="363" y="632"/>
                </a:lnTo>
                <a:lnTo>
                  <a:pt x="363" y="801"/>
                </a:lnTo>
                <a:lnTo>
                  <a:pt x="364" y="801"/>
                </a:lnTo>
                <a:lnTo>
                  <a:pt x="364" y="684"/>
                </a:lnTo>
                <a:lnTo>
                  <a:pt x="365" y="786"/>
                </a:lnTo>
                <a:lnTo>
                  <a:pt x="365" y="801"/>
                </a:lnTo>
                <a:lnTo>
                  <a:pt x="366" y="788"/>
                </a:lnTo>
                <a:lnTo>
                  <a:pt x="366" y="801"/>
                </a:lnTo>
                <a:lnTo>
                  <a:pt x="367" y="800"/>
                </a:lnTo>
                <a:lnTo>
                  <a:pt x="367" y="801"/>
                </a:lnTo>
                <a:lnTo>
                  <a:pt x="368" y="801"/>
                </a:lnTo>
                <a:lnTo>
                  <a:pt x="368" y="772"/>
                </a:lnTo>
                <a:lnTo>
                  <a:pt x="369" y="801"/>
                </a:lnTo>
                <a:lnTo>
                  <a:pt x="369" y="801"/>
                </a:lnTo>
                <a:lnTo>
                  <a:pt x="370" y="800"/>
                </a:lnTo>
                <a:lnTo>
                  <a:pt x="370" y="801"/>
                </a:lnTo>
                <a:lnTo>
                  <a:pt x="371" y="800"/>
                </a:lnTo>
                <a:lnTo>
                  <a:pt x="371" y="801"/>
                </a:lnTo>
                <a:lnTo>
                  <a:pt x="372" y="793"/>
                </a:lnTo>
                <a:lnTo>
                  <a:pt x="372" y="801"/>
                </a:lnTo>
                <a:lnTo>
                  <a:pt x="374" y="801"/>
                </a:lnTo>
                <a:lnTo>
                  <a:pt x="374" y="801"/>
                </a:lnTo>
                <a:lnTo>
                  <a:pt x="374" y="800"/>
                </a:lnTo>
                <a:lnTo>
                  <a:pt x="375" y="800"/>
                </a:lnTo>
                <a:lnTo>
                  <a:pt x="375" y="801"/>
                </a:lnTo>
                <a:lnTo>
                  <a:pt x="376" y="798"/>
                </a:lnTo>
                <a:lnTo>
                  <a:pt x="376" y="801"/>
                </a:lnTo>
                <a:lnTo>
                  <a:pt x="377" y="801"/>
                </a:lnTo>
                <a:lnTo>
                  <a:pt x="377" y="799"/>
                </a:lnTo>
                <a:lnTo>
                  <a:pt x="378" y="800"/>
                </a:lnTo>
                <a:lnTo>
                  <a:pt x="378" y="801"/>
                </a:lnTo>
                <a:lnTo>
                  <a:pt x="379" y="801"/>
                </a:lnTo>
                <a:lnTo>
                  <a:pt x="379" y="801"/>
                </a:lnTo>
                <a:lnTo>
                  <a:pt x="380" y="782"/>
                </a:lnTo>
                <a:lnTo>
                  <a:pt x="380" y="801"/>
                </a:lnTo>
                <a:lnTo>
                  <a:pt x="381" y="800"/>
                </a:lnTo>
                <a:lnTo>
                  <a:pt x="381" y="801"/>
                </a:lnTo>
                <a:lnTo>
                  <a:pt x="382" y="797"/>
                </a:lnTo>
                <a:lnTo>
                  <a:pt x="382" y="801"/>
                </a:lnTo>
                <a:lnTo>
                  <a:pt x="383" y="793"/>
                </a:lnTo>
                <a:lnTo>
                  <a:pt x="383" y="801"/>
                </a:lnTo>
                <a:lnTo>
                  <a:pt x="384" y="793"/>
                </a:lnTo>
                <a:lnTo>
                  <a:pt x="384" y="801"/>
                </a:lnTo>
                <a:lnTo>
                  <a:pt x="385" y="799"/>
                </a:lnTo>
                <a:lnTo>
                  <a:pt x="385" y="801"/>
                </a:lnTo>
                <a:lnTo>
                  <a:pt x="386" y="800"/>
                </a:lnTo>
                <a:lnTo>
                  <a:pt x="386" y="801"/>
                </a:lnTo>
                <a:lnTo>
                  <a:pt x="387" y="792"/>
                </a:lnTo>
                <a:lnTo>
                  <a:pt x="387" y="801"/>
                </a:lnTo>
                <a:lnTo>
                  <a:pt x="388" y="801"/>
                </a:lnTo>
                <a:lnTo>
                  <a:pt x="388" y="798"/>
                </a:lnTo>
                <a:lnTo>
                  <a:pt x="389" y="793"/>
                </a:lnTo>
                <a:lnTo>
                  <a:pt x="389" y="801"/>
                </a:lnTo>
                <a:lnTo>
                  <a:pt x="390" y="800"/>
                </a:lnTo>
                <a:lnTo>
                  <a:pt x="390" y="801"/>
                </a:lnTo>
                <a:lnTo>
                  <a:pt x="391" y="796"/>
                </a:lnTo>
                <a:lnTo>
                  <a:pt x="391" y="801"/>
                </a:lnTo>
                <a:lnTo>
                  <a:pt x="392" y="801"/>
                </a:lnTo>
                <a:lnTo>
                  <a:pt x="392" y="800"/>
                </a:lnTo>
                <a:lnTo>
                  <a:pt x="393" y="796"/>
                </a:lnTo>
                <a:lnTo>
                  <a:pt x="393" y="801"/>
                </a:lnTo>
                <a:lnTo>
                  <a:pt x="394" y="796"/>
                </a:lnTo>
                <a:lnTo>
                  <a:pt x="394" y="801"/>
                </a:lnTo>
                <a:lnTo>
                  <a:pt x="395" y="800"/>
                </a:lnTo>
                <a:lnTo>
                  <a:pt x="395" y="801"/>
                </a:lnTo>
                <a:lnTo>
                  <a:pt x="396" y="800"/>
                </a:lnTo>
                <a:lnTo>
                  <a:pt x="396" y="801"/>
                </a:lnTo>
                <a:lnTo>
                  <a:pt x="397" y="799"/>
                </a:lnTo>
                <a:lnTo>
                  <a:pt x="397" y="801"/>
                </a:lnTo>
                <a:lnTo>
                  <a:pt x="398" y="801"/>
                </a:lnTo>
                <a:lnTo>
                  <a:pt x="398" y="797"/>
                </a:lnTo>
                <a:lnTo>
                  <a:pt x="399" y="794"/>
                </a:lnTo>
                <a:lnTo>
                  <a:pt x="399" y="801"/>
                </a:lnTo>
                <a:lnTo>
                  <a:pt x="400" y="799"/>
                </a:lnTo>
                <a:lnTo>
                  <a:pt x="400" y="801"/>
                </a:lnTo>
                <a:lnTo>
                  <a:pt x="401" y="801"/>
                </a:lnTo>
                <a:lnTo>
                  <a:pt x="401" y="799"/>
                </a:lnTo>
                <a:lnTo>
                  <a:pt x="402" y="801"/>
                </a:lnTo>
                <a:lnTo>
                  <a:pt x="402" y="795"/>
                </a:lnTo>
                <a:lnTo>
                  <a:pt x="403" y="796"/>
                </a:lnTo>
                <a:lnTo>
                  <a:pt x="403" y="801"/>
                </a:lnTo>
                <a:lnTo>
                  <a:pt x="404" y="801"/>
                </a:lnTo>
                <a:lnTo>
                  <a:pt x="404" y="799"/>
                </a:lnTo>
                <a:lnTo>
                  <a:pt x="405" y="800"/>
                </a:lnTo>
                <a:lnTo>
                  <a:pt x="405" y="801"/>
                </a:lnTo>
                <a:lnTo>
                  <a:pt x="406" y="801"/>
                </a:lnTo>
                <a:lnTo>
                  <a:pt x="406" y="799"/>
                </a:lnTo>
                <a:lnTo>
                  <a:pt x="407" y="800"/>
                </a:lnTo>
                <a:lnTo>
                  <a:pt x="407" y="801"/>
                </a:lnTo>
                <a:lnTo>
                  <a:pt x="408" y="800"/>
                </a:lnTo>
                <a:lnTo>
                  <a:pt x="408" y="801"/>
                </a:lnTo>
                <a:lnTo>
                  <a:pt x="409" y="800"/>
                </a:lnTo>
                <a:lnTo>
                  <a:pt x="409" y="801"/>
                </a:lnTo>
                <a:lnTo>
                  <a:pt x="410" y="798"/>
                </a:lnTo>
                <a:lnTo>
                  <a:pt x="410" y="801"/>
                </a:lnTo>
                <a:lnTo>
                  <a:pt x="411" y="794"/>
                </a:lnTo>
                <a:lnTo>
                  <a:pt x="411" y="801"/>
                </a:lnTo>
                <a:lnTo>
                  <a:pt x="412" y="795"/>
                </a:lnTo>
                <a:lnTo>
                  <a:pt x="412" y="801"/>
                </a:lnTo>
                <a:lnTo>
                  <a:pt x="413" y="794"/>
                </a:lnTo>
                <a:lnTo>
                  <a:pt x="413" y="801"/>
                </a:lnTo>
                <a:lnTo>
                  <a:pt x="414" y="798"/>
                </a:lnTo>
                <a:lnTo>
                  <a:pt x="414" y="801"/>
                </a:lnTo>
                <a:lnTo>
                  <a:pt x="415" y="796"/>
                </a:lnTo>
                <a:lnTo>
                  <a:pt x="415" y="801"/>
                </a:lnTo>
                <a:lnTo>
                  <a:pt x="416" y="794"/>
                </a:lnTo>
                <a:lnTo>
                  <a:pt x="416" y="801"/>
                </a:lnTo>
                <a:lnTo>
                  <a:pt x="417" y="798"/>
                </a:lnTo>
                <a:lnTo>
                  <a:pt x="417" y="801"/>
                </a:lnTo>
                <a:lnTo>
                  <a:pt x="418" y="797"/>
                </a:lnTo>
                <a:lnTo>
                  <a:pt x="418" y="801"/>
                </a:lnTo>
                <a:lnTo>
                  <a:pt x="419" y="801"/>
                </a:lnTo>
                <a:lnTo>
                  <a:pt x="419" y="801"/>
                </a:lnTo>
                <a:lnTo>
                  <a:pt x="420" y="801"/>
                </a:lnTo>
                <a:lnTo>
                  <a:pt x="420" y="800"/>
                </a:lnTo>
                <a:lnTo>
                  <a:pt x="421" y="798"/>
                </a:lnTo>
                <a:lnTo>
                  <a:pt x="421" y="801"/>
                </a:lnTo>
                <a:lnTo>
                  <a:pt x="422" y="710"/>
                </a:lnTo>
                <a:lnTo>
                  <a:pt x="422" y="801"/>
                </a:lnTo>
                <a:lnTo>
                  <a:pt x="423" y="801"/>
                </a:lnTo>
                <a:lnTo>
                  <a:pt x="423" y="777"/>
                </a:lnTo>
                <a:lnTo>
                  <a:pt x="424" y="725"/>
                </a:lnTo>
                <a:lnTo>
                  <a:pt x="424" y="801"/>
                </a:lnTo>
                <a:lnTo>
                  <a:pt x="425" y="801"/>
                </a:lnTo>
                <a:lnTo>
                  <a:pt x="425" y="753"/>
                </a:lnTo>
                <a:lnTo>
                  <a:pt x="426" y="787"/>
                </a:lnTo>
                <a:lnTo>
                  <a:pt x="426" y="801"/>
                </a:lnTo>
                <a:lnTo>
                  <a:pt x="427" y="801"/>
                </a:lnTo>
                <a:lnTo>
                  <a:pt x="427" y="784"/>
                </a:lnTo>
                <a:lnTo>
                  <a:pt x="428" y="798"/>
                </a:lnTo>
                <a:lnTo>
                  <a:pt x="428" y="801"/>
                </a:lnTo>
                <a:lnTo>
                  <a:pt x="429" y="791"/>
                </a:lnTo>
                <a:lnTo>
                  <a:pt x="429" y="801"/>
                </a:lnTo>
                <a:lnTo>
                  <a:pt x="430" y="801"/>
                </a:lnTo>
                <a:lnTo>
                  <a:pt x="430" y="797"/>
                </a:lnTo>
                <a:lnTo>
                  <a:pt x="431" y="797"/>
                </a:lnTo>
                <a:lnTo>
                  <a:pt x="431" y="801"/>
                </a:lnTo>
                <a:lnTo>
                  <a:pt x="432" y="800"/>
                </a:lnTo>
                <a:lnTo>
                  <a:pt x="432" y="801"/>
                </a:lnTo>
                <a:lnTo>
                  <a:pt x="433" y="801"/>
                </a:lnTo>
                <a:lnTo>
                  <a:pt x="433" y="794"/>
                </a:lnTo>
                <a:lnTo>
                  <a:pt x="434" y="801"/>
                </a:lnTo>
                <a:lnTo>
                  <a:pt x="434" y="765"/>
                </a:lnTo>
                <a:lnTo>
                  <a:pt x="435" y="741"/>
                </a:lnTo>
                <a:lnTo>
                  <a:pt x="435" y="801"/>
                </a:lnTo>
                <a:lnTo>
                  <a:pt x="436" y="727"/>
                </a:lnTo>
                <a:lnTo>
                  <a:pt x="436" y="801"/>
                </a:lnTo>
                <a:lnTo>
                  <a:pt x="437" y="801"/>
                </a:lnTo>
                <a:lnTo>
                  <a:pt x="437" y="731"/>
                </a:lnTo>
                <a:lnTo>
                  <a:pt x="438" y="766"/>
                </a:lnTo>
                <a:lnTo>
                  <a:pt x="438" y="801"/>
                </a:lnTo>
                <a:lnTo>
                  <a:pt x="439" y="790"/>
                </a:lnTo>
                <a:lnTo>
                  <a:pt x="439" y="801"/>
                </a:lnTo>
                <a:lnTo>
                  <a:pt x="440" y="794"/>
                </a:lnTo>
                <a:lnTo>
                  <a:pt x="440" y="801"/>
                </a:lnTo>
                <a:lnTo>
                  <a:pt x="441" y="788"/>
                </a:lnTo>
                <a:lnTo>
                  <a:pt x="441" y="801"/>
                </a:lnTo>
                <a:lnTo>
                  <a:pt x="442" y="797"/>
                </a:lnTo>
                <a:lnTo>
                  <a:pt x="442" y="801"/>
                </a:lnTo>
                <a:lnTo>
                  <a:pt x="443" y="801"/>
                </a:lnTo>
                <a:lnTo>
                  <a:pt x="443" y="797"/>
                </a:lnTo>
                <a:lnTo>
                  <a:pt x="444" y="801"/>
                </a:lnTo>
                <a:lnTo>
                  <a:pt x="444" y="801"/>
                </a:lnTo>
                <a:lnTo>
                  <a:pt x="445" y="782"/>
                </a:lnTo>
                <a:lnTo>
                  <a:pt x="445" y="801"/>
                </a:lnTo>
                <a:lnTo>
                  <a:pt x="446" y="801"/>
                </a:lnTo>
                <a:lnTo>
                  <a:pt x="446" y="799"/>
                </a:lnTo>
                <a:lnTo>
                  <a:pt x="447" y="800"/>
                </a:lnTo>
                <a:lnTo>
                  <a:pt x="447" y="801"/>
                </a:lnTo>
                <a:lnTo>
                  <a:pt x="448" y="801"/>
                </a:lnTo>
                <a:lnTo>
                  <a:pt x="448" y="796"/>
                </a:lnTo>
                <a:lnTo>
                  <a:pt x="449" y="794"/>
                </a:lnTo>
                <a:lnTo>
                  <a:pt x="449" y="801"/>
                </a:lnTo>
                <a:lnTo>
                  <a:pt x="450" y="795"/>
                </a:lnTo>
                <a:lnTo>
                  <a:pt x="450" y="801"/>
                </a:lnTo>
                <a:lnTo>
                  <a:pt x="451" y="794"/>
                </a:lnTo>
                <a:lnTo>
                  <a:pt x="451" y="801"/>
                </a:lnTo>
                <a:lnTo>
                  <a:pt x="452" y="801"/>
                </a:lnTo>
                <a:lnTo>
                  <a:pt x="452" y="773"/>
                </a:lnTo>
                <a:lnTo>
                  <a:pt x="453" y="793"/>
                </a:lnTo>
                <a:lnTo>
                  <a:pt x="453" y="801"/>
                </a:lnTo>
                <a:lnTo>
                  <a:pt x="454" y="775"/>
                </a:lnTo>
                <a:lnTo>
                  <a:pt x="454" y="801"/>
                </a:lnTo>
                <a:lnTo>
                  <a:pt x="455" y="799"/>
                </a:lnTo>
                <a:lnTo>
                  <a:pt x="455" y="801"/>
                </a:lnTo>
                <a:lnTo>
                  <a:pt x="456" y="787"/>
                </a:lnTo>
                <a:lnTo>
                  <a:pt x="456" y="801"/>
                </a:lnTo>
                <a:lnTo>
                  <a:pt x="457" y="801"/>
                </a:lnTo>
                <a:lnTo>
                  <a:pt x="457" y="801"/>
                </a:lnTo>
                <a:lnTo>
                  <a:pt x="458" y="790"/>
                </a:lnTo>
                <a:lnTo>
                  <a:pt x="458" y="801"/>
                </a:lnTo>
                <a:lnTo>
                  <a:pt x="459" y="800"/>
                </a:lnTo>
                <a:lnTo>
                  <a:pt x="459" y="801"/>
                </a:lnTo>
                <a:lnTo>
                  <a:pt x="460" y="761"/>
                </a:lnTo>
                <a:lnTo>
                  <a:pt x="460" y="801"/>
                </a:lnTo>
                <a:lnTo>
                  <a:pt x="461" y="801"/>
                </a:lnTo>
                <a:lnTo>
                  <a:pt x="461" y="801"/>
                </a:lnTo>
                <a:lnTo>
                  <a:pt x="462" y="801"/>
                </a:lnTo>
                <a:lnTo>
                  <a:pt x="462" y="764"/>
                </a:lnTo>
                <a:lnTo>
                  <a:pt x="463" y="800"/>
                </a:lnTo>
                <a:lnTo>
                  <a:pt x="463" y="801"/>
                </a:lnTo>
                <a:lnTo>
                  <a:pt x="464" y="777"/>
                </a:lnTo>
                <a:lnTo>
                  <a:pt x="464" y="801"/>
                </a:lnTo>
                <a:lnTo>
                  <a:pt x="465" y="801"/>
                </a:lnTo>
                <a:lnTo>
                  <a:pt x="465" y="801"/>
                </a:lnTo>
                <a:lnTo>
                  <a:pt x="466" y="795"/>
                </a:lnTo>
                <a:lnTo>
                  <a:pt x="466" y="801"/>
                </a:lnTo>
                <a:lnTo>
                  <a:pt x="467" y="801"/>
                </a:lnTo>
                <a:lnTo>
                  <a:pt x="467" y="797"/>
                </a:lnTo>
                <a:lnTo>
                  <a:pt x="468" y="793"/>
                </a:lnTo>
                <a:lnTo>
                  <a:pt x="468" y="801"/>
                </a:lnTo>
                <a:lnTo>
                  <a:pt x="469" y="801"/>
                </a:lnTo>
                <a:lnTo>
                  <a:pt x="469" y="776"/>
                </a:lnTo>
                <a:lnTo>
                  <a:pt x="470" y="762"/>
                </a:lnTo>
                <a:lnTo>
                  <a:pt x="470" y="801"/>
                </a:lnTo>
                <a:lnTo>
                  <a:pt x="471" y="801"/>
                </a:lnTo>
                <a:lnTo>
                  <a:pt x="471" y="761"/>
                </a:lnTo>
                <a:lnTo>
                  <a:pt x="472" y="795"/>
                </a:lnTo>
                <a:lnTo>
                  <a:pt x="472" y="801"/>
                </a:lnTo>
                <a:lnTo>
                  <a:pt x="473" y="782"/>
                </a:lnTo>
                <a:lnTo>
                  <a:pt x="473" y="801"/>
                </a:lnTo>
                <a:lnTo>
                  <a:pt x="474" y="488"/>
                </a:lnTo>
                <a:lnTo>
                  <a:pt x="474" y="801"/>
                </a:lnTo>
                <a:lnTo>
                  <a:pt x="475" y="375"/>
                </a:lnTo>
                <a:lnTo>
                  <a:pt x="475" y="801"/>
                </a:lnTo>
                <a:lnTo>
                  <a:pt x="476" y="801"/>
                </a:lnTo>
                <a:lnTo>
                  <a:pt x="476" y="449"/>
                </a:lnTo>
                <a:lnTo>
                  <a:pt x="477" y="801"/>
                </a:lnTo>
                <a:lnTo>
                  <a:pt x="477" y="796"/>
                </a:lnTo>
                <a:lnTo>
                  <a:pt x="478" y="595"/>
                </a:lnTo>
                <a:lnTo>
                  <a:pt x="478" y="801"/>
                </a:lnTo>
                <a:lnTo>
                  <a:pt x="479" y="801"/>
                </a:lnTo>
                <a:lnTo>
                  <a:pt x="479" y="697"/>
                </a:lnTo>
                <a:lnTo>
                  <a:pt x="480" y="765"/>
                </a:lnTo>
                <a:lnTo>
                  <a:pt x="480" y="801"/>
                </a:lnTo>
                <a:lnTo>
                  <a:pt x="481" y="801"/>
                </a:lnTo>
                <a:lnTo>
                  <a:pt x="481" y="783"/>
                </a:lnTo>
                <a:lnTo>
                  <a:pt x="482" y="793"/>
                </a:lnTo>
                <a:lnTo>
                  <a:pt x="482" y="801"/>
                </a:lnTo>
                <a:lnTo>
                  <a:pt x="483" y="793"/>
                </a:lnTo>
                <a:lnTo>
                  <a:pt x="483" y="801"/>
                </a:lnTo>
                <a:lnTo>
                  <a:pt x="484" y="795"/>
                </a:lnTo>
                <a:lnTo>
                  <a:pt x="484" y="801"/>
                </a:lnTo>
                <a:lnTo>
                  <a:pt x="485" y="797"/>
                </a:lnTo>
                <a:lnTo>
                  <a:pt x="485" y="801"/>
                </a:lnTo>
                <a:lnTo>
                  <a:pt x="486" y="801"/>
                </a:lnTo>
                <a:lnTo>
                  <a:pt x="486" y="787"/>
                </a:lnTo>
                <a:lnTo>
                  <a:pt x="487" y="783"/>
                </a:lnTo>
                <a:lnTo>
                  <a:pt x="487" y="801"/>
                </a:lnTo>
                <a:lnTo>
                  <a:pt x="488" y="801"/>
                </a:lnTo>
                <a:lnTo>
                  <a:pt x="488" y="786"/>
                </a:lnTo>
                <a:lnTo>
                  <a:pt x="489" y="799"/>
                </a:lnTo>
                <a:lnTo>
                  <a:pt x="489" y="801"/>
                </a:lnTo>
                <a:lnTo>
                  <a:pt x="490" y="801"/>
                </a:lnTo>
                <a:lnTo>
                  <a:pt x="490" y="791"/>
                </a:lnTo>
                <a:lnTo>
                  <a:pt x="491" y="789"/>
                </a:lnTo>
                <a:lnTo>
                  <a:pt x="491" y="801"/>
                </a:lnTo>
                <a:lnTo>
                  <a:pt x="492" y="798"/>
                </a:lnTo>
                <a:lnTo>
                  <a:pt x="492" y="801"/>
                </a:lnTo>
                <a:lnTo>
                  <a:pt x="493" y="800"/>
                </a:lnTo>
                <a:lnTo>
                  <a:pt x="493" y="801"/>
                </a:lnTo>
                <a:lnTo>
                  <a:pt x="494" y="801"/>
                </a:lnTo>
                <a:lnTo>
                  <a:pt x="494" y="780"/>
                </a:lnTo>
                <a:lnTo>
                  <a:pt x="495" y="785"/>
                </a:lnTo>
                <a:lnTo>
                  <a:pt x="495" y="801"/>
                </a:lnTo>
                <a:lnTo>
                  <a:pt x="496" y="788"/>
                </a:lnTo>
                <a:lnTo>
                  <a:pt x="496" y="801"/>
                </a:lnTo>
                <a:lnTo>
                  <a:pt x="497" y="800"/>
                </a:lnTo>
                <a:lnTo>
                  <a:pt x="497" y="801"/>
                </a:lnTo>
                <a:lnTo>
                  <a:pt x="498" y="801"/>
                </a:lnTo>
                <a:lnTo>
                  <a:pt x="498" y="788"/>
                </a:lnTo>
                <a:lnTo>
                  <a:pt x="499" y="798"/>
                </a:lnTo>
                <a:lnTo>
                  <a:pt x="499" y="801"/>
                </a:lnTo>
                <a:lnTo>
                  <a:pt x="500" y="797"/>
                </a:lnTo>
                <a:lnTo>
                  <a:pt x="500" y="801"/>
                </a:lnTo>
                <a:lnTo>
                  <a:pt x="501" y="800"/>
                </a:lnTo>
                <a:lnTo>
                  <a:pt x="501" y="801"/>
                </a:lnTo>
                <a:lnTo>
                  <a:pt x="502" y="696"/>
                </a:lnTo>
                <a:lnTo>
                  <a:pt x="502" y="801"/>
                </a:lnTo>
                <a:lnTo>
                  <a:pt x="503" y="801"/>
                </a:lnTo>
                <a:lnTo>
                  <a:pt x="503" y="800"/>
                </a:lnTo>
                <a:lnTo>
                  <a:pt x="504" y="801"/>
                </a:lnTo>
                <a:lnTo>
                  <a:pt x="504" y="799"/>
                </a:lnTo>
                <a:lnTo>
                  <a:pt x="505" y="800"/>
                </a:lnTo>
                <a:lnTo>
                  <a:pt x="505" y="801"/>
                </a:lnTo>
                <a:lnTo>
                  <a:pt x="506" y="744"/>
                </a:lnTo>
                <a:lnTo>
                  <a:pt x="506" y="801"/>
                </a:lnTo>
                <a:lnTo>
                  <a:pt x="507" y="799"/>
                </a:lnTo>
                <a:lnTo>
                  <a:pt x="507" y="801"/>
                </a:lnTo>
                <a:lnTo>
                  <a:pt x="508" y="799"/>
                </a:lnTo>
                <a:lnTo>
                  <a:pt x="508" y="801"/>
                </a:lnTo>
                <a:lnTo>
                  <a:pt x="509" y="801"/>
                </a:lnTo>
                <a:lnTo>
                  <a:pt x="509" y="800"/>
                </a:lnTo>
                <a:lnTo>
                  <a:pt x="510" y="771"/>
                </a:lnTo>
                <a:lnTo>
                  <a:pt x="510" y="801"/>
                </a:lnTo>
                <a:lnTo>
                  <a:pt x="511" y="801"/>
                </a:lnTo>
                <a:lnTo>
                  <a:pt x="511" y="800"/>
                </a:lnTo>
                <a:lnTo>
                  <a:pt x="512" y="801"/>
                </a:lnTo>
                <a:lnTo>
                  <a:pt x="512" y="801"/>
                </a:lnTo>
                <a:lnTo>
                  <a:pt x="513" y="801"/>
                </a:lnTo>
                <a:lnTo>
                  <a:pt x="513" y="792"/>
                </a:lnTo>
                <a:lnTo>
                  <a:pt x="514" y="783"/>
                </a:lnTo>
                <a:lnTo>
                  <a:pt x="514" y="801"/>
                </a:lnTo>
                <a:lnTo>
                  <a:pt x="515" y="795"/>
                </a:lnTo>
                <a:lnTo>
                  <a:pt x="515" y="801"/>
                </a:lnTo>
                <a:lnTo>
                  <a:pt x="516" y="801"/>
                </a:lnTo>
                <a:lnTo>
                  <a:pt x="516" y="801"/>
                </a:lnTo>
                <a:lnTo>
                  <a:pt x="517" y="801"/>
                </a:lnTo>
                <a:lnTo>
                  <a:pt x="517" y="794"/>
                </a:lnTo>
                <a:lnTo>
                  <a:pt x="518" y="796"/>
                </a:lnTo>
                <a:lnTo>
                  <a:pt x="518" y="801"/>
                </a:lnTo>
                <a:lnTo>
                  <a:pt x="519" y="800"/>
                </a:lnTo>
                <a:lnTo>
                  <a:pt x="519" y="801"/>
                </a:lnTo>
                <a:lnTo>
                  <a:pt x="520" y="800"/>
                </a:lnTo>
                <a:lnTo>
                  <a:pt x="520" y="801"/>
                </a:lnTo>
                <a:lnTo>
                  <a:pt x="521" y="801"/>
                </a:lnTo>
                <a:lnTo>
                  <a:pt x="521" y="791"/>
                </a:lnTo>
                <a:lnTo>
                  <a:pt x="522" y="800"/>
                </a:lnTo>
                <a:lnTo>
                  <a:pt x="522" y="801"/>
                </a:lnTo>
                <a:lnTo>
                  <a:pt x="523" y="801"/>
                </a:lnTo>
                <a:lnTo>
                  <a:pt x="523" y="800"/>
                </a:lnTo>
                <a:lnTo>
                  <a:pt x="524" y="799"/>
                </a:lnTo>
                <a:lnTo>
                  <a:pt x="524" y="801"/>
                </a:lnTo>
                <a:lnTo>
                  <a:pt x="525" y="795"/>
                </a:lnTo>
                <a:lnTo>
                  <a:pt x="525" y="801"/>
                </a:lnTo>
                <a:lnTo>
                  <a:pt x="526" y="801"/>
                </a:lnTo>
                <a:lnTo>
                  <a:pt x="526" y="799"/>
                </a:lnTo>
                <a:lnTo>
                  <a:pt x="527" y="800"/>
                </a:lnTo>
                <a:lnTo>
                  <a:pt x="527" y="801"/>
                </a:lnTo>
                <a:lnTo>
                  <a:pt x="528" y="799"/>
                </a:lnTo>
                <a:lnTo>
                  <a:pt x="528" y="801"/>
                </a:lnTo>
                <a:lnTo>
                  <a:pt x="529" y="798"/>
                </a:lnTo>
                <a:lnTo>
                  <a:pt x="529" y="801"/>
                </a:lnTo>
                <a:lnTo>
                  <a:pt x="530" y="800"/>
                </a:lnTo>
                <a:lnTo>
                  <a:pt x="530" y="801"/>
                </a:lnTo>
                <a:lnTo>
                  <a:pt x="531" y="801"/>
                </a:lnTo>
                <a:lnTo>
                  <a:pt x="531" y="800"/>
                </a:lnTo>
                <a:lnTo>
                  <a:pt x="532" y="801"/>
                </a:lnTo>
                <a:lnTo>
                  <a:pt x="532" y="786"/>
                </a:lnTo>
                <a:lnTo>
                  <a:pt x="533" y="788"/>
                </a:lnTo>
                <a:lnTo>
                  <a:pt x="533" y="801"/>
                </a:lnTo>
                <a:lnTo>
                  <a:pt x="534" y="801"/>
                </a:lnTo>
                <a:lnTo>
                  <a:pt x="534" y="787"/>
                </a:lnTo>
                <a:lnTo>
                  <a:pt x="535" y="799"/>
                </a:lnTo>
                <a:lnTo>
                  <a:pt x="535" y="801"/>
                </a:lnTo>
                <a:lnTo>
                  <a:pt x="536" y="792"/>
                </a:lnTo>
                <a:lnTo>
                  <a:pt x="536" y="801"/>
                </a:lnTo>
                <a:lnTo>
                  <a:pt x="537" y="801"/>
                </a:lnTo>
                <a:lnTo>
                  <a:pt x="537" y="801"/>
                </a:lnTo>
                <a:lnTo>
                  <a:pt x="538" y="795"/>
                </a:lnTo>
                <a:lnTo>
                  <a:pt x="538" y="801"/>
                </a:lnTo>
                <a:lnTo>
                  <a:pt x="539" y="800"/>
                </a:lnTo>
                <a:lnTo>
                  <a:pt x="539" y="801"/>
                </a:lnTo>
                <a:lnTo>
                  <a:pt x="540" y="797"/>
                </a:lnTo>
                <a:lnTo>
                  <a:pt x="540" y="801"/>
                </a:lnTo>
                <a:lnTo>
                  <a:pt x="541" y="797"/>
                </a:lnTo>
                <a:lnTo>
                  <a:pt x="541" y="801"/>
                </a:lnTo>
                <a:lnTo>
                  <a:pt x="542" y="801"/>
                </a:lnTo>
                <a:lnTo>
                  <a:pt x="542" y="797"/>
                </a:lnTo>
                <a:lnTo>
                  <a:pt x="543" y="798"/>
                </a:lnTo>
                <a:lnTo>
                  <a:pt x="543" y="801"/>
                </a:lnTo>
                <a:lnTo>
                  <a:pt x="544" y="790"/>
                </a:lnTo>
                <a:lnTo>
                  <a:pt x="544" y="801"/>
                </a:lnTo>
                <a:lnTo>
                  <a:pt x="545" y="796"/>
                </a:lnTo>
                <a:lnTo>
                  <a:pt x="545" y="801"/>
                </a:lnTo>
                <a:lnTo>
                  <a:pt x="546" y="801"/>
                </a:lnTo>
                <a:lnTo>
                  <a:pt x="546" y="792"/>
                </a:lnTo>
                <a:lnTo>
                  <a:pt x="547" y="801"/>
                </a:lnTo>
                <a:lnTo>
                  <a:pt x="547" y="801"/>
                </a:lnTo>
                <a:lnTo>
                  <a:pt x="548" y="781"/>
                </a:lnTo>
                <a:lnTo>
                  <a:pt x="548" y="801"/>
                </a:lnTo>
                <a:lnTo>
                  <a:pt x="549" y="798"/>
                </a:lnTo>
                <a:lnTo>
                  <a:pt x="549" y="801"/>
                </a:lnTo>
                <a:lnTo>
                  <a:pt x="550" y="785"/>
                </a:lnTo>
                <a:lnTo>
                  <a:pt x="550" y="801"/>
                </a:lnTo>
                <a:lnTo>
                  <a:pt x="551" y="800"/>
                </a:lnTo>
                <a:lnTo>
                  <a:pt x="551" y="801"/>
                </a:lnTo>
                <a:lnTo>
                  <a:pt x="552" y="786"/>
                </a:lnTo>
                <a:lnTo>
                  <a:pt x="552" y="801"/>
                </a:lnTo>
                <a:lnTo>
                  <a:pt x="553" y="801"/>
                </a:lnTo>
                <a:lnTo>
                  <a:pt x="553" y="800"/>
                </a:lnTo>
                <a:lnTo>
                  <a:pt x="554" y="796"/>
                </a:lnTo>
                <a:lnTo>
                  <a:pt x="554" y="801"/>
                </a:lnTo>
                <a:lnTo>
                  <a:pt x="555" y="801"/>
                </a:lnTo>
                <a:lnTo>
                  <a:pt x="555" y="801"/>
                </a:lnTo>
                <a:lnTo>
                  <a:pt x="556" y="790"/>
                </a:lnTo>
                <a:lnTo>
                  <a:pt x="556" y="801"/>
                </a:lnTo>
                <a:lnTo>
                  <a:pt x="557" y="801"/>
                </a:lnTo>
                <a:lnTo>
                  <a:pt x="557" y="796"/>
                </a:lnTo>
                <a:lnTo>
                  <a:pt x="558" y="794"/>
                </a:lnTo>
                <a:lnTo>
                  <a:pt x="558" y="801"/>
                </a:lnTo>
                <a:lnTo>
                  <a:pt x="559" y="801"/>
                </a:lnTo>
                <a:lnTo>
                  <a:pt x="559" y="798"/>
                </a:lnTo>
                <a:lnTo>
                  <a:pt x="560" y="797"/>
                </a:lnTo>
                <a:lnTo>
                  <a:pt x="560" y="801"/>
                </a:lnTo>
                <a:lnTo>
                  <a:pt x="561" y="800"/>
                </a:lnTo>
                <a:lnTo>
                  <a:pt x="561" y="801"/>
                </a:lnTo>
                <a:lnTo>
                  <a:pt x="562" y="801"/>
                </a:lnTo>
                <a:lnTo>
                  <a:pt x="563" y="801"/>
                </a:lnTo>
                <a:lnTo>
                  <a:pt x="563" y="799"/>
                </a:lnTo>
                <a:lnTo>
                  <a:pt x="564" y="801"/>
                </a:lnTo>
                <a:lnTo>
                  <a:pt x="564" y="800"/>
                </a:lnTo>
                <a:lnTo>
                  <a:pt x="565" y="800"/>
                </a:lnTo>
                <a:lnTo>
                  <a:pt x="565" y="801"/>
                </a:lnTo>
                <a:lnTo>
                  <a:pt x="567" y="801"/>
                </a:lnTo>
                <a:lnTo>
                  <a:pt x="567" y="794"/>
                </a:lnTo>
                <a:lnTo>
                  <a:pt x="567" y="801"/>
                </a:lnTo>
                <a:lnTo>
                  <a:pt x="569" y="801"/>
                </a:lnTo>
                <a:lnTo>
                  <a:pt x="569" y="801"/>
                </a:lnTo>
                <a:lnTo>
                  <a:pt x="569" y="776"/>
                </a:lnTo>
                <a:lnTo>
                  <a:pt x="570" y="800"/>
                </a:lnTo>
                <a:lnTo>
                  <a:pt x="570" y="801"/>
                </a:lnTo>
                <a:lnTo>
                  <a:pt x="571" y="771"/>
                </a:lnTo>
                <a:lnTo>
                  <a:pt x="571" y="801"/>
                </a:lnTo>
                <a:lnTo>
                  <a:pt x="572" y="801"/>
                </a:lnTo>
                <a:lnTo>
                  <a:pt x="572" y="801"/>
                </a:lnTo>
                <a:lnTo>
                  <a:pt x="573" y="787"/>
                </a:lnTo>
                <a:lnTo>
                  <a:pt x="573" y="801"/>
                </a:lnTo>
                <a:lnTo>
                  <a:pt x="574" y="801"/>
                </a:lnTo>
                <a:lnTo>
                  <a:pt x="574" y="800"/>
                </a:lnTo>
                <a:lnTo>
                  <a:pt x="575" y="796"/>
                </a:lnTo>
                <a:lnTo>
                  <a:pt x="575" y="801"/>
                </a:lnTo>
                <a:lnTo>
                  <a:pt x="576" y="801"/>
                </a:lnTo>
                <a:lnTo>
                  <a:pt x="576" y="800"/>
                </a:lnTo>
                <a:lnTo>
                  <a:pt x="577" y="795"/>
                </a:lnTo>
                <a:lnTo>
                  <a:pt x="577" y="801"/>
                </a:lnTo>
                <a:lnTo>
                  <a:pt x="578" y="801"/>
                </a:lnTo>
                <a:lnTo>
                  <a:pt x="578" y="795"/>
                </a:lnTo>
                <a:lnTo>
                  <a:pt x="579" y="795"/>
                </a:lnTo>
                <a:lnTo>
                  <a:pt x="579" y="801"/>
                </a:lnTo>
                <a:lnTo>
                  <a:pt x="580" y="775"/>
                </a:lnTo>
                <a:lnTo>
                  <a:pt x="580" y="801"/>
                </a:lnTo>
                <a:lnTo>
                  <a:pt x="581" y="800"/>
                </a:lnTo>
                <a:lnTo>
                  <a:pt x="581" y="801"/>
                </a:lnTo>
                <a:lnTo>
                  <a:pt x="582" y="773"/>
                </a:lnTo>
                <a:lnTo>
                  <a:pt x="582" y="801"/>
                </a:lnTo>
                <a:lnTo>
                  <a:pt x="583" y="800"/>
                </a:lnTo>
                <a:lnTo>
                  <a:pt x="583" y="801"/>
                </a:lnTo>
                <a:lnTo>
                  <a:pt x="584" y="785"/>
                </a:lnTo>
                <a:lnTo>
                  <a:pt x="584" y="801"/>
                </a:lnTo>
                <a:lnTo>
                  <a:pt x="585" y="798"/>
                </a:lnTo>
                <a:lnTo>
                  <a:pt x="585" y="801"/>
                </a:lnTo>
                <a:lnTo>
                  <a:pt x="586" y="789"/>
                </a:lnTo>
                <a:lnTo>
                  <a:pt x="586" y="801"/>
                </a:lnTo>
                <a:lnTo>
                  <a:pt x="587" y="801"/>
                </a:lnTo>
                <a:lnTo>
                  <a:pt x="587" y="799"/>
                </a:lnTo>
                <a:lnTo>
                  <a:pt x="588" y="792"/>
                </a:lnTo>
                <a:lnTo>
                  <a:pt x="588" y="801"/>
                </a:lnTo>
                <a:lnTo>
                  <a:pt x="589" y="801"/>
                </a:lnTo>
                <a:lnTo>
                  <a:pt x="589" y="800"/>
                </a:lnTo>
                <a:lnTo>
                  <a:pt x="590" y="797"/>
                </a:lnTo>
                <a:lnTo>
                  <a:pt x="590" y="801"/>
                </a:lnTo>
                <a:lnTo>
                  <a:pt x="591" y="801"/>
                </a:lnTo>
                <a:lnTo>
                  <a:pt x="591" y="800"/>
                </a:lnTo>
                <a:lnTo>
                  <a:pt x="592" y="801"/>
                </a:lnTo>
                <a:lnTo>
                  <a:pt x="592" y="800"/>
                </a:lnTo>
                <a:lnTo>
                  <a:pt x="593" y="801"/>
                </a:lnTo>
                <a:lnTo>
                  <a:pt x="593" y="801"/>
                </a:lnTo>
                <a:lnTo>
                  <a:pt x="594" y="800"/>
                </a:lnTo>
                <a:lnTo>
                  <a:pt x="594" y="801"/>
                </a:lnTo>
                <a:lnTo>
                  <a:pt x="595" y="801"/>
                </a:lnTo>
                <a:lnTo>
                  <a:pt x="595" y="801"/>
                </a:lnTo>
                <a:lnTo>
                  <a:pt x="596" y="799"/>
                </a:lnTo>
                <a:lnTo>
                  <a:pt x="596" y="801"/>
                </a:lnTo>
                <a:lnTo>
                  <a:pt x="597" y="801"/>
                </a:lnTo>
                <a:lnTo>
                  <a:pt x="597" y="796"/>
                </a:lnTo>
                <a:lnTo>
                  <a:pt x="598" y="796"/>
                </a:lnTo>
                <a:lnTo>
                  <a:pt x="598" y="801"/>
                </a:lnTo>
                <a:lnTo>
                  <a:pt x="599" y="801"/>
                </a:lnTo>
                <a:lnTo>
                  <a:pt x="599" y="799"/>
                </a:lnTo>
                <a:lnTo>
                  <a:pt x="600" y="800"/>
                </a:lnTo>
                <a:lnTo>
                  <a:pt x="600" y="801"/>
                </a:lnTo>
                <a:lnTo>
                  <a:pt x="601" y="801"/>
                </a:lnTo>
                <a:lnTo>
                  <a:pt x="601" y="795"/>
                </a:lnTo>
                <a:lnTo>
                  <a:pt x="602" y="799"/>
                </a:lnTo>
                <a:lnTo>
                  <a:pt x="602" y="801"/>
                </a:lnTo>
                <a:lnTo>
                  <a:pt x="603" y="753"/>
                </a:lnTo>
                <a:lnTo>
                  <a:pt x="603" y="801"/>
                </a:lnTo>
                <a:lnTo>
                  <a:pt x="604" y="732"/>
                </a:lnTo>
                <a:lnTo>
                  <a:pt x="604" y="801"/>
                </a:lnTo>
                <a:lnTo>
                  <a:pt x="605" y="721"/>
                </a:lnTo>
                <a:lnTo>
                  <a:pt x="605" y="801"/>
                </a:lnTo>
                <a:lnTo>
                  <a:pt x="606" y="801"/>
                </a:lnTo>
                <a:lnTo>
                  <a:pt x="606" y="769"/>
                </a:lnTo>
                <a:lnTo>
                  <a:pt x="607" y="792"/>
                </a:lnTo>
                <a:lnTo>
                  <a:pt x="607" y="801"/>
                </a:lnTo>
                <a:lnTo>
                  <a:pt x="608" y="786"/>
                </a:lnTo>
                <a:lnTo>
                  <a:pt x="608" y="801"/>
                </a:lnTo>
                <a:lnTo>
                  <a:pt x="609" y="789"/>
                </a:lnTo>
                <a:lnTo>
                  <a:pt x="609" y="801"/>
                </a:lnTo>
                <a:lnTo>
                  <a:pt x="610" y="800"/>
                </a:lnTo>
                <a:lnTo>
                  <a:pt x="610" y="801"/>
                </a:lnTo>
                <a:lnTo>
                  <a:pt x="611" y="801"/>
                </a:lnTo>
                <a:lnTo>
                  <a:pt x="611" y="798"/>
                </a:lnTo>
                <a:lnTo>
                  <a:pt x="612" y="798"/>
                </a:lnTo>
                <a:lnTo>
                  <a:pt x="612" y="801"/>
                </a:lnTo>
                <a:lnTo>
                  <a:pt x="613" y="797"/>
                </a:lnTo>
                <a:lnTo>
                  <a:pt x="613" y="801"/>
                </a:lnTo>
                <a:lnTo>
                  <a:pt x="614" y="799"/>
                </a:lnTo>
                <a:lnTo>
                  <a:pt x="614" y="801"/>
                </a:lnTo>
                <a:lnTo>
                  <a:pt x="615" y="800"/>
                </a:lnTo>
                <a:lnTo>
                  <a:pt x="615" y="801"/>
                </a:lnTo>
                <a:lnTo>
                  <a:pt x="616" y="801"/>
                </a:lnTo>
                <a:lnTo>
                  <a:pt x="616" y="799"/>
                </a:lnTo>
                <a:lnTo>
                  <a:pt x="617" y="796"/>
                </a:lnTo>
                <a:lnTo>
                  <a:pt x="617" y="801"/>
                </a:lnTo>
                <a:lnTo>
                  <a:pt x="618" y="801"/>
                </a:lnTo>
                <a:lnTo>
                  <a:pt x="618" y="799"/>
                </a:lnTo>
                <a:lnTo>
                  <a:pt x="619" y="800"/>
                </a:lnTo>
                <a:lnTo>
                  <a:pt x="619" y="801"/>
                </a:lnTo>
                <a:lnTo>
                  <a:pt x="620" y="801"/>
                </a:lnTo>
                <a:lnTo>
                  <a:pt x="620" y="800"/>
                </a:lnTo>
                <a:lnTo>
                  <a:pt x="621" y="801"/>
                </a:lnTo>
                <a:lnTo>
                  <a:pt x="621" y="796"/>
                </a:lnTo>
                <a:lnTo>
                  <a:pt x="622" y="801"/>
                </a:lnTo>
                <a:lnTo>
                  <a:pt x="622" y="800"/>
                </a:lnTo>
                <a:lnTo>
                  <a:pt x="623" y="800"/>
                </a:lnTo>
                <a:lnTo>
                  <a:pt x="623" y="801"/>
                </a:lnTo>
                <a:lnTo>
                  <a:pt x="624" y="795"/>
                </a:lnTo>
                <a:lnTo>
                  <a:pt x="624" y="801"/>
                </a:lnTo>
                <a:lnTo>
                  <a:pt x="625" y="801"/>
                </a:lnTo>
                <a:lnTo>
                  <a:pt x="625" y="800"/>
                </a:lnTo>
                <a:lnTo>
                  <a:pt x="626" y="795"/>
                </a:lnTo>
                <a:lnTo>
                  <a:pt x="626" y="801"/>
                </a:lnTo>
                <a:lnTo>
                  <a:pt x="627" y="800"/>
                </a:lnTo>
                <a:lnTo>
                  <a:pt x="627" y="801"/>
                </a:lnTo>
                <a:lnTo>
                  <a:pt x="628" y="793"/>
                </a:lnTo>
                <a:lnTo>
                  <a:pt x="628" y="801"/>
                </a:lnTo>
                <a:lnTo>
                  <a:pt x="629" y="800"/>
                </a:lnTo>
                <a:lnTo>
                  <a:pt x="629" y="801"/>
                </a:lnTo>
                <a:lnTo>
                  <a:pt x="630" y="801"/>
                </a:lnTo>
                <a:lnTo>
                  <a:pt x="630" y="795"/>
                </a:lnTo>
                <a:lnTo>
                  <a:pt x="631" y="801"/>
                </a:lnTo>
                <a:lnTo>
                  <a:pt x="631" y="801"/>
                </a:lnTo>
                <a:lnTo>
                  <a:pt x="632" y="786"/>
                </a:lnTo>
                <a:lnTo>
                  <a:pt x="632" y="801"/>
                </a:lnTo>
                <a:lnTo>
                  <a:pt x="633" y="801"/>
                </a:lnTo>
                <a:lnTo>
                  <a:pt x="633" y="801"/>
                </a:lnTo>
                <a:lnTo>
                  <a:pt x="634" y="801"/>
                </a:lnTo>
                <a:lnTo>
                  <a:pt x="634" y="799"/>
                </a:lnTo>
                <a:lnTo>
                  <a:pt x="635" y="801"/>
                </a:lnTo>
                <a:lnTo>
                  <a:pt x="635" y="801"/>
                </a:lnTo>
                <a:lnTo>
                  <a:pt x="636" y="788"/>
                </a:lnTo>
                <a:lnTo>
                  <a:pt x="636" y="801"/>
                </a:lnTo>
                <a:lnTo>
                  <a:pt x="637" y="800"/>
                </a:lnTo>
                <a:lnTo>
                  <a:pt x="637" y="801"/>
                </a:lnTo>
                <a:lnTo>
                  <a:pt x="638" y="799"/>
                </a:lnTo>
                <a:lnTo>
                  <a:pt x="638" y="801"/>
                </a:lnTo>
                <a:lnTo>
                  <a:pt x="639" y="801"/>
                </a:lnTo>
                <a:lnTo>
                  <a:pt x="639" y="798"/>
                </a:lnTo>
                <a:lnTo>
                  <a:pt x="640" y="798"/>
                </a:lnTo>
                <a:lnTo>
                  <a:pt x="640" y="801"/>
                </a:lnTo>
                <a:lnTo>
                  <a:pt x="641" y="800"/>
                </a:lnTo>
                <a:lnTo>
                  <a:pt x="641" y="801"/>
                </a:lnTo>
                <a:lnTo>
                  <a:pt x="642" y="801"/>
                </a:lnTo>
                <a:lnTo>
                  <a:pt x="642" y="801"/>
                </a:lnTo>
                <a:lnTo>
                  <a:pt x="643" y="801"/>
                </a:lnTo>
                <a:lnTo>
                  <a:pt x="643" y="790"/>
                </a:lnTo>
                <a:lnTo>
                  <a:pt x="644" y="801"/>
                </a:lnTo>
                <a:lnTo>
                  <a:pt x="644" y="801"/>
                </a:lnTo>
                <a:lnTo>
                  <a:pt x="645" y="801"/>
                </a:lnTo>
                <a:lnTo>
                  <a:pt x="645" y="799"/>
                </a:lnTo>
                <a:lnTo>
                  <a:pt x="646" y="800"/>
                </a:lnTo>
                <a:lnTo>
                  <a:pt x="646" y="801"/>
                </a:lnTo>
                <a:lnTo>
                  <a:pt x="647" y="801"/>
                </a:lnTo>
                <a:lnTo>
                  <a:pt x="647" y="797"/>
                </a:lnTo>
                <a:lnTo>
                  <a:pt x="648" y="800"/>
                </a:lnTo>
                <a:lnTo>
                  <a:pt x="648" y="801"/>
                </a:lnTo>
                <a:lnTo>
                  <a:pt x="649" y="799"/>
                </a:lnTo>
                <a:lnTo>
                  <a:pt x="649" y="801"/>
                </a:lnTo>
                <a:lnTo>
                  <a:pt x="650" y="800"/>
                </a:lnTo>
                <a:lnTo>
                  <a:pt x="650" y="801"/>
                </a:lnTo>
                <a:lnTo>
                  <a:pt x="651" y="801"/>
                </a:lnTo>
                <a:lnTo>
                  <a:pt x="651" y="794"/>
                </a:lnTo>
                <a:lnTo>
                  <a:pt x="652" y="801"/>
                </a:lnTo>
                <a:lnTo>
                  <a:pt x="652" y="801"/>
                </a:lnTo>
                <a:lnTo>
                  <a:pt x="653" y="801"/>
                </a:lnTo>
                <a:lnTo>
                  <a:pt x="653" y="800"/>
                </a:lnTo>
                <a:lnTo>
                  <a:pt x="654" y="801"/>
                </a:lnTo>
                <a:lnTo>
                  <a:pt x="654" y="800"/>
                </a:lnTo>
                <a:lnTo>
                  <a:pt x="655" y="801"/>
                </a:lnTo>
                <a:lnTo>
                  <a:pt x="655" y="793"/>
                </a:lnTo>
                <a:lnTo>
                  <a:pt x="656" y="794"/>
                </a:lnTo>
                <a:lnTo>
                  <a:pt x="656" y="801"/>
                </a:lnTo>
                <a:lnTo>
                  <a:pt x="657" y="801"/>
                </a:lnTo>
                <a:lnTo>
                  <a:pt x="657" y="797"/>
                </a:lnTo>
                <a:lnTo>
                  <a:pt x="658" y="798"/>
                </a:lnTo>
                <a:lnTo>
                  <a:pt x="658" y="801"/>
                </a:lnTo>
                <a:lnTo>
                  <a:pt x="659" y="794"/>
                </a:lnTo>
                <a:lnTo>
                  <a:pt x="659" y="801"/>
                </a:lnTo>
                <a:lnTo>
                  <a:pt x="660" y="801"/>
                </a:lnTo>
                <a:lnTo>
                  <a:pt x="660" y="799"/>
                </a:lnTo>
                <a:lnTo>
                  <a:pt x="661" y="799"/>
                </a:lnTo>
                <a:lnTo>
                  <a:pt x="661" y="801"/>
                </a:lnTo>
                <a:lnTo>
                  <a:pt x="662" y="801"/>
                </a:lnTo>
                <a:lnTo>
                  <a:pt x="662" y="799"/>
                </a:lnTo>
                <a:lnTo>
                  <a:pt x="663" y="796"/>
                </a:lnTo>
                <a:lnTo>
                  <a:pt x="663" y="801"/>
                </a:lnTo>
                <a:lnTo>
                  <a:pt x="664" y="799"/>
                </a:lnTo>
                <a:lnTo>
                  <a:pt x="664" y="801"/>
                </a:lnTo>
                <a:lnTo>
                  <a:pt x="665" y="799"/>
                </a:lnTo>
                <a:lnTo>
                  <a:pt x="665" y="801"/>
                </a:lnTo>
                <a:lnTo>
                  <a:pt x="666" y="799"/>
                </a:lnTo>
                <a:lnTo>
                  <a:pt x="666" y="801"/>
                </a:lnTo>
                <a:lnTo>
                  <a:pt x="667" y="801"/>
                </a:lnTo>
                <a:lnTo>
                  <a:pt x="667" y="801"/>
                </a:lnTo>
                <a:lnTo>
                  <a:pt x="668" y="800"/>
                </a:lnTo>
                <a:lnTo>
                  <a:pt x="668" y="801"/>
                </a:lnTo>
                <a:lnTo>
                  <a:pt x="669" y="800"/>
                </a:lnTo>
                <a:lnTo>
                  <a:pt x="669" y="801"/>
                </a:lnTo>
                <a:lnTo>
                  <a:pt x="670" y="801"/>
                </a:lnTo>
                <a:lnTo>
                  <a:pt x="670" y="796"/>
                </a:lnTo>
                <a:lnTo>
                  <a:pt x="671" y="801"/>
                </a:lnTo>
                <a:lnTo>
                  <a:pt x="671" y="801"/>
                </a:lnTo>
                <a:lnTo>
                  <a:pt x="672" y="799"/>
                </a:lnTo>
                <a:lnTo>
                  <a:pt x="672" y="801"/>
                </a:lnTo>
                <a:lnTo>
                  <a:pt x="673" y="801"/>
                </a:lnTo>
                <a:lnTo>
                  <a:pt x="673" y="801"/>
                </a:lnTo>
                <a:lnTo>
                  <a:pt x="674" y="797"/>
                </a:lnTo>
                <a:lnTo>
                  <a:pt x="674" y="801"/>
                </a:lnTo>
                <a:lnTo>
                  <a:pt x="675" y="792"/>
                </a:lnTo>
                <a:lnTo>
                  <a:pt x="675" y="801"/>
                </a:lnTo>
                <a:lnTo>
                  <a:pt x="676" y="801"/>
                </a:lnTo>
                <a:lnTo>
                  <a:pt x="676" y="795"/>
                </a:lnTo>
                <a:lnTo>
                  <a:pt x="677" y="797"/>
                </a:lnTo>
                <a:lnTo>
                  <a:pt x="677" y="801"/>
                </a:lnTo>
                <a:lnTo>
                  <a:pt x="678" y="797"/>
                </a:lnTo>
                <a:lnTo>
                  <a:pt x="678" y="801"/>
                </a:lnTo>
                <a:lnTo>
                  <a:pt x="680" y="801"/>
                </a:lnTo>
                <a:lnTo>
                  <a:pt x="680" y="801"/>
                </a:lnTo>
                <a:lnTo>
                  <a:pt x="680" y="799"/>
                </a:lnTo>
                <a:lnTo>
                  <a:pt x="681" y="801"/>
                </a:lnTo>
                <a:lnTo>
                  <a:pt x="681" y="801"/>
                </a:lnTo>
                <a:lnTo>
                  <a:pt x="682" y="799"/>
                </a:lnTo>
                <a:lnTo>
                  <a:pt x="682" y="801"/>
                </a:lnTo>
                <a:lnTo>
                  <a:pt x="683" y="801"/>
                </a:lnTo>
                <a:lnTo>
                  <a:pt x="683" y="801"/>
                </a:lnTo>
                <a:lnTo>
                  <a:pt x="684" y="799"/>
                </a:lnTo>
                <a:lnTo>
                  <a:pt x="684" y="801"/>
                </a:lnTo>
                <a:lnTo>
                  <a:pt x="685" y="801"/>
                </a:lnTo>
                <a:lnTo>
                  <a:pt x="685" y="800"/>
                </a:lnTo>
                <a:lnTo>
                  <a:pt x="686" y="800"/>
                </a:lnTo>
                <a:lnTo>
                  <a:pt x="686" y="801"/>
                </a:lnTo>
                <a:lnTo>
                  <a:pt x="687" y="801"/>
                </a:lnTo>
                <a:lnTo>
                  <a:pt x="687" y="795"/>
                </a:lnTo>
                <a:lnTo>
                  <a:pt x="688" y="794"/>
                </a:lnTo>
                <a:lnTo>
                  <a:pt x="688" y="801"/>
                </a:lnTo>
                <a:lnTo>
                  <a:pt x="689" y="801"/>
                </a:lnTo>
                <a:lnTo>
                  <a:pt x="689" y="792"/>
                </a:lnTo>
                <a:lnTo>
                  <a:pt x="690" y="797"/>
                </a:lnTo>
                <a:lnTo>
                  <a:pt x="690" y="801"/>
                </a:lnTo>
                <a:lnTo>
                  <a:pt x="691" y="797"/>
                </a:lnTo>
                <a:lnTo>
                  <a:pt x="691" y="801"/>
                </a:lnTo>
                <a:lnTo>
                  <a:pt x="692" y="800"/>
                </a:lnTo>
                <a:lnTo>
                  <a:pt x="692" y="801"/>
                </a:lnTo>
                <a:lnTo>
                  <a:pt x="693" y="770"/>
                </a:lnTo>
                <a:lnTo>
                  <a:pt x="693" y="801"/>
                </a:lnTo>
                <a:lnTo>
                  <a:pt x="694" y="801"/>
                </a:lnTo>
                <a:lnTo>
                  <a:pt x="694" y="800"/>
                </a:lnTo>
                <a:lnTo>
                  <a:pt x="695" y="801"/>
                </a:lnTo>
                <a:lnTo>
                  <a:pt x="695" y="801"/>
                </a:lnTo>
                <a:lnTo>
                  <a:pt x="697" y="801"/>
                </a:lnTo>
                <a:lnTo>
                  <a:pt x="697" y="787"/>
                </a:lnTo>
                <a:lnTo>
                  <a:pt x="697" y="801"/>
                </a:lnTo>
                <a:lnTo>
                  <a:pt x="699" y="801"/>
                </a:lnTo>
                <a:lnTo>
                  <a:pt x="699" y="801"/>
                </a:lnTo>
                <a:lnTo>
                  <a:pt x="699" y="797"/>
                </a:lnTo>
                <a:lnTo>
                  <a:pt x="700" y="801"/>
                </a:lnTo>
                <a:lnTo>
                  <a:pt x="700" y="801"/>
                </a:lnTo>
                <a:lnTo>
                  <a:pt x="701" y="797"/>
                </a:lnTo>
                <a:lnTo>
                  <a:pt x="701" y="801"/>
                </a:lnTo>
                <a:lnTo>
                  <a:pt x="702" y="801"/>
                </a:lnTo>
                <a:lnTo>
                  <a:pt x="702" y="801"/>
                </a:lnTo>
                <a:lnTo>
                  <a:pt x="703" y="795"/>
                </a:lnTo>
                <a:lnTo>
                  <a:pt x="703" y="801"/>
                </a:lnTo>
                <a:lnTo>
                  <a:pt x="704" y="801"/>
                </a:lnTo>
                <a:lnTo>
                  <a:pt x="704" y="799"/>
                </a:lnTo>
                <a:lnTo>
                  <a:pt x="705" y="795"/>
                </a:lnTo>
                <a:lnTo>
                  <a:pt x="705" y="801"/>
                </a:lnTo>
                <a:lnTo>
                  <a:pt x="706" y="801"/>
                </a:lnTo>
                <a:lnTo>
                  <a:pt x="706" y="789"/>
                </a:lnTo>
                <a:lnTo>
                  <a:pt x="707" y="777"/>
                </a:lnTo>
                <a:lnTo>
                  <a:pt x="707" y="801"/>
                </a:lnTo>
                <a:lnTo>
                  <a:pt x="708" y="801"/>
                </a:lnTo>
                <a:lnTo>
                  <a:pt x="708" y="699"/>
                </a:lnTo>
                <a:lnTo>
                  <a:pt x="709" y="781"/>
                </a:lnTo>
                <a:lnTo>
                  <a:pt x="709" y="801"/>
                </a:lnTo>
                <a:lnTo>
                  <a:pt x="710" y="801"/>
                </a:lnTo>
                <a:lnTo>
                  <a:pt x="710" y="789"/>
                </a:lnTo>
                <a:lnTo>
                  <a:pt x="711" y="800"/>
                </a:lnTo>
                <a:lnTo>
                  <a:pt x="711" y="801"/>
                </a:lnTo>
                <a:lnTo>
                  <a:pt x="712" y="748"/>
                </a:lnTo>
                <a:lnTo>
                  <a:pt x="712" y="801"/>
                </a:lnTo>
                <a:lnTo>
                  <a:pt x="713" y="801"/>
                </a:lnTo>
                <a:lnTo>
                  <a:pt x="713" y="801"/>
                </a:lnTo>
                <a:lnTo>
                  <a:pt x="714" y="799"/>
                </a:lnTo>
                <a:lnTo>
                  <a:pt x="714" y="801"/>
                </a:lnTo>
                <a:lnTo>
                  <a:pt x="716" y="801"/>
                </a:lnTo>
                <a:lnTo>
                  <a:pt x="716" y="786"/>
                </a:lnTo>
                <a:lnTo>
                  <a:pt x="716" y="801"/>
                </a:lnTo>
                <a:lnTo>
                  <a:pt x="718" y="801"/>
                </a:lnTo>
                <a:lnTo>
                  <a:pt x="718" y="800"/>
                </a:lnTo>
                <a:lnTo>
                  <a:pt x="718" y="801"/>
                </a:lnTo>
                <a:lnTo>
                  <a:pt x="719" y="800"/>
                </a:lnTo>
                <a:lnTo>
                  <a:pt x="719" y="801"/>
                </a:lnTo>
                <a:lnTo>
                  <a:pt x="720" y="784"/>
                </a:lnTo>
                <a:lnTo>
                  <a:pt x="720" y="801"/>
                </a:lnTo>
                <a:lnTo>
                  <a:pt x="721" y="800"/>
                </a:lnTo>
                <a:lnTo>
                  <a:pt x="721" y="801"/>
                </a:lnTo>
                <a:lnTo>
                  <a:pt x="722" y="801"/>
                </a:lnTo>
                <a:lnTo>
                  <a:pt x="722" y="801"/>
                </a:lnTo>
                <a:lnTo>
                  <a:pt x="723" y="801"/>
                </a:lnTo>
                <a:lnTo>
                  <a:pt x="723" y="801"/>
                </a:lnTo>
                <a:lnTo>
                  <a:pt x="724" y="793"/>
                </a:lnTo>
                <a:lnTo>
                  <a:pt x="724" y="801"/>
                </a:lnTo>
                <a:lnTo>
                  <a:pt x="725" y="801"/>
                </a:lnTo>
                <a:lnTo>
                  <a:pt x="725" y="800"/>
                </a:lnTo>
                <a:lnTo>
                  <a:pt x="726" y="800"/>
                </a:lnTo>
                <a:lnTo>
                  <a:pt x="726" y="801"/>
                </a:lnTo>
                <a:lnTo>
                  <a:pt x="727" y="801"/>
                </a:lnTo>
                <a:lnTo>
                  <a:pt x="727" y="800"/>
                </a:lnTo>
                <a:lnTo>
                  <a:pt x="728" y="795"/>
                </a:lnTo>
                <a:lnTo>
                  <a:pt x="728" y="801"/>
                </a:lnTo>
                <a:lnTo>
                  <a:pt x="729" y="801"/>
                </a:lnTo>
                <a:lnTo>
                  <a:pt x="729" y="800"/>
                </a:lnTo>
                <a:lnTo>
                  <a:pt x="730" y="800"/>
                </a:lnTo>
                <a:lnTo>
                  <a:pt x="730" y="801"/>
                </a:lnTo>
                <a:lnTo>
                  <a:pt x="731" y="801"/>
                </a:lnTo>
                <a:lnTo>
                  <a:pt x="731" y="795"/>
                </a:lnTo>
                <a:lnTo>
                  <a:pt x="732" y="795"/>
                </a:lnTo>
                <a:lnTo>
                  <a:pt x="732" y="801"/>
                </a:lnTo>
                <a:lnTo>
                  <a:pt x="733" y="797"/>
                </a:lnTo>
                <a:lnTo>
                  <a:pt x="733" y="801"/>
                </a:lnTo>
                <a:lnTo>
                  <a:pt x="734" y="800"/>
                </a:lnTo>
                <a:lnTo>
                  <a:pt x="734" y="801"/>
                </a:lnTo>
                <a:lnTo>
                  <a:pt x="735" y="801"/>
                </a:lnTo>
                <a:lnTo>
                  <a:pt x="735" y="799"/>
                </a:lnTo>
                <a:lnTo>
                  <a:pt x="736" y="801"/>
                </a:lnTo>
                <a:lnTo>
                  <a:pt x="736" y="799"/>
                </a:lnTo>
                <a:lnTo>
                  <a:pt x="737" y="799"/>
                </a:lnTo>
                <a:lnTo>
                  <a:pt x="737" y="801"/>
                </a:lnTo>
                <a:lnTo>
                  <a:pt x="739" y="801"/>
                </a:lnTo>
                <a:lnTo>
                  <a:pt x="739" y="799"/>
                </a:lnTo>
                <a:lnTo>
                  <a:pt x="739" y="801"/>
                </a:lnTo>
                <a:lnTo>
                  <a:pt x="740" y="800"/>
                </a:lnTo>
                <a:lnTo>
                  <a:pt x="740" y="801"/>
                </a:lnTo>
                <a:lnTo>
                  <a:pt x="741" y="800"/>
                </a:lnTo>
                <a:lnTo>
                  <a:pt x="741" y="801"/>
                </a:lnTo>
                <a:lnTo>
                  <a:pt x="742" y="800"/>
                </a:lnTo>
                <a:lnTo>
                  <a:pt x="742" y="801"/>
                </a:lnTo>
                <a:lnTo>
                  <a:pt x="743" y="797"/>
                </a:lnTo>
                <a:lnTo>
                  <a:pt x="743" y="801"/>
                </a:lnTo>
                <a:lnTo>
                  <a:pt x="744" y="801"/>
                </a:lnTo>
                <a:lnTo>
                  <a:pt x="744" y="801"/>
                </a:lnTo>
                <a:lnTo>
                  <a:pt x="745" y="798"/>
                </a:lnTo>
                <a:lnTo>
                  <a:pt x="745" y="801"/>
                </a:lnTo>
                <a:lnTo>
                  <a:pt x="747" y="801"/>
                </a:lnTo>
                <a:lnTo>
                  <a:pt x="747" y="799"/>
                </a:lnTo>
                <a:lnTo>
                  <a:pt x="747" y="801"/>
                </a:lnTo>
                <a:lnTo>
                  <a:pt x="748" y="801"/>
                </a:lnTo>
                <a:lnTo>
                  <a:pt x="748" y="801"/>
                </a:lnTo>
                <a:lnTo>
                  <a:pt x="749" y="800"/>
                </a:lnTo>
                <a:lnTo>
                  <a:pt x="749" y="801"/>
                </a:lnTo>
                <a:lnTo>
                  <a:pt x="750" y="801"/>
                </a:lnTo>
                <a:lnTo>
                  <a:pt x="750" y="795"/>
                </a:lnTo>
                <a:lnTo>
                  <a:pt x="751" y="797"/>
                </a:lnTo>
                <a:lnTo>
                  <a:pt x="751" y="801"/>
                </a:lnTo>
                <a:lnTo>
                  <a:pt x="752" y="801"/>
                </a:lnTo>
                <a:lnTo>
                  <a:pt x="752" y="801"/>
                </a:lnTo>
                <a:lnTo>
                  <a:pt x="753" y="800"/>
                </a:lnTo>
                <a:lnTo>
                  <a:pt x="753" y="801"/>
                </a:lnTo>
                <a:lnTo>
                  <a:pt x="754" y="801"/>
                </a:lnTo>
                <a:lnTo>
                  <a:pt x="754" y="335"/>
                </a:lnTo>
                <a:lnTo>
                  <a:pt x="755" y="393"/>
                </a:lnTo>
                <a:lnTo>
                  <a:pt x="755" y="801"/>
                </a:lnTo>
                <a:lnTo>
                  <a:pt x="756" y="801"/>
                </a:lnTo>
                <a:lnTo>
                  <a:pt x="756" y="316"/>
                </a:lnTo>
                <a:lnTo>
                  <a:pt x="757" y="771"/>
                </a:lnTo>
                <a:lnTo>
                  <a:pt x="757" y="801"/>
                </a:lnTo>
                <a:lnTo>
                  <a:pt x="758" y="801"/>
                </a:lnTo>
                <a:lnTo>
                  <a:pt x="758" y="513"/>
                </a:lnTo>
                <a:lnTo>
                  <a:pt x="759" y="801"/>
                </a:lnTo>
                <a:lnTo>
                  <a:pt x="759" y="801"/>
                </a:lnTo>
                <a:lnTo>
                  <a:pt x="760" y="682"/>
                </a:lnTo>
                <a:lnTo>
                  <a:pt x="760" y="801"/>
                </a:lnTo>
                <a:lnTo>
                  <a:pt x="761" y="801"/>
                </a:lnTo>
                <a:lnTo>
                  <a:pt x="761" y="801"/>
                </a:lnTo>
                <a:lnTo>
                  <a:pt x="762" y="757"/>
                </a:lnTo>
                <a:lnTo>
                  <a:pt x="762" y="801"/>
                </a:lnTo>
                <a:lnTo>
                  <a:pt x="763" y="801"/>
                </a:lnTo>
                <a:lnTo>
                  <a:pt x="763" y="800"/>
                </a:lnTo>
                <a:lnTo>
                  <a:pt x="764" y="789"/>
                </a:lnTo>
                <a:lnTo>
                  <a:pt x="764" y="801"/>
                </a:lnTo>
                <a:lnTo>
                  <a:pt x="766" y="801"/>
                </a:lnTo>
                <a:lnTo>
                  <a:pt x="766" y="790"/>
                </a:lnTo>
                <a:lnTo>
                  <a:pt x="766" y="801"/>
                </a:lnTo>
                <a:lnTo>
                  <a:pt x="768" y="801"/>
                </a:lnTo>
                <a:lnTo>
                  <a:pt x="768" y="797"/>
                </a:lnTo>
                <a:lnTo>
                  <a:pt x="768" y="801"/>
                </a:lnTo>
                <a:lnTo>
                  <a:pt x="769" y="801"/>
                </a:lnTo>
                <a:lnTo>
                  <a:pt x="769" y="800"/>
                </a:lnTo>
                <a:lnTo>
                  <a:pt x="770" y="796"/>
                </a:lnTo>
                <a:lnTo>
                  <a:pt x="770" y="801"/>
                </a:lnTo>
                <a:lnTo>
                  <a:pt x="773" y="801"/>
                </a:lnTo>
                <a:lnTo>
                  <a:pt x="773" y="801"/>
                </a:lnTo>
                <a:lnTo>
                  <a:pt x="773" y="727"/>
                </a:lnTo>
                <a:lnTo>
                  <a:pt x="774" y="714"/>
                </a:lnTo>
                <a:lnTo>
                  <a:pt x="774" y="801"/>
                </a:lnTo>
                <a:lnTo>
                  <a:pt x="775" y="801"/>
                </a:lnTo>
                <a:lnTo>
                  <a:pt x="775" y="800"/>
                </a:lnTo>
                <a:lnTo>
                  <a:pt x="776" y="800"/>
                </a:lnTo>
                <a:lnTo>
                  <a:pt x="776" y="801"/>
                </a:lnTo>
                <a:lnTo>
                  <a:pt x="777" y="801"/>
                </a:lnTo>
                <a:lnTo>
                  <a:pt x="777" y="762"/>
                </a:lnTo>
                <a:lnTo>
                  <a:pt x="778" y="772"/>
                </a:lnTo>
                <a:lnTo>
                  <a:pt x="778" y="801"/>
                </a:lnTo>
                <a:lnTo>
                  <a:pt x="781" y="801"/>
                </a:lnTo>
                <a:lnTo>
                  <a:pt x="781" y="779"/>
                </a:lnTo>
                <a:lnTo>
                  <a:pt x="781" y="801"/>
                </a:lnTo>
                <a:lnTo>
                  <a:pt x="782" y="801"/>
                </a:lnTo>
                <a:lnTo>
                  <a:pt x="782" y="801"/>
                </a:lnTo>
                <a:lnTo>
                  <a:pt x="783" y="789"/>
                </a:lnTo>
                <a:lnTo>
                  <a:pt x="783" y="801"/>
                </a:lnTo>
                <a:lnTo>
                  <a:pt x="785" y="801"/>
                </a:lnTo>
                <a:lnTo>
                  <a:pt x="785" y="786"/>
                </a:lnTo>
                <a:lnTo>
                  <a:pt x="785" y="801"/>
                </a:lnTo>
                <a:lnTo>
                  <a:pt x="787" y="801"/>
                </a:lnTo>
                <a:lnTo>
                  <a:pt x="787" y="796"/>
                </a:lnTo>
                <a:lnTo>
                  <a:pt x="787" y="801"/>
                </a:lnTo>
                <a:lnTo>
                  <a:pt x="788" y="800"/>
                </a:lnTo>
                <a:lnTo>
                  <a:pt x="788" y="801"/>
                </a:lnTo>
                <a:lnTo>
                  <a:pt x="789" y="798"/>
                </a:lnTo>
                <a:lnTo>
                  <a:pt x="789" y="801"/>
                </a:lnTo>
                <a:lnTo>
                  <a:pt x="790" y="800"/>
                </a:lnTo>
                <a:lnTo>
                  <a:pt x="790" y="801"/>
                </a:lnTo>
                <a:lnTo>
                  <a:pt x="791" y="797"/>
                </a:lnTo>
                <a:lnTo>
                  <a:pt x="791" y="801"/>
                </a:lnTo>
                <a:lnTo>
                  <a:pt x="792" y="801"/>
                </a:lnTo>
                <a:lnTo>
                  <a:pt x="792" y="801"/>
                </a:lnTo>
                <a:lnTo>
                  <a:pt x="793" y="798"/>
                </a:lnTo>
                <a:lnTo>
                  <a:pt x="793" y="801"/>
                </a:lnTo>
                <a:lnTo>
                  <a:pt x="794" y="799"/>
                </a:lnTo>
                <a:lnTo>
                  <a:pt x="794" y="801"/>
                </a:lnTo>
                <a:lnTo>
                  <a:pt x="795" y="800"/>
                </a:lnTo>
                <a:lnTo>
                  <a:pt x="795" y="801"/>
                </a:lnTo>
                <a:lnTo>
                  <a:pt x="796" y="801"/>
                </a:lnTo>
                <a:lnTo>
                  <a:pt x="796" y="798"/>
                </a:lnTo>
                <a:lnTo>
                  <a:pt x="797" y="798"/>
                </a:lnTo>
                <a:lnTo>
                  <a:pt x="797" y="801"/>
                </a:lnTo>
                <a:lnTo>
                  <a:pt x="798" y="801"/>
                </a:lnTo>
                <a:lnTo>
                  <a:pt x="798" y="797"/>
                </a:lnTo>
                <a:lnTo>
                  <a:pt x="799" y="799"/>
                </a:lnTo>
                <a:lnTo>
                  <a:pt x="799" y="801"/>
                </a:lnTo>
                <a:lnTo>
                  <a:pt x="800" y="796"/>
                </a:lnTo>
                <a:lnTo>
                  <a:pt x="800" y="801"/>
                </a:lnTo>
                <a:lnTo>
                  <a:pt x="801" y="801"/>
                </a:lnTo>
                <a:lnTo>
                  <a:pt x="801" y="801"/>
                </a:lnTo>
                <a:lnTo>
                  <a:pt x="802" y="799"/>
                </a:lnTo>
                <a:lnTo>
                  <a:pt x="802" y="801"/>
                </a:lnTo>
                <a:lnTo>
                  <a:pt x="804" y="801"/>
                </a:lnTo>
                <a:lnTo>
                  <a:pt x="804" y="780"/>
                </a:lnTo>
                <a:lnTo>
                  <a:pt x="804" y="801"/>
                </a:lnTo>
                <a:lnTo>
                  <a:pt x="805" y="800"/>
                </a:lnTo>
                <a:lnTo>
                  <a:pt x="805" y="801"/>
                </a:lnTo>
                <a:lnTo>
                  <a:pt x="806" y="774"/>
                </a:lnTo>
                <a:lnTo>
                  <a:pt x="806" y="801"/>
                </a:lnTo>
                <a:lnTo>
                  <a:pt x="807" y="800"/>
                </a:lnTo>
                <a:lnTo>
                  <a:pt x="807" y="801"/>
                </a:lnTo>
                <a:lnTo>
                  <a:pt x="808" y="790"/>
                </a:lnTo>
                <a:lnTo>
                  <a:pt x="808" y="801"/>
                </a:lnTo>
                <a:lnTo>
                  <a:pt x="810" y="801"/>
                </a:lnTo>
                <a:lnTo>
                  <a:pt x="810" y="795"/>
                </a:lnTo>
                <a:lnTo>
                  <a:pt x="810" y="801"/>
                </a:lnTo>
                <a:lnTo>
                  <a:pt x="811" y="801"/>
                </a:lnTo>
                <a:lnTo>
                  <a:pt x="811" y="791"/>
                </a:lnTo>
                <a:lnTo>
                  <a:pt x="812" y="775"/>
                </a:lnTo>
                <a:lnTo>
                  <a:pt x="812" y="801"/>
                </a:lnTo>
                <a:lnTo>
                  <a:pt x="813" y="801"/>
                </a:lnTo>
                <a:lnTo>
                  <a:pt x="813" y="790"/>
                </a:lnTo>
                <a:lnTo>
                  <a:pt x="814" y="801"/>
                </a:lnTo>
                <a:lnTo>
                  <a:pt x="814" y="801"/>
                </a:lnTo>
                <a:lnTo>
                  <a:pt x="815" y="801"/>
                </a:lnTo>
                <a:lnTo>
                  <a:pt x="815" y="726"/>
                </a:lnTo>
                <a:lnTo>
                  <a:pt x="816" y="711"/>
                </a:lnTo>
                <a:lnTo>
                  <a:pt x="816" y="801"/>
                </a:lnTo>
                <a:lnTo>
                  <a:pt x="817" y="801"/>
                </a:lnTo>
                <a:lnTo>
                  <a:pt x="817" y="702"/>
                </a:lnTo>
                <a:lnTo>
                  <a:pt x="818" y="776"/>
                </a:lnTo>
                <a:lnTo>
                  <a:pt x="818" y="801"/>
                </a:lnTo>
                <a:lnTo>
                  <a:pt x="819" y="801"/>
                </a:lnTo>
                <a:lnTo>
                  <a:pt x="819" y="743"/>
                </a:lnTo>
                <a:lnTo>
                  <a:pt x="820" y="798"/>
                </a:lnTo>
                <a:lnTo>
                  <a:pt x="820" y="801"/>
                </a:lnTo>
                <a:lnTo>
                  <a:pt x="821" y="777"/>
                </a:lnTo>
                <a:lnTo>
                  <a:pt x="821" y="801"/>
                </a:lnTo>
                <a:lnTo>
                  <a:pt x="822" y="800"/>
                </a:lnTo>
                <a:lnTo>
                  <a:pt x="822" y="801"/>
                </a:lnTo>
                <a:lnTo>
                  <a:pt x="823" y="791"/>
                </a:lnTo>
                <a:lnTo>
                  <a:pt x="823" y="801"/>
                </a:lnTo>
                <a:lnTo>
                  <a:pt x="824" y="800"/>
                </a:lnTo>
                <a:lnTo>
                  <a:pt x="824" y="801"/>
                </a:lnTo>
                <a:lnTo>
                  <a:pt x="825" y="798"/>
                </a:lnTo>
                <a:lnTo>
                  <a:pt x="825" y="801"/>
                </a:lnTo>
                <a:lnTo>
                  <a:pt x="827" y="801"/>
                </a:lnTo>
                <a:lnTo>
                  <a:pt x="827" y="793"/>
                </a:lnTo>
                <a:lnTo>
                  <a:pt x="827" y="801"/>
                </a:lnTo>
                <a:lnTo>
                  <a:pt x="828" y="797"/>
                </a:lnTo>
                <a:lnTo>
                  <a:pt x="828" y="801"/>
                </a:lnTo>
                <a:lnTo>
                  <a:pt x="829" y="801"/>
                </a:lnTo>
                <a:lnTo>
                  <a:pt x="829" y="800"/>
                </a:lnTo>
                <a:lnTo>
                  <a:pt x="830" y="796"/>
                </a:lnTo>
                <a:lnTo>
                  <a:pt x="830" y="801"/>
                </a:lnTo>
                <a:lnTo>
                  <a:pt x="831" y="794"/>
                </a:lnTo>
                <a:lnTo>
                  <a:pt x="831" y="801"/>
                </a:lnTo>
                <a:lnTo>
                  <a:pt x="832" y="801"/>
                </a:lnTo>
                <a:lnTo>
                  <a:pt x="832" y="799"/>
                </a:lnTo>
                <a:lnTo>
                  <a:pt x="833" y="800"/>
                </a:lnTo>
                <a:lnTo>
                  <a:pt x="833" y="801"/>
                </a:lnTo>
                <a:lnTo>
                  <a:pt x="834" y="801"/>
                </a:lnTo>
                <a:lnTo>
                  <a:pt x="834" y="801"/>
                </a:lnTo>
                <a:lnTo>
                  <a:pt x="835" y="781"/>
                </a:lnTo>
                <a:lnTo>
                  <a:pt x="835" y="801"/>
                </a:lnTo>
                <a:lnTo>
                  <a:pt x="836" y="801"/>
                </a:lnTo>
                <a:lnTo>
                  <a:pt x="836" y="801"/>
                </a:lnTo>
                <a:lnTo>
                  <a:pt x="837" y="776"/>
                </a:lnTo>
                <a:lnTo>
                  <a:pt x="837" y="801"/>
                </a:lnTo>
                <a:lnTo>
                  <a:pt x="838" y="801"/>
                </a:lnTo>
                <a:lnTo>
                  <a:pt x="838" y="799"/>
                </a:lnTo>
                <a:lnTo>
                  <a:pt x="839" y="789"/>
                </a:lnTo>
                <a:lnTo>
                  <a:pt x="839" y="801"/>
                </a:lnTo>
                <a:lnTo>
                  <a:pt x="840" y="801"/>
                </a:lnTo>
                <a:lnTo>
                  <a:pt x="840" y="797"/>
                </a:lnTo>
                <a:lnTo>
                  <a:pt x="841" y="798"/>
                </a:lnTo>
                <a:lnTo>
                  <a:pt x="841" y="801"/>
                </a:lnTo>
                <a:lnTo>
                  <a:pt x="842" y="801"/>
                </a:lnTo>
                <a:lnTo>
                  <a:pt x="842" y="789"/>
                </a:lnTo>
                <a:lnTo>
                  <a:pt x="843" y="798"/>
                </a:lnTo>
                <a:lnTo>
                  <a:pt x="843" y="801"/>
                </a:lnTo>
                <a:lnTo>
                  <a:pt x="844" y="800"/>
                </a:lnTo>
                <a:lnTo>
                  <a:pt x="844" y="801"/>
                </a:lnTo>
                <a:lnTo>
                  <a:pt x="845" y="801"/>
                </a:lnTo>
                <a:lnTo>
                  <a:pt x="845" y="801"/>
                </a:lnTo>
                <a:lnTo>
                  <a:pt x="846" y="794"/>
                </a:lnTo>
                <a:lnTo>
                  <a:pt x="846" y="801"/>
                </a:lnTo>
                <a:lnTo>
                  <a:pt x="847" y="801"/>
                </a:lnTo>
                <a:lnTo>
                  <a:pt x="847" y="800"/>
                </a:lnTo>
                <a:lnTo>
                  <a:pt x="848" y="800"/>
                </a:lnTo>
                <a:lnTo>
                  <a:pt x="848" y="801"/>
                </a:lnTo>
                <a:lnTo>
                  <a:pt x="849" y="799"/>
                </a:lnTo>
                <a:lnTo>
                  <a:pt x="849" y="801"/>
                </a:lnTo>
                <a:lnTo>
                  <a:pt x="850" y="792"/>
                </a:lnTo>
                <a:lnTo>
                  <a:pt x="850" y="801"/>
                </a:lnTo>
                <a:lnTo>
                  <a:pt x="851" y="800"/>
                </a:lnTo>
                <a:lnTo>
                  <a:pt x="851" y="801"/>
                </a:lnTo>
                <a:lnTo>
                  <a:pt x="854" y="801"/>
                </a:lnTo>
                <a:lnTo>
                  <a:pt x="854" y="795"/>
                </a:lnTo>
                <a:lnTo>
                  <a:pt x="854" y="801"/>
                </a:lnTo>
                <a:lnTo>
                  <a:pt x="855" y="801"/>
                </a:lnTo>
                <a:lnTo>
                  <a:pt x="855" y="800"/>
                </a:lnTo>
                <a:lnTo>
                  <a:pt x="856" y="800"/>
                </a:lnTo>
                <a:lnTo>
                  <a:pt x="856" y="801"/>
                </a:lnTo>
                <a:lnTo>
                  <a:pt x="857" y="801"/>
                </a:lnTo>
                <a:lnTo>
                  <a:pt x="857" y="801"/>
                </a:lnTo>
                <a:lnTo>
                  <a:pt x="858" y="801"/>
                </a:lnTo>
                <a:lnTo>
                  <a:pt x="858" y="796"/>
                </a:lnTo>
                <a:lnTo>
                  <a:pt x="859" y="801"/>
                </a:lnTo>
                <a:lnTo>
                  <a:pt x="859" y="798"/>
                </a:lnTo>
                <a:lnTo>
                  <a:pt x="860" y="801"/>
                </a:lnTo>
                <a:lnTo>
                  <a:pt x="860" y="799"/>
                </a:lnTo>
                <a:lnTo>
                  <a:pt x="861" y="801"/>
                </a:lnTo>
                <a:lnTo>
                  <a:pt x="861" y="800"/>
                </a:lnTo>
                <a:lnTo>
                  <a:pt x="862" y="799"/>
                </a:lnTo>
                <a:lnTo>
                  <a:pt x="862" y="801"/>
                </a:lnTo>
                <a:lnTo>
                  <a:pt x="863" y="797"/>
                </a:lnTo>
                <a:lnTo>
                  <a:pt x="863" y="801"/>
                </a:lnTo>
                <a:lnTo>
                  <a:pt x="864" y="799"/>
                </a:lnTo>
                <a:lnTo>
                  <a:pt x="864" y="801"/>
                </a:lnTo>
                <a:lnTo>
                  <a:pt x="865" y="801"/>
                </a:lnTo>
                <a:lnTo>
                  <a:pt x="865" y="797"/>
                </a:lnTo>
                <a:lnTo>
                  <a:pt x="866" y="800"/>
                </a:lnTo>
                <a:lnTo>
                  <a:pt x="866" y="801"/>
                </a:lnTo>
                <a:lnTo>
                  <a:pt x="869" y="801"/>
                </a:lnTo>
                <a:lnTo>
                  <a:pt x="869" y="801"/>
                </a:lnTo>
                <a:lnTo>
                  <a:pt x="869" y="799"/>
                </a:lnTo>
                <a:lnTo>
                  <a:pt x="870" y="801"/>
                </a:lnTo>
                <a:lnTo>
                  <a:pt x="870" y="801"/>
                </a:lnTo>
                <a:lnTo>
                  <a:pt x="871" y="801"/>
                </a:lnTo>
                <a:lnTo>
                  <a:pt x="871" y="801"/>
                </a:lnTo>
                <a:lnTo>
                  <a:pt x="872" y="801"/>
                </a:lnTo>
                <a:lnTo>
                  <a:pt x="872" y="801"/>
                </a:lnTo>
                <a:lnTo>
                  <a:pt x="873" y="801"/>
                </a:lnTo>
                <a:lnTo>
                  <a:pt x="873" y="738"/>
                </a:lnTo>
                <a:lnTo>
                  <a:pt x="874" y="800"/>
                </a:lnTo>
                <a:lnTo>
                  <a:pt x="874" y="801"/>
                </a:lnTo>
                <a:lnTo>
                  <a:pt x="875" y="801"/>
                </a:lnTo>
                <a:lnTo>
                  <a:pt x="875" y="800"/>
                </a:lnTo>
                <a:lnTo>
                  <a:pt x="876" y="800"/>
                </a:lnTo>
                <a:lnTo>
                  <a:pt x="876" y="801"/>
                </a:lnTo>
                <a:lnTo>
                  <a:pt x="877" y="768"/>
                </a:lnTo>
                <a:lnTo>
                  <a:pt x="877" y="801"/>
                </a:lnTo>
                <a:lnTo>
                  <a:pt x="878" y="801"/>
                </a:lnTo>
                <a:lnTo>
                  <a:pt x="878" y="801"/>
                </a:lnTo>
                <a:lnTo>
                  <a:pt x="879" y="799"/>
                </a:lnTo>
                <a:lnTo>
                  <a:pt x="879" y="801"/>
                </a:lnTo>
                <a:lnTo>
                  <a:pt x="880" y="801"/>
                </a:lnTo>
                <a:lnTo>
                  <a:pt x="880" y="799"/>
                </a:lnTo>
                <a:lnTo>
                  <a:pt x="881" y="679"/>
                </a:lnTo>
                <a:lnTo>
                  <a:pt x="881" y="801"/>
                </a:lnTo>
                <a:lnTo>
                  <a:pt x="883" y="801"/>
                </a:lnTo>
                <a:lnTo>
                  <a:pt x="883" y="800"/>
                </a:lnTo>
                <a:lnTo>
                  <a:pt x="883" y="801"/>
                </a:lnTo>
                <a:lnTo>
                  <a:pt x="884" y="801"/>
                </a:lnTo>
                <a:lnTo>
                  <a:pt x="884" y="748"/>
                </a:lnTo>
                <a:lnTo>
                  <a:pt x="885" y="742"/>
                </a:lnTo>
                <a:lnTo>
                  <a:pt x="885" y="801"/>
                </a:lnTo>
                <a:lnTo>
                  <a:pt x="886" y="800"/>
                </a:lnTo>
                <a:lnTo>
                  <a:pt x="886" y="801"/>
                </a:lnTo>
                <a:lnTo>
                  <a:pt x="888" y="801"/>
                </a:lnTo>
                <a:lnTo>
                  <a:pt x="888" y="801"/>
                </a:lnTo>
                <a:lnTo>
                  <a:pt x="888" y="530"/>
                </a:lnTo>
                <a:lnTo>
                  <a:pt x="889" y="727"/>
                </a:lnTo>
                <a:lnTo>
                  <a:pt x="889" y="801"/>
                </a:lnTo>
                <a:lnTo>
                  <a:pt x="890" y="801"/>
                </a:lnTo>
                <a:lnTo>
                  <a:pt x="890" y="801"/>
                </a:lnTo>
                <a:lnTo>
                  <a:pt x="892" y="801"/>
                </a:lnTo>
                <a:lnTo>
                  <a:pt x="892" y="643"/>
                </a:lnTo>
                <a:lnTo>
                  <a:pt x="892" y="801"/>
                </a:lnTo>
                <a:lnTo>
                  <a:pt x="893" y="801"/>
                </a:lnTo>
                <a:lnTo>
                  <a:pt x="895" y="801"/>
                </a:lnTo>
                <a:lnTo>
                  <a:pt x="895" y="798"/>
                </a:lnTo>
                <a:lnTo>
                  <a:pt x="895" y="801"/>
                </a:lnTo>
                <a:lnTo>
                  <a:pt x="896" y="748"/>
                </a:lnTo>
                <a:lnTo>
                  <a:pt x="896" y="801"/>
                </a:lnTo>
                <a:lnTo>
                  <a:pt x="898" y="801"/>
                </a:lnTo>
                <a:lnTo>
                  <a:pt x="898" y="801"/>
                </a:lnTo>
                <a:lnTo>
                  <a:pt x="898" y="799"/>
                </a:lnTo>
                <a:lnTo>
                  <a:pt x="899" y="800"/>
                </a:lnTo>
                <a:lnTo>
                  <a:pt x="899" y="801"/>
                </a:lnTo>
                <a:lnTo>
                  <a:pt x="900" y="784"/>
                </a:lnTo>
                <a:lnTo>
                  <a:pt x="900" y="801"/>
                </a:lnTo>
                <a:lnTo>
                  <a:pt x="901" y="801"/>
                </a:lnTo>
                <a:lnTo>
                  <a:pt x="901" y="801"/>
                </a:lnTo>
                <a:lnTo>
                  <a:pt x="902" y="781"/>
                </a:lnTo>
                <a:lnTo>
                  <a:pt x="902" y="801"/>
                </a:lnTo>
                <a:lnTo>
                  <a:pt x="903" y="801"/>
                </a:lnTo>
                <a:lnTo>
                  <a:pt x="903" y="791"/>
                </a:lnTo>
                <a:lnTo>
                  <a:pt x="904" y="781"/>
                </a:lnTo>
                <a:lnTo>
                  <a:pt x="904" y="801"/>
                </a:lnTo>
                <a:lnTo>
                  <a:pt x="905" y="801"/>
                </a:lnTo>
                <a:lnTo>
                  <a:pt x="905" y="794"/>
                </a:lnTo>
                <a:lnTo>
                  <a:pt x="906" y="800"/>
                </a:lnTo>
                <a:lnTo>
                  <a:pt x="906" y="801"/>
                </a:lnTo>
                <a:lnTo>
                  <a:pt x="907" y="801"/>
                </a:lnTo>
                <a:lnTo>
                  <a:pt x="907" y="796"/>
                </a:lnTo>
                <a:lnTo>
                  <a:pt x="908" y="801"/>
                </a:lnTo>
                <a:lnTo>
                  <a:pt x="908" y="801"/>
                </a:lnTo>
                <a:lnTo>
                  <a:pt x="909" y="801"/>
                </a:lnTo>
                <a:lnTo>
                  <a:pt x="909" y="798"/>
                </a:lnTo>
                <a:lnTo>
                  <a:pt x="910" y="800"/>
                </a:lnTo>
                <a:lnTo>
                  <a:pt x="910" y="801"/>
                </a:lnTo>
                <a:lnTo>
                  <a:pt x="911" y="794"/>
                </a:lnTo>
                <a:lnTo>
                  <a:pt x="911" y="801"/>
                </a:lnTo>
                <a:lnTo>
                  <a:pt x="912" y="801"/>
                </a:lnTo>
                <a:lnTo>
                  <a:pt x="912" y="794"/>
                </a:lnTo>
                <a:lnTo>
                  <a:pt x="913" y="790"/>
                </a:lnTo>
                <a:lnTo>
                  <a:pt x="913" y="801"/>
                </a:lnTo>
                <a:lnTo>
                  <a:pt x="914" y="789"/>
                </a:lnTo>
                <a:lnTo>
                  <a:pt x="914" y="801"/>
                </a:lnTo>
                <a:lnTo>
                  <a:pt x="915" y="785"/>
                </a:lnTo>
                <a:lnTo>
                  <a:pt x="915" y="801"/>
                </a:lnTo>
                <a:lnTo>
                  <a:pt x="916" y="798"/>
                </a:lnTo>
                <a:lnTo>
                  <a:pt x="916" y="801"/>
                </a:lnTo>
                <a:lnTo>
                  <a:pt x="917" y="800"/>
                </a:lnTo>
                <a:lnTo>
                  <a:pt x="917" y="801"/>
                </a:lnTo>
                <a:lnTo>
                  <a:pt x="918" y="800"/>
                </a:lnTo>
                <a:lnTo>
                  <a:pt x="918" y="801"/>
                </a:lnTo>
                <a:lnTo>
                  <a:pt x="919" y="791"/>
                </a:lnTo>
                <a:lnTo>
                  <a:pt x="919" y="801"/>
                </a:lnTo>
                <a:lnTo>
                  <a:pt x="921" y="801"/>
                </a:lnTo>
                <a:lnTo>
                  <a:pt x="921" y="801"/>
                </a:lnTo>
                <a:lnTo>
                  <a:pt x="921" y="799"/>
                </a:lnTo>
                <a:lnTo>
                  <a:pt x="922" y="794"/>
                </a:lnTo>
                <a:lnTo>
                  <a:pt x="922" y="801"/>
                </a:lnTo>
                <a:lnTo>
                  <a:pt x="923" y="762"/>
                </a:lnTo>
                <a:lnTo>
                  <a:pt x="923" y="801"/>
                </a:lnTo>
                <a:lnTo>
                  <a:pt x="924" y="795"/>
                </a:lnTo>
                <a:lnTo>
                  <a:pt x="924" y="801"/>
                </a:lnTo>
                <a:lnTo>
                  <a:pt x="925" y="801"/>
                </a:lnTo>
                <a:lnTo>
                  <a:pt x="925" y="797"/>
                </a:lnTo>
                <a:lnTo>
                  <a:pt x="926" y="801"/>
                </a:lnTo>
                <a:lnTo>
                  <a:pt x="926" y="801"/>
                </a:lnTo>
                <a:lnTo>
                  <a:pt x="927" y="758"/>
                </a:lnTo>
                <a:lnTo>
                  <a:pt x="927" y="801"/>
                </a:lnTo>
                <a:lnTo>
                  <a:pt x="928" y="800"/>
                </a:lnTo>
                <a:lnTo>
                  <a:pt x="928" y="801"/>
                </a:lnTo>
                <a:lnTo>
                  <a:pt x="929" y="800"/>
                </a:lnTo>
                <a:lnTo>
                  <a:pt x="929" y="801"/>
                </a:lnTo>
                <a:lnTo>
                  <a:pt x="930" y="801"/>
                </a:lnTo>
                <a:lnTo>
                  <a:pt x="930" y="799"/>
                </a:lnTo>
                <a:lnTo>
                  <a:pt x="931" y="772"/>
                </a:lnTo>
                <a:lnTo>
                  <a:pt x="931" y="801"/>
                </a:lnTo>
                <a:lnTo>
                  <a:pt x="932" y="798"/>
                </a:lnTo>
                <a:lnTo>
                  <a:pt x="932" y="801"/>
                </a:lnTo>
                <a:lnTo>
                  <a:pt x="933" y="800"/>
                </a:lnTo>
                <a:lnTo>
                  <a:pt x="933" y="801"/>
                </a:lnTo>
                <a:lnTo>
                  <a:pt x="934" y="801"/>
                </a:lnTo>
                <a:lnTo>
                  <a:pt x="934" y="786"/>
                </a:lnTo>
                <a:lnTo>
                  <a:pt x="935" y="799"/>
                </a:lnTo>
                <a:lnTo>
                  <a:pt x="935" y="801"/>
                </a:lnTo>
                <a:lnTo>
                  <a:pt x="936" y="798"/>
                </a:lnTo>
                <a:lnTo>
                  <a:pt x="936" y="801"/>
                </a:lnTo>
                <a:lnTo>
                  <a:pt x="938" y="801"/>
                </a:lnTo>
                <a:lnTo>
                  <a:pt x="938" y="792"/>
                </a:lnTo>
                <a:lnTo>
                  <a:pt x="938" y="801"/>
                </a:lnTo>
                <a:lnTo>
                  <a:pt x="939" y="800"/>
                </a:lnTo>
                <a:lnTo>
                  <a:pt x="939" y="801"/>
                </a:lnTo>
                <a:lnTo>
                  <a:pt x="940" y="800"/>
                </a:lnTo>
                <a:lnTo>
                  <a:pt x="940" y="801"/>
                </a:lnTo>
                <a:lnTo>
                  <a:pt x="941" y="801"/>
                </a:lnTo>
                <a:lnTo>
                  <a:pt x="941" y="801"/>
                </a:lnTo>
                <a:lnTo>
                  <a:pt x="942" y="798"/>
                </a:lnTo>
                <a:lnTo>
                  <a:pt x="942" y="801"/>
                </a:lnTo>
                <a:lnTo>
                  <a:pt x="944" y="801"/>
                </a:lnTo>
                <a:lnTo>
                  <a:pt x="944" y="800"/>
                </a:lnTo>
                <a:lnTo>
                  <a:pt x="944" y="801"/>
                </a:lnTo>
                <a:lnTo>
                  <a:pt x="945" y="801"/>
                </a:lnTo>
                <a:lnTo>
                  <a:pt x="945" y="800"/>
                </a:lnTo>
                <a:lnTo>
                  <a:pt x="946" y="799"/>
                </a:lnTo>
                <a:lnTo>
                  <a:pt x="946" y="801"/>
                </a:lnTo>
                <a:lnTo>
                  <a:pt x="949" y="801"/>
                </a:lnTo>
                <a:lnTo>
                  <a:pt x="949" y="801"/>
                </a:lnTo>
                <a:lnTo>
                  <a:pt x="949" y="799"/>
                </a:lnTo>
                <a:lnTo>
                  <a:pt x="950" y="798"/>
                </a:lnTo>
                <a:lnTo>
                  <a:pt x="950" y="801"/>
                </a:lnTo>
                <a:lnTo>
                  <a:pt x="953" y="801"/>
                </a:lnTo>
                <a:lnTo>
                  <a:pt x="953" y="798"/>
                </a:lnTo>
                <a:lnTo>
                  <a:pt x="953" y="801"/>
                </a:lnTo>
                <a:lnTo>
                  <a:pt x="954" y="800"/>
                </a:lnTo>
                <a:lnTo>
                  <a:pt x="954" y="801"/>
                </a:lnTo>
                <a:lnTo>
                  <a:pt x="955" y="801"/>
                </a:lnTo>
                <a:lnTo>
                  <a:pt x="955" y="797"/>
                </a:lnTo>
                <a:lnTo>
                  <a:pt x="956" y="801"/>
                </a:lnTo>
                <a:lnTo>
                  <a:pt x="956" y="801"/>
                </a:lnTo>
                <a:lnTo>
                  <a:pt x="957" y="797"/>
                </a:lnTo>
                <a:lnTo>
                  <a:pt x="957" y="801"/>
                </a:lnTo>
                <a:lnTo>
                  <a:pt x="958" y="800"/>
                </a:lnTo>
                <a:lnTo>
                  <a:pt x="958" y="801"/>
                </a:lnTo>
                <a:lnTo>
                  <a:pt x="959" y="800"/>
                </a:lnTo>
                <a:lnTo>
                  <a:pt x="959" y="801"/>
                </a:lnTo>
                <a:lnTo>
                  <a:pt x="960" y="801"/>
                </a:lnTo>
                <a:lnTo>
                  <a:pt x="960" y="800"/>
                </a:lnTo>
                <a:lnTo>
                  <a:pt x="961" y="793"/>
                </a:lnTo>
                <a:lnTo>
                  <a:pt x="961" y="801"/>
                </a:lnTo>
                <a:lnTo>
                  <a:pt x="962" y="800"/>
                </a:lnTo>
                <a:lnTo>
                  <a:pt x="962" y="801"/>
                </a:lnTo>
                <a:lnTo>
                  <a:pt x="963" y="800"/>
                </a:lnTo>
                <a:lnTo>
                  <a:pt x="963" y="801"/>
                </a:lnTo>
                <a:lnTo>
                  <a:pt x="964" y="801"/>
                </a:lnTo>
                <a:lnTo>
                  <a:pt x="964" y="800"/>
                </a:lnTo>
                <a:lnTo>
                  <a:pt x="965" y="796"/>
                </a:lnTo>
                <a:lnTo>
                  <a:pt x="965" y="801"/>
                </a:lnTo>
                <a:lnTo>
                  <a:pt x="966" y="801"/>
                </a:lnTo>
                <a:lnTo>
                  <a:pt x="966" y="799"/>
                </a:lnTo>
                <a:lnTo>
                  <a:pt x="967" y="800"/>
                </a:lnTo>
                <a:lnTo>
                  <a:pt x="967" y="801"/>
                </a:lnTo>
                <a:lnTo>
                  <a:pt x="968" y="801"/>
                </a:lnTo>
                <a:lnTo>
                  <a:pt x="968" y="798"/>
                </a:lnTo>
                <a:lnTo>
                  <a:pt x="969" y="799"/>
                </a:lnTo>
                <a:lnTo>
                  <a:pt x="969" y="801"/>
                </a:lnTo>
                <a:lnTo>
                  <a:pt x="970" y="798"/>
                </a:lnTo>
                <a:lnTo>
                  <a:pt x="970" y="801"/>
                </a:lnTo>
                <a:lnTo>
                  <a:pt x="971" y="800"/>
                </a:lnTo>
                <a:lnTo>
                  <a:pt x="971" y="801"/>
                </a:lnTo>
                <a:lnTo>
                  <a:pt x="972" y="801"/>
                </a:lnTo>
                <a:lnTo>
                  <a:pt x="972" y="799"/>
                </a:lnTo>
                <a:lnTo>
                  <a:pt x="973" y="801"/>
                </a:lnTo>
                <a:lnTo>
                  <a:pt x="973" y="801"/>
                </a:lnTo>
                <a:lnTo>
                  <a:pt x="974" y="800"/>
                </a:lnTo>
                <a:lnTo>
                  <a:pt x="974" y="801"/>
                </a:lnTo>
                <a:lnTo>
                  <a:pt x="976" y="801"/>
                </a:lnTo>
                <a:lnTo>
                  <a:pt x="976" y="799"/>
                </a:lnTo>
                <a:lnTo>
                  <a:pt x="976" y="801"/>
                </a:lnTo>
                <a:lnTo>
                  <a:pt x="977" y="801"/>
                </a:lnTo>
                <a:lnTo>
                  <a:pt x="977" y="799"/>
                </a:lnTo>
                <a:lnTo>
                  <a:pt x="978" y="798"/>
                </a:lnTo>
                <a:lnTo>
                  <a:pt x="978" y="801"/>
                </a:lnTo>
                <a:lnTo>
                  <a:pt x="979" y="799"/>
                </a:lnTo>
                <a:lnTo>
                  <a:pt x="979" y="801"/>
                </a:lnTo>
                <a:lnTo>
                  <a:pt x="980" y="798"/>
                </a:lnTo>
                <a:lnTo>
                  <a:pt x="980" y="801"/>
                </a:lnTo>
                <a:lnTo>
                  <a:pt x="981" y="800"/>
                </a:lnTo>
                <a:lnTo>
                  <a:pt x="981" y="801"/>
                </a:lnTo>
                <a:lnTo>
                  <a:pt x="982" y="799"/>
                </a:lnTo>
                <a:lnTo>
                  <a:pt x="982" y="801"/>
                </a:lnTo>
                <a:lnTo>
                  <a:pt x="983" y="800"/>
                </a:lnTo>
                <a:lnTo>
                  <a:pt x="983" y="801"/>
                </a:lnTo>
                <a:lnTo>
                  <a:pt x="984" y="798"/>
                </a:lnTo>
                <a:lnTo>
                  <a:pt x="984" y="801"/>
                </a:lnTo>
                <a:lnTo>
                  <a:pt x="986" y="801"/>
                </a:lnTo>
                <a:lnTo>
                  <a:pt x="986" y="800"/>
                </a:lnTo>
                <a:lnTo>
                  <a:pt x="986" y="801"/>
                </a:lnTo>
                <a:lnTo>
                  <a:pt x="987" y="800"/>
                </a:lnTo>
                <a:lnTo>
                  <a:pt x="987" y="801"/>
                </a:lnTo>
                <a:lnTo>
                  <a:pt x="988" y="800"/>
                </a:lnTo>
                <a:lnTo>
                  <a:pt x="988" y="801"/>
                </a:lnTo>
                <a:lnTo>
                  <a:pt x="989" y="799"/>
                </a:lnTo>
                <a:lnTo>
                  <a:pt x="989" y="801"/>
                </a:lnTo>
                <a:lnTo>
                  <a:pt x="990" y="799"/>
                </a:lnTo>
                <a:lnTo>
                  <a:pt x="990" y="801"/>
                </a:lnTo>
                <a:lnTo>
                  <a:pt x="991" y="801"/>
                </a:lnTo>
                <a:lnTo>
                  <a:pt x="991" y="801"/>
                </a:lnTo>
                <a:lnTo>
                  <a:pt x="992" y="766"/>
                </a:lnTo>
                <a:lnTo>
                  <a:pt x="992" y="801"/>
                </a:lnTo>
                <a:lnTo>
                  <a:pt x="993" y="800"/>
                </a:lnTo>
                <a:lnTo>
                  <a:pt x="993" y="801"/>
                </a:lnTo>
                <a:lnTo>
                  <a:pt x="994" y="799"/>
                </a:lnTo>
                <a:lnTo>
                  <a:pt x="994" y="801"/>
                </a:lnTo>
                <a:lnTo>
                  <a:pt x="995" y="801"/>
                </a:lnTo>
                <a:lnTo>
                  <a:pt x="995" y="796"/>
                </a:lnTo>
                <a:lnTo>
                  <a:pt x="996" y="785"/>
                </a:lnTo>
                <a:lnTo>
                  <a:pt x="996" y="801"/>
                </a:lnTo>
                <a:lnTo>
                  <a:pt x="997" y="795"/>
                </a:lnTo>
                <a:lnTo>
                  <a:pt x="997" y="801"/>
                </a:lnTo>
                <a:lnTo>
                  <a:pt x="998" y="799"/>
                </a:lnTo>
                <a:lnTo>
                  <a:pt x="998" y="801"/>
                </a:lnTo>
                <a:lnTo>
                  <a:pt x="999" y="792"/>
                </a:lnTo>
                <a:lnTo>
                  <a:pt x="999" y="801"/>
                </a:lnTo>
                <a:lnTo>
                  <a:pt x="1000" y="793"/>
                </a:lnTo>
                <a:lnTo>
                  <a:pt x="1000" y="801"/>
                </a:lnTo>
                <a:lnTo>
                  <a:pt x="1001" y="792"/>
                </a:lnTo>
                <a:lnTo>
                  <a:pt x="1001" y="801"/>
                </a:lnTo>
                <a:lnTo>
                  <a:pt x="1002" y="801"/>
                </a:lnTo>
                <a:lnTo>
                  <a:pt x="1002" y="800"/>
                </a:lnTo>
                <a:lnTo>
                  <a:pt x="1003" y="791"/>
                </a:lnTo>
                <a:lnTo>
                  <a:pt x="1003" y="801"/>
                </a:lnTo>
                <a:lnTo>
                  <a:pt x="1004" y="797"/>
                </a:lnTo>
                <a:lnTo>
                  <a:pt x="1004" y="801"/>
                </a:lnTo>
                <a:lnTo>
                  <a:pt x="1005" y="800"/>
                </a:lnTo>
                <a:lnTo>
                  <a:pt x="1005" y="801"/>
                </a:lnTo>
                <a:lnTo>
                  <a:pt x="1006" y="801"/>
                </a:lnTo>
                <a:lnTo>
                  <a:pt x="1006" y="801"/>
                </a:lnTo>
                <a:lnTo>
                  <a:pt x="1007" y="790"/>
                </a:lnTo>
                <a:lnTo>
                  <a:pt x="1007" y="801"/>
                </a:lnTo>
                <a:lnTo>
                  <a:pt x="1008" y="801"/>
                </a:lnTo>
                <a:lnTo>
                  <a:pt x="1008" y="799"/>
                </a:lnTo>
                <a:lnTo>
                  <a:pt x="1009" y="794"/>
                </a:lnTo>
                <a:lnTo>
                  <a:pt x="1009" y="801"/>
                </a:lnTo>
                <a:lnTo>
                  <a:pt x="1010" y="801"/>
                </a:lnTo>
                <a:lnTo>
                  <a:pt x="1010" y="795"/>
                </a:lnTo>
                <a:lnTo>
                  <a:pt x="1011" y="795"/>
                </a:lnTo>
                <a:lnTo>
                  <a:pt x="1011" y="801"/>
                </a:lnTo>
                <a:lnTo>
                  <a:pt x="1012" y="801"/>
                </a:lnTo>
                <a:lnTo>
                  <a:pt x="1012" y="799"/>
                </a:lnTo>
                <a:lnTo>
                  <a:pt x="1013" y="799"/>
                </a:lnTo>
                <a:lnTo>
                  <a:pt x="1013" y="801"/>
                </a:lnTo>
                <a:lnTo>
                  <a:pt x="1014" y="801"/>
                </a:lnTo>
                <a:lnTo>
                  <a:pt x="1014" y="798"/>
                </a:lnTo>
                <a:lnTo>
                  <a:pt x="1015" y="797"/>
                </a:lnTo>
                <a:lnTo>
                  <a:pt x="1015" y="801"/>
                </a:lnTo>
                <a:lnTo>
                  <a:pt x="1016" y="800"/>
                </a:lnTo>
                <a:lnTo>
                  <a:pt x="1016" y="801"/>
                </a:lnTo>
                <a:lnTo>
                  <a:pt x="1017" y="800"/>
                </a:lnTo>
                <a:lnTo>
                  <a:pt x="1017" y="801"/>
                </a:lnTo>
                <a:lnTo>
                  <a:pt x="1018" y="799"/>
                </a:lnTo>
                <a:lnTo>
                  <a:pt x="1018" y="801"/>
                </a:lnTo>
                <a:lnTo>
                  <a:pt x="1019" y="800"/>
                </a:lnTo>
                <a:lnTo>
                  <a:pt x="1019" y="801"/>
                </a:lnTo>
                <a:lnTo>
                  <a:pt x="1020" y="801"/>
                </a:lnTo>
                <a:lnTo>
                  <a:pt x="1020" y="801"/>
                </a:lnTo>
                <a:lnTo>
                  <a:pt x="1021" y="800"/>
                </a:lnTo>
                <a:lnTo>
                  <a:pt x="1021" y="801"/>
                </a:lnTo>
                <a:lnTo>
                  <a:pt x="1022" y="775"/>
                </a:lnTo>
                <a:lnTo>
                  <a:pt x="1022" y="801"/>
                </a:lnTo>
                <a:lnTo>
                  <a:pt x="1024" y="801"/>
                </a:lnTo>
                <a:lnTo>
                  <a:pt x="1024" y="797"/>
                </a:lnTo>
                <a:lnTo>
                  <a:pt x="1024" y="801"/>
                </a:lnTo>
                <a:lnTo>
                  <a:pt x="1025" y="798"/>
                </a:lnTo>
                <a:lnTo>
                  <a:pt x="1025" y="801"/>
                </a:lnTo>
                <a:lnTo>
                  <a:pt x="1026" y="770"/>
                </a:lnTo>
                <a:lnTo>
                  <a:pt x="1026" y="801"/>
                </a:lnTo>
                <a:lnTo>
                  <a:pt x="1027" y="797"/>
                </a:lnTo>
                <a:lnTo>
                  <a:pt x="1027" y="801"/>
                </a:lnTo>
                <a:lnTo>
                  <a:pt x="1028" y="799"/>
                </a:lnTo>
                <a:lnTo>
                  <a:pt x="1028" y="801"/>
                </a:lnTo>
                <a:lnTo>
                  <a:pt x="1029" y="801"/>
                </a:lnTo>
                <a:lnTo>
                  <a:pt x="1029" y="798"/>
                </a:lnTo>
                <a:lnTo>
                  <a:pt x="1030" y="788"/>
                </a:lnTo>
                <a:lnTo>
                  <a:pt x="1030" y="801"/>
                </a:lnTo>
                <a:lnTo>
                  <a:pt x="1031" y="801"/>
                </a:lnTo>
                <a:lnTo>
                  <a:pt x="1031" y="801"/>
                </a:lnTo>
                <a:lnTo>
                  <a:pt x="1032" y="801"/>
                </a:lnTo>
                <a:lnTo>
                  <a:pt x="1032" y="797"/>
                </a:lnTo>
                <a:lnTo>
                  <a:pt x="1033" y="801"/>
                </a:lnTo>
                <a:lnTo>
                  <a:pt x="1033" y="794"/>
                </a:lnTo>
                <a:lnTo>
                  <a:pt x="1034" y="798"/>
                </a:lnTo>
                <a:lnTo>
                  <a:pt x="1034" y="801"/>
                </a:lnTo>
                <a:lnTo>
                  <a:pt x="1035" y="801"/>
                </a:lnTo>
                <a:lnTo>
                  <a:pt x="1035" y="801"/>
                </a:lnTo>
                <a:lnTo>
                  <a:pt x="1036" y="799"/>
                </a:lnTo>
                <a:lnTo>
                  <a:pt x="1036" y="801"/>
                </a:lnTo>
                <a:lnTo>
                  <a:pt x="1037" y="801"/>
                </a:lnTo>
                <a:lnTo>
                  <a:pt x="1037" y="790"/>
                </a:lnTo>
                <a:lnTo>
                  <a:pt x="1038" y="801"/>
                </a:lnTo>
                <a:lnTo>
                  <a:pt x="1038" y="801"/>
                </a:lnTo>
                <a:lnTo>
                  <a:pt x="1040" y="801"/>
                </a:lnTo>
                <a:lnTo>
                  <a:pt x="1040" y="800"/>
                </a:lnTo>
                <a:lnTo>
                  <a:pt x="1040" y="801"/>
                </a:lnTo>
                <a:lnTo>
                  <a:pt x="1041" y="801"/>
                </a:lnTo>
                <a:lnTo>
                  <a:pt x="1041" y="794"/>
                </a:lnTo>
                <a:lnTo>
                  <a:pt x="1042" y="800"/>
                </a:lnTo>
                <a:lnTo>
                  <a:pt x="1042" y="801"/>
                </a:lnTo>
                <a:lnTo>
                  <a:pt x="1043" y="800"/>
                </a:lnTo>
                <a:lnTo>
                  <a:pt x="1043" y="801"/>
                </a:lnTo>
                <a:lnTo>
                  <a:pt x="1044" y="801"/>
                </a:lnTo>
                <a:lnTo>
                  <a:pt x="1045" y="799"/>
                </a:lnTo>
                <a:lnTo>
                  <a:pt x="1045" y="801"/>
                </a:lnTo>
                <a:lnTo>
                  <a:pt x="1046" y="801"/>
                </a:lnTo>
                <a:lnTo>
                  <a:pt x="1046" y="801"/>
                </a:lnTo>
                <a:lnTo>
                  <a:pt x="1047" y="798"/>
                </a:lnTo>
                <a:lnTo>
                  <a:pt x="1047" y="801"/>
                </a:lnTo>
                <a:lnTo>
                  <a:pt x="1048" y="800"/>
                </a:lnTo>
                <a:lnTo>
                  <a:pt x="1048" y="801"/>
                </a:lnTo>
                <a:lnTo>
                  <a:pt x="1049" y="798"/>
                </a:lnTo>
                <a:lnTo>
                  <a:pt x="1049" y="801"/>
                </a:lnTo>
                <a:lnTo>
                  <a:pt x="1051" y="801"/>
                </a:lnTo>
                <a:lnTo>
                  <a:pt x="1051" y="798"/>
                </a:lnTo>
                <a:lnTo>
                  <a:pt x="1051" y="801"/>
                </a:lnTo>
                <a:lnTo>
                  <a:pt x="1053" y="801"/>
                </a:lnTo>
                <a:lnTo>
                  <a:pt x="1053" y="798"/>
                </a:lnTo>
                <a:lnTo>
                  <a:pt x="1053" y="801"/>
                </a:lnTo>
                <a:lnTo>
                  <a:pt x="1054" y="800"/>
                </a:lnTo>
                <a:lnTo>
                  <a:pt x="1054" y="801"/>
                </a:lnTo>
                <a:lnTo>
                  <a:pt x="1056" y="801"/>
                </a:lnTo>
                <a:lnTo>
                  <a:pt x="1056" y="801"/>
                </a:lnTo>
                <a:lnTo>
                  <a:pt x="1056" y="799"/>
                </a:lnTo>
                <a:lnTo>
                  <a:pt x="1057" y="799"/>
                </a:lnTo>
                <a:lnTo>
                  <a:pt x="1057" y="801"/>
                </a:lnTo>
                <a:lnTo>
                  <a:pt x="1058" y="785"/>
                </a:lnTo>
                <a:lnTo>
                  <a:pt x="1058" y="801"/>
                </a:lnTo>
                <a:lnTo>
                  <a:pt x="1060" y="801"/>
                </a:lnTo>
                <a:lnTo>
                  <a:pt x="1060" y="801"/>
                </a:lnTo>
                <a:lnTo>
                  <a:pt x="1060" y="601"/>
                </a:lnTo>
                <a:lnTo>
                  <a:pt x="1061" y="798"/>
                </a:lnTo>
                <a:lnTo>
                  <a:pt x="1061" y="801"/>
                </a:lnTo>
                <a:lnTo>
                  <a:pt x="1062" y="584"/>
                </a:lnTo>
                <a:lnTo>
                  <a:pt x="1062" y="801"/>
                </a:lnTo>
                <a:lnTo>
                  <a:pt x="1063" y="801"/>
                </a:lnTo>
                <a:lnTo>
                  <a:pt x="1063" y="801"/>
                </a:lnTo>
                <a:lnTo>
                  <a:pt x="1064" y="664"/>
                </a:lnTo>
                <a:lnTo>
                  <a:pt x="1064" y="801"/>
                </a:lnTo>
                <a:lnTo>
                  <a:pt x="1065" y="801"/>
                </a:lnTo>
                <a:lnTo>
                  <a:pt x="1066" y="744"/>
                </a:lnTo>
                <a:lnTo>
                  <a:pt x="1066" y="801"/>
                </a:lnTo>
                <a:lnTo>
                  <a:pt x="1067" y="800"/>
                </a:lnTo>
                <a:lnTo>
                  <a:pt x="1067" y="801"/>
                </a:lnTo>
                <a:lnTo>
                  <a:pt x="1068" y="782"/>
                </a:lnTo>
                <a:lnTo>
                  <a:pt x="1068" y="801"/>
                </a:lnTo>
                <a:lnTo>
                  <a:pt x="1069" y="800"/>
                </a:lnTo>
                <a:lnTo>
                  <a:pt x="1069" y="801"/>
                </a:lnTo>
                <a:lnTo>
                  <a:pt x="1070" y="796"/>
                </a:lnTo>
                <a:lnTo>
                  <a:pt x="1070" y="801"/>
                </a:lnTo>
                <a:lnTo>
                  <a:pt x="1072" y="801"/>
                </a:lnTo>
                <a:lnTo>
                  <a:pt x="1072" y="799"/>
                </a:lnTo>
                <a:lnTo>
                  <a:pt x="1072" y="801"/>
                </a:lnTo>
                <a:lnTo>
                  <a:pt x="1073" y="800"/>
                </a:lnTo>
                <a:lnTo>
                  <a:pt x="1073" y="801"/>
                </a:lnTo>
                <a:lnTo>
                  <a:pt x="1074" y="801"/>
                </a:lnTo>
                <a:lnTo>
                  <a:pt x="1074" y="800"/>
                </a:lnTo>
                <a:lnTo>
                  <a:pt x="1075" y="801"/>
                </a:lnTo>
                <a:lnTo>
                  <a:pt x="1075" y="800"/>
                </a:lnTo>
                <a:lnTo>
                  <a:pt x="1076" y="746"/>
                </a:lnTo>
                <a:lnTo>
                  <a:pt x="1076" y="801"/>
                </a:lnTo>
                <a:lnTo>
                  <a:pt x="1077" y="801"/>
                </a:lnTo>
                <a:lnTo>
                  <a:pt x="1077" y="800"/>
                </a:lnTo>
                <a:lnTo>
                  <a:pt x="1078" y="800"/>
                </a:lnTo>
                <a:lnTo>
                  <a:pt x="1078" y="801"/>
                </a:lnTo>
                <a:lnTo>
                  <a:pt x="1079" y="801"/>
                </a:lnTo>
                <a:lnTo>
                  <a:pt x="1079" y="773"/>
                </a:lnTo>
                <a:lnTo>
                  <a:pt x="1080" y="781"/>
                </a:lnTo>
                <a:lnTo>
                  <a:pt x="1080" y="801"/>
                </a:lnTo>
                <a:lnTo>
                  <a:pt x="1081" y="799"/>
                </a:lnTo>
                <a:lnTo>
                  <a:pt x="1081" y="801"/>
                </a:lnTo>
                <a:lnTo>
                  <a:pt x="1082" y="800"/>
                </a:lnTo>
                <a:lnTo>
                  <a:pt x="1082" y="801"/>
                </a:lnTo>
                <a:lnTo>
                  <a:pt x="1083" y="791"/>
                </a:lnTo>
                <a:lnTo>
                  <a:pt x="1083" y="801"/>
                </a:lnTo>
                <a:lnTo>
                  <a:pt x="1084" y="801"/>
                </a:lnTo>
                <a:lnTo>
                  <a:pt x="1084" y="797"/>
                </a:lnTo>
                <a:lnTo>
                  <a:pt x="1085" y="800"/>
                </a:lnTo>
                <a:lnTo>
                  <a:pt x="1085" y="801"/>
                </a:lnTo>
                <a:lnTo>
                  <a:pt x="1086" y="800"/>
                </a:lnTo>
                <a:lnTo>
                  <a:pt x="1086" y="801"/>
                </a:lnTo>
                <a:lnTo>
                  <a:pt x="1087" y="797"/>
                </a:lnTo>
                <a:lnTo>
                  <a:pt x="1087" y="801"/>
                </a:lnTo>
                <a:lnTo>
                  <a:pt x="1088" y="800"/>
                </a:lnTo>
                <a:lnTo>
                  <a:pt x="1088" y="801"/>
                </a:lnTo>
                <a:lnTo>
                  <a:pt x="1089" y="801"/>
                </a:lnTo>
                <a:lnTo>
                  <a:pt x="1089" y="801"/>
                </a:lnTo>
                <a:lnTo>
                  <a:pt x="1090" y="800"/>
                </a:lnTo>
                <a:lnTo>
                  <a:pt x="1090" y="801"/>
                </a:lnTo>
                <a:lnTo>
                  <a:pt x="1091" y="799"/>
                </a:lnTo>
                <a:lnTo>
                  <a:pt x="1091" y="801"/>
                </a:lnTo>
                <a:lnTo>
                  <a:pt x="1092" y="800"/>
                </a:lnTo>
                <a:lnTo>
                  <a:pt x="1092" y="801"/>
                </a:lnTo>
                <a:lnTo>
                  <a:pt x="1093" y="801"/>
                </a:lnTo>
                <a:lnTo>
                  <a:pt x="1093" y="800"/>
                </a:lnTo>
                <a:lnTo>
                  <a:pt x="1094" y="801"/>
                </a:lnTo>
                <a:lnTo>
                  <a:pt x="1094" y="801"/>
                </a:lnTo>
                <a:lnTo>
                  <a:pt x="1095" y="796"/>
                </a:lnTo>
                <a:lnTo>
                  <a:pt x="1095" y="801"/>
                </a:lnTo>
                <a:lnTo>
                  <a:pt x="1096" y="800"/>
                </a:lnTo>
                <a:lnTo>
                  <a:pt x="1096" y="801"/>
                </a:lnTo>
                <a:lnTo>
                  <a:pt x="1097" y="801"/>
                </a:lnTo>
                <a:lnTo>
                  <a:pt x="1097" y="800"/>
                </a:lnTo>
                <a:lnTo>
                  <a:pt x="1098" y="801"/>
                </a:lnTo>
                <a:lnTo>
                  <a:pt x="1098" y="792"/>
                </a:lnTo>
                <a:lnTo>
                  <a:pt x="1099" y="794"/>
                </a:lnTo>
                <a:lnTo>
                  <a:pt x="1099" y="801"/>
                </a:lnTo>
                <a:lnTo>
                  <a:pt x="1100" y="801"/>
                </a:lnTo>
                <a:lnTo>
                  <a:pt x="1100" y="800"/>
                </a:lnTo>
                <a:lnTo>
                  <a:pt x="1101" y="801"/>
                </a:lnTo>
                <a:lnTo>
                  <a:pt x="1101" y="801"/>
                </a:lnTo>
                <a:lnTo>
                  <a:pt x="1102" y="801"/>
                </a:lnTo>
                <a:lnTo>
                  <a:pt x="1102" y="795"/>
                </a:lnTo>
                <a:lnTo>
                  <a:pt x="1103" y="797"/>
                </a:lnTo>
                <a:lnTo>
                  <a:pt x="1103" y="801"/>
                </a:lnTo>
                <a:lnTo>
                  <a:pt x="1104" y="801"/>
                </a:lnTo>
                <a:lnTo>
                  <a:pt x="1104" y="799"/>
                </a:lnTo>
                <a:lnTo>
                  <a:pt x="1105" y="800"/>
                </a:lnTo>
                <a:lnTo>
                  <a:pt x="1105" y="801"/>
                </a:lnTo>
                <a:lnTo>
                  <a:pt x="1106" y="801"/>
                </a:lnTo>
                <a:lnTo>
                  <a:pt x="1106" y="795"/>
                </a:lnTo>
                <a:lnTo>
                  <a:pt x="1107" y="801"/>
                </a:lnTo>
                <a:lnTo>
                  <a:pt x="1107" y="800"/>
                </a:lnTo>
                <a:lnTo>
                  <a:pt x="1108" y="796"/>
                </a:lnTo>
                <a:lnTo>
                  <a:pt x="1108" y="801"/>
                </a:lnTo>
                <a:lnTo>
                  <a:pt x="1109" y="800"/>
                </a:lnTo>
                <a:lnTo>
                  <a:pt x="1109" y="801"/>
                </a:lnTo>
                <a:lnTo>
                  <a:pt x="1110" y="799"/>
                </a:lnTo>
                <a:lnTo>
                  <a:pt x="1110" y="801"/>
                </a:lnTo>
                <a:lnTo>
                  <a:pt x="1111" y="800"/>
                </a:lnTo>
                <a:lnTo>
                  <a:pt x="1111" y="801"/>
                </a:lnTo>
                <a:lnTo>
                  <a:pt x="1112" y="800"/>
                </a:lnTo>
                <a:lnTo>
                  <a:pt x="1112" y="801"/>
                </a:lnTo>
                <a:lnTo>
                  <a:pt x="1113" y="801"/>
                </a:lnTo>
                <a:lnTo>
                  <a:pt x="1113" y="801"/>
                </a:lnTo>
                <a:lnTo>
                  <a:pt x="1114" y="799"/>
                </a:lnTo>
                <a:lnTo>
                  <a:pt x="1114" y="801"/>
                </a:lnTo>
                <a:lnTo>
                  <a:pt x="1115" y="800"/>
                </a:lnTo>
                <a:lnTo>
                  <a:pt x="1115" y="801"/>
                </a:lnTo>
                <a:lnTo>
                  <a:pt x="1116" y="801"/>
                </a:lnTo>
                <a:lnTo>
                  <a:pt x="1116" y="800"/>
                </a:lnTo>
                <a:lnTo>
                  <a:pt x="1117" y="801"/>
                </a:lnTo>
                <a:lnTo>
                  <a:pt x="1117" y="800"/>
                </a:lnTo>
                <a:lnTo>
                  <a:pt x="1118" y="801"/>
                </a:lnTo>
                <a:lnTo>
                  <a:pt x="1118" y="801"/>
                </a:lnTo>
                <a:lnTo>
                  <a:pt x="1121" y="801"/>
                </a:lnTo>
                <a:lnTo>
                  <a:pt x="1121" y="801"/>
                </a:lnTo>
                <a:lnTo>
                  <a:pt x="1121" y="792"/>
                </a:lnTo>
                <a:lnTo>
                  <a:pt x="1122" y="790"/>
                </a:lnTo>
                <a:lnTo>
                  <a:pt x="1122" y="801"/>
                </a:lnTo>
                <a:lnTo>
                  <a:pt x="1123" y="801"/>
                </a:lnTo>
                <a:lnTo>
                  <a:pt x="1123" y="801"/>
                </a:lnTo>
                <a:lnTo>
                  <a:pt x="1124" y="796"/>
                </a:lnTo>
                <a:lnTo>
                  <a:pt x="1124" y="801"/>
                </a:lnTo>
                <a:lnTo>
                  <a:pt x="1125" y="801"/>
                </a:lnTo>
                <a:lnTo>
                  <a:pt x="1125" y="797"/>
                </a:lnTo>
                <a:lnTo>
                  <a:pt x="1126" y="798"/>
                </a:lnTo>
                <a:lnTo>
                  <a:pt x="1126" y="801"/>
                </a:lnTo>
                <a:lnTo>
                  <a:pt x="1127" y="801"/>
                </a:lnTo>
                <a:lnTo>
                  <a:pt x="1127" y="797"/>
                </a:lnTo>
                <a:lnTo>
                  <a:pt x="1128" y="801"/>
                </a:lnTo>
                <a:lnTo>
                  <a:pt x="1128" y="801"/>
                </a:lnTo>
                <a:lnTo>
                  <a:pt x="1129" y="797"/>
                </a:lnTo>
                <a:lnTo>
                  <a:pt x="1129" y="801"/>
                </a:lnTo>
                <a:lnTo>
                  <a:pt x="1131" y="801"/>
                </a:lnTo>
                <a:lnTo>
                  <a:pt x="1131" y="800"/>
                </a:lnTo>
                <a:lnTo>
                  <a:pt x="1131" y="801"/>
                </a:lnTo>
                <a:lnTo>
                  <a:pt x="1133" y="801"/>
                </a:lnTo>
                <a:lnTo>
                  <a:pt x="1133" y="795"/>
                </a:lnTo>
                <a:lnTo>
                  <a:pt x="1133" y="801"/>
                </a:lnTo>
                <a:lnTo>
                  <a:pt x="1137" y="801"/>
                </a:lnTo>
                <a:lnTo>
                  <a:pt x="1137" y="797"/>
                </a:lnTo>
                <a:lnTo>
                  <a:pt x="1137" y="801"/>
                </a:lnTo>
                <a:lnTo>
                  <a:pt x="1139" y="801"/>
                </a:lnTo>
                <a:lnTo>
                  <a:pt x="1139" y="801"/>
                </a:lnTo>
                <a:lnTo>
                  <a:pt x="1139" y="801"/>
                </a:lnTo>
                <a:lnTo>
                  <a:pt x="1140" y="801"/>
                </a:lnTo>
                <a:lnTo>
                  <a:pt x="1140" y="793"/>
                </a:lnTo>
                <a:lnTo>
                  <a:pt x="1141" y="776"/>
                </a:lnTo>
                <a:lnTo>
                  <a:pt x="1141" y="801"/>
                </a:lnTo>
                <a:lnTo>
                  <a:pt x="1142" y="799"/>
                </a:lnTo>
                <a:lnTo>
                  <a:pt x="1142" y="801"/>
                </a:lnTo>
                <a:lnTo>
                  <a:pt x="1143" y="799"/>
                </a:lnTo>
                <a:lnTo>
                  <a:pt x="1143" y="801"/>
                </a:lnTo>
                <a:lnTo>
                  <a:pt x="1144" y="801"/>
                </a:lnTo>
                <a:lnTo>
                  <a:pt x="1144" y="797"/>
                </a:lnTo>
                <a:lnTo>
                  <a:pt x="1145" y="787"/>
                </a:lnTo>
                <a:lnTo>
                  <a:pt x="1145" y="801"/>
                </a:lnTo>
                <a:lnTo>
                  <a:pt x="1148" y="801"/>
                </a:lnTo>
                <a:lnTo>
                  <a:pt x="1148" y="801"/>
                </a:lnTo>
                <a:lnTo>
                  <a:pt x="1148" y="790"/>
                </a:lnTo>
                <a:lnTo>
                  <a:pt x="1149" y="798"/>
                </a:lnTo>
                <a:lnTo>
                  <a:pt x="1149" y="801"/>
                </a:lnTo>
                <a:lnTo>
                  <a:pt x="1151" y="801"/>
                </a:lnTo>
                <a:lnTo>
                  <a:pt x="1151" y="800"/>
                </a:lnTo>
                <a:lnTo>
                  <a:pt x="1151" y="801"/>
                </a:lnTo>
                <a:lnTo>
                  <a:pt x="1152" y="801"/>
                </a:lnTo>
                <a:lnTo>
                  <a:pt x="1152" y="753"/>
                </a:lnTo>
                <a:lnTo>
                  <a:pt x="1153" y="801"/>
                </a:lnTo>
                <a:lnTo>
                  <a:pt x="1153" y="801"/>
                </a:lnTo>
                <a:lnTo>
                  <a:pt x="1154" y="800"/>
                </a:lnTo>
                <a:lnTo>
                  <a:pt x="1154" y="801"/>
                </a:lnTo>
                <a:lnTo>
                  <a:pt x="1155" y="800"/>
                </a:lnTo>
                <a:lnTo>
                  <a:pt x="1155" y="801"/>
                </a:lnTo>
                <a:lnTo>
                  <a:pt x="1156" y="769"/>
                </a:lnTo>
                <a:lnTo>
                  <a:pt x="1156" y="801"/>
                </a:lnTo>
                <a:lnTo>
                  <a:pt x="1158" y="801"/>
                </a:lnTo>
                <a:lnTo>
                  <a:pt x="1158" y="801"/>
                </a:lnTo>
                <a:lnTo>
                  <a:pt x="1158" y="800"/>
                </a:lnTo>
                <a:lnTo>
                  <a:pt x="1159" y="801"/>
                </a:lnTo>
                <a:lnTo>
                  <a:pt x="1159" y="791"/>
                </a:lnTo>
                <a:lnTo>
                  <a:pt x="1160" y="789"/>
                </a:lnTo>
                <a:lnTo>
                  <a:pt x="1160" y="801"/>
                </a:lnTo>
                <a:lnTo>
                  <a:pt x="1161" y="801"/>
                </a:lnTo>
                <a:lnTo>
                  <a:pt x="1161" y="786"/>
                </a:lnTo>
                <a:lnTo>
                  <a:pt x="1162" y="798"/>
                </a:lnTo>
                <a:lnTo>
                  <a:pt x="1162" y="801"/>
                </a:lnTo>
                <a:lnTo>
                  <a:pt x="1163" y="801"/>
                </a:lnTo>
                <a:lnTo>
                  <a:pt x="1163" y="784"/>
                </a:lnTo>
                <a:lnTo>
                  <a:pt x="1164" y="799"/>
                </a:lnTo>
                <a:lnTo>
                  <a:pt x="1164" y="801"/>
                </a:lnTo>
                <a:lnTo>
                  <a:pt x="1165" y="801"/>
                </a:lnTo>
                <a:lnTo>
                  <a:pt x="1165" y="794"/>
                </a:lnTo>
                <a:lnTo>
                  <a:pt x="1166" y="796"/>
                </a:lnTo>
                <a:lnTo>
                  <a:pt x="1166" y="801"/>
                </a:lnTo>
                <a:lnTo>
                  <a:pt x="1167" y="801"/>
                </a:lnTo>
                <a:lnTo>
                  <a:pt x="1167" y="795"/>
                </a:lnTo>
                <a:lnTo>
                  <a:pt x="1168" y="801"/>
                </a:lnTo>
                <a:lnTo>
                  <a:pt x="1168" y="801"/>
                </a:lnTo>
                <a:lnTo>
                  <a:pt x="1169" y="798"/>
                </a:lnTo>
                <a:lnTo>
                  <a:pt x="1169" y="801"/>
                </a:lnTo>
                <a:lnTo>
                  <a:pt x="1170" y="800"/>
                </a:lnTo>
                <a:lnTo>
                  <a:pt x="1170" y="801"/>
                </a:lnTo>
                <a:lnTo>
                  <a:pt x="1171" y="796"/>
                </a:lnTo>
                <a:lnTo>
                  <a:pt x="1171" y="801"/>
                </a:lnTo>
                <a:lnTo>
                  <a:pt x="1172" y="798"/>
                </a:lnTo>
                <a:lnTo>
                  <a:pt x="1172" y="801"/>
                </a:lnTo>
                <a:lnTo>
                  <a:pt x="1173" y="801"/>
                </a:lnTo>
                <a:lnTo>
                  <a:pt x="1173" y="801"/>
                </a:lnTo>
                <a:lnTo>
                  <a:pt x="1174" y="797"/>
                </a:lnTo>
                <a:lnTo>
                  <a:pt x="1174" y="801"/>
                </a:lnTo>
                <a:lnTo>
                  <a:pt x="1175" y="796"/>
                </a:lnTo>
                <a:lnTo>
                  <a:pt x="1175" y="801"/>
                </a:lnTo>
                <a:lnTo>
                  <a:pt x="1176" y="799"/>
                </a:lnTo>
                <a:lnTo>
                  <a:pt x="1176" y="801"/>
                </a:lnTo>
                <a:lnTo>
                  <a:pt x="1177" y="800"/>
                </a:lnTo>
                <a:lnTo>
                  <a:pt x="1177" y="801"/>
                </a:lnTo>
                <a:lnTo>
                  <a:pt x="1179" y="801"/>
                </a:lnTo>
                <a:lnTo>
                  <a:pt x="1179" y="798"/>
                </a:lnTo>
                <a:lnTo>
                  <a:pt x="1179" y="801"/>
                </a:lnTo>
                <a:lnTo>
                  <a:pt x="1180" y="801"/>
                </a:lnTo>
                <a:lnTo>
                  <a:pt x="1180" y="801"/>
                </a:lnTo>
                <a:lnTo>
                  <a:pt x="1181" y="801"/>
                </a:lnTo>
                <a:lnTo>
                  <a:pt x="1181" y="800"/>
                </a:lnTo>
                <a:lnTo>
                  <a:pt x="1182" y="801"/>
                </a:lnTo>
                <a:lnTo>
                  <a:pt x="1182" y="800"/>
                </a:lnTo>
                <a:lnTo>
                  <a:pt x="1183" y="799"/>
                </a:lnTo>
                <a:lnTo>
                  <a:pt x="1183" y="801"/>
                </a:lnTo>
                <a:lnTo>
                  <a:pt x="1184" y="801"/>
                </a:lnTo>
                <a:lnTo>
                  <a:pt x="1184" y="799"/>
                </a:lnTo>
                <a:lnTo>
                  <a:pt x="1185" y="800"/>
                </a:lnTo>
                <a:lnTo>
                  <a:pt x="1185" y="801"/>
                </a:lnTo>
                <a:lnTo>
                  <a:pt x="1186" y="801"/>
                </a:lnTo>
                <a:lnTo>
                  <a:pt x="1186" y="747"/>
                </a:lnTo>
                <a:lnTo>
                  <a:pt x="1187" y="725"/>
                </a:lnTo>
                <a:lnTo>
                  <a:pt x="1187" y="801"/>
                </a:lnTo>
                <a:lnTo>
                  <a:pt x="1188" y="801"/>
                </a:lnTo>
                <a:lnTo>
                  <a:pt x="1188" y="799"/>
                </a:lnTo>
                <a:lnTo>
                  <a:pt x="1189" y="800"/>
                </a:lnTo>
                <a:lnTo>
                  <a:pt x="1189" y="801"/>
                </a:lnTo>
                <a:lnTo>
                  <a:pt x="1190" y="801"/>
                </a:lnTo>
                <a:lnTo>
                  <a:pt x="1190" y="761"/>
                </a:lnTo>
                <a:lnTo>
                  <a:pt x="1191" y="800"/>
                </a:lnTo>
                <a:lnTo>
                  <a:pt x="1191" y="801"/>
                </a:lnTo>
                <a:lnTo>
                  <a:pt x="1192" y="800"/>
                </a:lnTo>
                <a:lnTo>
                  <a:pt x="1192" y="801"/>
                </a:lnTo>
                <a:lnTo>
                  <a:pt x="1194" y="801"/>
                </a:lnTo>
                <a:lnTo>
                  <a:pt x="1194" y="788"/>
                </a:lnTo>
                <a:lnTo>
                  <a:pt x="1194" y="801"/>
                </a:lnTo>
                <a:lnTo>
                  <a:pt x="1196" y="801"/>
                </a:lnTo>
                <a:lnTo>
                  <a:pt x="1196" y="800"/>
                </a:lnTo>
                <a:lnTo>
                  <a:pt x="1196" y="801"/>
                </a:lnTo>
                <a:lnTo>
                  <a:pt x="1197" y="800"/>
                </a:lnTo>
                <a:lnTo>
                  <a:pt x="1197" y="801"/>
                </a:lnTo>
                <a:lnTo>
                  <a:pt x="1198" y="791"/>
                </a:lnTo>
                <a:lnTo>
                  <a:pt x="1198" y="801"/>
                </a:lnTo>
                <a:lnTo>
                  <a:pt x="1200" y="801"/>
                </a:lnTo>
                <a:lnTo>
                  <a:pt x="1200" y="801"/>
                </a:lnTo>
                <a:lnTo>
                  <a:pt x="1200" y="800"/>
                </a:lnTo>
                <a:lnTo>
                  <a:pt x="1201" y="801"/>
                </a:lnTo>
                <a:lnTo>
                  <a:pt x="1201" y="801"/>
                </a:lnTo>
                <a:lnTo>
                  <a:pt x="1202" y="796"/>
                </a:lnTo>
                <a:lnTo>
                  <a:pt x="1202" y="801"/>
                </a:lnTo>
                <a:lnTo>
                  <a:pt x="1203" y="787"/>
                </a:lnTo>
                <a:lnTo>
                  <a:pt x="1203" y="801"/>
                </a:lnTo>
                <a:lnTo>
                  <a:pt x="1204" y="801"/>
                </a:lnTo>
                <a:lnTo>
                  <a:pt x="1204" y="776"/>
                </a:lnTo>
                <a:lnTo>
                  <a:pt x="1205" y="769"/>
                </a:lnTo>
                <a:lnTo>
                  <a:pt x="1205" y="801"/>
                </a:lnTo>
                <a:lnTo>
                  <a:pt x="1206" y="776"/>
                </a:lnTo>
                <a:lnTo>
                  <a:pt x="1206" y="801"/>
                </a:lnTo>
                <a:lnTo>
                  <a:pt x="1207" y="801"/>
                </a:lnTo>
                <a:lnTo>
                  <a:pt x="1207" y="782"/>
                </a:lnTo>
                <a:lnTo>
                  <a:pt x="1208" y="789"/>
                </a:lnTo>
                <a:lnTo>
                  <a:pt x="1208" y="801"/>
                </a:lnTo>
                <a:lnTo>
                  <a:pt x="1209" y="801"/>
                </a:lnTo>
                <a:lnTo>
                  <a:pt x="1209" y="785"/>
                </a:lnTo>
                <a:lnTo>
                  <a:pt x="1210" y="796"/>
                </a:lnTo>
                <a:lnTo>
                  <a:pt x="1210" y="801"/>
                </a:lnTo>
                <a:lnTo>
                  <a:pt x="1211" y="791"/>
                </a:lnTo>
                <a:lnTo>
                  <a:pt x="1211" y="801"/>
                </a:lnTo>
                <a:lnTo>
                  <a:pt x="1212" y="801"/>
                </a:lnTo>
                <a:lnTo>
                  <a:pt x="1212" y="801"/>
                </a:lnTo>
                <a:lnTo>
                  <a:pt x="1213" y="795"/>
                </a:lnTo>
                <a:lnTo>
                  <a:pt x="1213" y="801"/>
                </a:lnTo>
                <a:lnTo>
                  <a:pt x="1215" y="801"/>
                </a:lnTo>
                <a:lnTo>
                  <a:pt x="1215" y="797"/>
                </a:lnTo>
                <a:lnTo>
                  <a:pt x="1215" y="801"/>
                </a:lnTo>
                <a:lnTo>
                  <a:pt x="1216" y="801"/>
                </a:lnTo>
                <a:lnTo>
                  <a:pt x="1216" y="801"/>
                </a:lnTo>
                <a:lnTo>
                  <a:pt x="1217" y="796"/>
                </a:lnTo>
                <a:lnTo>
                  <a:pt x="1217" y="801"/>
                </a:lnTo>
                <a:lnTo>
                  <a:pt x="1218" y="800"/>
                </a:lnTo>
                <a:lnTo>
                  <a:pt x="1218" y="801"/>
                </a:lnTo>
                <a:lnTo>
                  <a:pt x="1219" y="801"/>
                </a:lnTo>
                <a:lnTo>
                  <a:pt x="1219" y="799"/>
                </a:lnTo>
                <a:lnTo>
                  <a:pt x="1220" y="801"/>
                </a:lnTo>
                <a:lnTo>
                  <a:pt x="1220" y="801"/>
                </a:lnTo>
                <a:lnTo>
                  <a:pt x="1221" y="713"/>
                </a:lnTo>
                <a:lnTo>
                  <a:pt x="1221" y="801"/>
                </a:lnTo>
                <a:lnTo>
                  <a:pt x="1223" y="801"/>
                </a:lnTo>
                <a:lnTo>
                  <a:pt x="1223" y="799"/>
                </a:lnTo>
                <a:lnTo>
                  <a:pt x="1223" y="801"/>
                </a:lnTo>
                <a:lnTo>
                  <a:pt x="1224" y="800"/>
                </a:lnTo>
                <a:lnTo>
                  <a:pt x="1224" y="801"/>
                </a:lnTo>
                <a:lnTo>
                  <a:pt x="1225" y="757"/>
                </a:lnTo>
                <a:lnTo>
                  <a:pt x="1225" y="801"/>
                </a:lnTo>
                <a:lnTo>
                  <a:pt x="1227" y="801"/>
                </a:lnTo>
                <a:lnTo>
                  <a:pt x="1227" y="800"/>
                </a:lnTo>
                <a:lnTo>
                  <a:pt x="1227" y="801"/>
                </a:lnTo>
                <a:lnTo>
                  <a:pt x="1228" y="801"/>
                </a:lnTo>
                <a:lnTo>
                  <a:pt x="1228" y="782"/>
                </a:lnTo>
                <a:lnTo>
                  <a:pt x="1229" y="781"/>
                </a:lnTo>
                <a:lnTo>
                  <a:pt x="1229" y="801"/>
                </a:lnTo>
                <a:lnTo>
                  <a:pt x="1231" y="801"/>
                </a:lnTo>
                <a:lnTo>
                  <a:pt x="1231" y="800"/>
                </a:lnTo>
                <a:lnTo>
                  <a:pt x="1231" y="801"/>
                </a:lnTo>
                <a:lnTo>
                  <a:pt x="1232" y="801"/>
                </a:lnTo>
                <a:lnTo>
                  <a:pt x="1232" y="795"/>
                </a:lnTo>
                <a:lnTo>
                  <a:pt x="1233" y="797"/>
                </a:lnTo>
                <a:lnTo>
                  <a:pt x="1233" y="801"/>
                </a:lnTo>
                <a:lnTo>
                  <a:pt x="1234" y="801"/>
                </a:lnTo>
                <a:lnTo>
                  <a:pt x="1234" y="800"/>
                </a:lnTo>
                <a:lnTo>
                  <a:pt x="1235" y="800"/>
                </a:lnTo>
                <a:lnTo>
                  <a:pt x="1235" y="801"/>
                </a:lnTo>
                <a:lnTo>
                  <a:pt x="1236" y="801"/>
                </a:lnTo>
                <a:lnTo>
                  <a:pt x="1236" y="798"/>
                </a:lnTo>
                <a:lnTo>
                  <a:pt x="1237" y="801"/>
                </a:lnTo>
                <a:lnTo>
                  <a:pt x="1237" y="801"/>
                </a:lnTo>
                <a:lnTo>
                  <a:pt x="1238" y="800"/>
                </a:lnTo>
                <a:lnTo>
                  <a:pt x="1238" y="801"/>
                </a:lnTo>
                <a:lnTo>
                  <a:pt x="1240" y="801"/>
                </a:lnTo>
                <a:lnTo>
                  <a:pt x="1240" y="797"/>
                </a:lnTo>
                <a:lnTo>
                  <a:pt x="1240" y="801"/>
                </a:lnTo>
                <a:lnTo>
                  <a:pt x="1242" y="801"/>
                </a:lnTo>
                <a:lnTo>
                  <a:pt x="1242" y="800"/>
                </a:lnTo>
                <a:lnTo>
                  <a:pt x="1242" y="801"/>
                </a:lnTo>
                <a:lnTo>
                  <a:pt x="1243" y="799"/>
                </a:lnTo>
                <a:lnTo>
                  <a:pt x="1243" y="801"/>
                </a:lnTo>
                <a:lnTo>
                  <a:pt x="1244" y="798"/>
                </a:lnTo>
                <a:lnTo>
                  <a:pt x="1244" y="801"/>
                </a:lnTo>
                <a:lnTo>
                  <a:pt x="1245" y="801"/>
                </a:lnTo>
                <a:lnTo>
                  <a:pt x="1246" y="801"/>
                </a:lnTo>
                <a:lnTo>
                  <a:pt x="1246" y="799"/>
                </a:lnTo>
                <a:lnTo>
                  <a:pt x="1247" y="799"/>
                </a:lnTo>
                <a:lnTo>
                  <a:pt x="1247" y="801"/>
                </a:lnTo>
                <a:lnTo>
                  <a:pt x="1248" y="796"/>
                </a:lnTo>
                <a:lnTo>
                  <a:pt x="1248" y="801"/>
                </a:lnTo>
                <a:lnTo>
                  <a:pt x="1249" y="801"/>
                </a:lnTo>
                <a:lnTo>
                  <a:pt x="1249" y="799"/>
                </a:lnTo>
                <a:lnTo>
                  <a:pt x="1250" y="800"/>
                </a:lnTo>
                <a:lnTo>
                  <a:pt x="1250" y="801"/>
                </a:lnTo>
                <a:lnTo>
                  <a:pt x="1251" y="801"/>
                </a:lnTo>
                <a:lnTo>
                  <a:pt x="1251" y="793"/>
                </a:lnTo>
                <a:lnTo>
                  <a:pt x="1252" y="798"/>
                </a:lnTo>
                <a:lnTo>
                  <a:pt x="1252" y="801"/>
                </a:lnTo>
                <a:lnTo>
                  <a:pt x="1253" y="798"/>
                </a:lnTo>
                <a:lnTo>
                  <a:pt x="1253" y="801"/>
                </a:lnTo>
                <a:lnTo>
                  <a:pt x="1254" y="800"/>
                </a:lnTo>
                <a:lnTo>
                  <a:pt x="1254" y="801"/>
                </a:lnTo>
                <a:lnTo>
                  <a:pt x="1255" y="800"/>
                </a:lnTo>
                <a:lnTo>
                  <a:pt x="1255" y="801"/>
                </a:lnTo>
                <a:lnTo>
                  <a:pt x="1257" y="801"/>
                </a:lnTo>
                <a:lnTo>
                  <a:pt x="1257" y="800"/>
                </a:lnTo>
                <a:lnTo>
                  <a:pt x="1257" y="801"/>
                </a:lnTo>
                <a:lnTo>
                  <a:pt x="1259" y="801"/>
                </a:lnTo>
                <a:lnTo>
                  <a:pt x="1259" y="800"/>
                </a:lnTo>
                <a:lnTo>
                  <a:pt x="1259" y="801"/>
                </a:lnTo>
                <a:lnTo>
                  <a:pt x="1261" y="801"/>
                </a:lnTo>
                <a:lnTo>
                  <a:pt x="1261" y="801"/>
                </a:lnTo>
                <a:lnTo>
                  <a:pt x="1261" y="799"/>
                </a:lnTo>
                <a:lnTo>
                  <a:pt x="1262" y="800"/>
                </a:lnTo>
                <a:lnTo>
                  <a:pt x="1262" y="801"/>
                </a:lnTo>
                <a:lnTo>
                  <a:pt x="1263" y="795"/>
                </a:lnTo>
                <a:lnTo>
                  <a:pt x="1263" y="801"/>
                </a:lnTo>
                <a:lnTo>
                  <a:pt x="1264" y="801"/>
                </a:lnTo>
                <a:lnTo>
                  <a:pt x="1264" y="799"/>
                </a:lnTo>
                <a:lnTo>
                  <a:pt x="1265" y="800"/>
                </a:lnTo>
                <a:lnTo>
                  <a:pt x="1265" y="801"/>
                </a:lnTo>
                <a:lnTo>
                  <a:pt x="1266" y="801"/>
                </a:lnTo>
                <a:lnTo>
                  <a:pt x="1266" y="800"/>
                </a:lnTo>
                <a:lnTo>
                  <a:pt x="1267" y="794"/>
                </a:lnTo>
                <a:lnTo>
                  <a:pt x="1267" y="801"/>
                </a:lnTo>
                <a:lnTo>
                  <a:pt x="1268" y="800"/>
                </a:lnTo>
                <a:lnTo>
                  <a:pt x="1268" y="801"/>
                </a:lnTo>
                <a:lnTo>
                  <a:pt x="1270" y="801"/>
                </a:lnTo>
                <a:lnTo>
                  <a:pt x="1270" y="801"/>
                </a:lnTo>
                <a:lnTo>
                  <a:pt x="1270" y="800"/>
                </a:lnTo>
                <a:lnTo>
                  <a:pt x="1271" y="771"/>
                </a:lnTo>
                <a:lnTo>
                  <a:pt x="1271" y="801"/>
                </a:lnTo>
                <a:lnTo>
                  <a:pt x="1272" y="801"/>
                </a:lnTo>
                <a:lnTo>
                  <a:pt x="1272" y="800"/>
                </a:lnTo>
                <a:lnTo>
                  <a:pt x="1273" y="800"/>
                </a:lnTo>
                <a:lnTo>
                  <a:pt x="1273" y="801"/>
                </a:lnTo>
                <a:lnTo>
                  <a:pt x="1274" y="801"/>
                </a:lnTo>
                <a:lnTo>
                  <a:pt x="1274" y="799"/>
                </a:lnTo>
                <a:lnTo>
                  <a:pt x="1275" y="785"/>
                </a:lnTo>
                <a:lnTo>
                  <a:pt x="1275" y="801"/>
                </a:lnTo>
                <a:lnTo>
                  <a:pt x="1276" y="800"/>
                </a:lnTo>
                <a:lnTo>
                  <a:pt x="1276" y="801"/>
                </a:lnTo>
                <a:lnTo>
                  <a:pt x="1278" y="801"/>
                </a:lnTo>
                <a:lnTo>
                  <a:pt x="1278" y="801"/>
                </a:lnTo>
                <a:lnTo>
                  <a:pt x="1278" y="792"/>
                </a:lnTo>
                <a:lnTo>
                  <a:pt x="1279" y="793"/>
                </a:lnTo>
                <a:lnTo>
                  <a:pt x="1279" y="801"/>
                </a:lnTo>
                <a:lnTo>
                  <a:pt x="1280" y="801"/>
                </a:lnTo>
                <a:lnTo>
                  <a:pt x="1280" y="798"/>
                </a:lnTo>
                <a:lnTo>
                  <a:pt x="1281" y="801"/>
                </a:lnTo>
                <a:lnTo>
                  <a:pt x="1281" y="801"/>
                </a:lnTo>
                <a:lnTo>
                  <a:pt x="1282" y="801"/>
                </a:lnTo>
                <a:lnTo>
                  <a:pt x="1282" y="798"/>
                </a:lnTo>
                <a:lnTo>
                  <a:pt x="1283" y="797"/>
                </a:lnTo>
                <a:lnTo>
                  <a:pt x="1283" y="801"/>
                </a:lnTo>
                <a:lnTo>
                  <a:pt x="1284" y="799"/>
                </a:lnTo>
                <a:lnTo>
                  <a:pt x="1284" y="801"/>
                </a:lnTo>
                <a:lnTo>
                  <a:pt x="1285" y="801"/>
                </a:lnTo>
                <a:lnTo>
                  <a:pt x="1286" y="801"/>
                </a:lnTo>
                <a:lnTo>
                  <a:pt x="1286" y="796"/>
                </a:lnTo>
                <a:lnTo>
                  <a:pt x="1287" y="801"/>
                </a:lnTo>
                <a:lnTo>
                  <a:pt x="1287" y="801"/>
                </a:lnTo>
                <a:lnTo>
                  <a:pt x="1288" y="801"/>
                </a:lnTo>
                <a:lnTo>
                  <a:pt x="1288" y="800"/>
                </a:lnTo>
                <a:lnTo>
                  <a:pt x="1289" y="800"/>
                </a:lnTo>
                <a:lnTo>
                  <a:pt x="1289" y="801"/>
                </a:lnTo>
                <a:lnTo>
                  <a:pt x="1290" y="801"/>
                </a:lnTo>
                <a:lnTo>
                  <a:pt x="1290" y="797"/>
                </a:lnTo>
                <a:lnTo>
                  <a:pt x="1291" y="801"/>
                </a:lnTo>
                <a:lnTo>
                  <a:pt x="1291" y="800"/>
                </a:lnTo>
                <a:lnTo>
                  <a:pt x="1292" y="800"/>
                </a:lnTo>
                <a:lnTo>
                  <a:pt x="1292" y="801"/>
                </a:lnTo>
                <a:lnTo>
                  <a:pt x="1293" y="801"/>
                </a:lnTo>
                <a:lnTo>
                  <a:pt x="1293" y="800"/>
                </a:lnTo>
                <a:lnTo>
                  <a:pt x="1294" y="796"/>
                </a:lnTo>
                <a:lnTo>
                  <a:pt x="1294" y="801"/>
                </a:lnTo>
                <a:lnTo>
                  <a:pt x="1295" y="800"/>
                </a:lnTo>
                <a:lnTo>
                  <a:pt x="1295" y="801"/>
                </a:lnTo>
                <a:lnTo>
                  <a:pt x="1296" y="800"/>
                </a:lnTo>
                <a:lnTo>
                  <a:pt x="1296" y="801"/>
                </a:lnTo>
                <a:lnTo>
                  <a:pt x="1297" y="801"/>
                </a:lnTo>
                <a:lnTo>
                  <a:pt x="1297" y="566"/>
                </a:lnTo>
                <a:lnTo>
                  <a:pt x="1298" y="713"/>
                </a:lnTo>
                <a:lnTo>
                  <a:pt x="1298" y="801"/>
                </a:lnTo>
                <a:lnTo>
                  <a:pt x="1299" y="801"/>
                </a:lnTo>
                <a:lnTo>
                  <a:pt x="1299" y="797"/>
                </a:lnTo>
                <a:lnTo>
                  <a:pt x="1300" y="798"/>
                </a:lnTo>
                <a:lnTo>
                  <a:pt x="1300" y="801"/>
                </a:lnTo>
                <a:lnTo>
                  <a:pt x="1301" y="801"/>
                </a:lnTo>
                <a:lnTo>
                  <a:pt x="1301" y="642"/>
                </a:lnTo>
                <a:lnTo>
                  <a:pt x="1302" y="800"/>
                </a:lnTo>
                <a:lnTo>
                  <a:pt x="1302" y="801"/>
                </a:lnTo>
                <a:lnTo>
                  <a:pt x="1303" y="798"/>
                </a:lnTo>
                <a:lnTo>
                  <a:pt x="1303" y="801"/>
                </a:lnTo>
                <a:lnTo>
                  <a:pt x="1305" y="801"/>
                </a:lnTo>
                <a:lnTo>
                  <a:pt x="1305" y="728"/>
                </a:lnTo>
                <a:lnTo>
                  <a:pt x="1305" y="801"/>
                </a:lnTo>
                <a:lnTo>
                  <a:pt x="1306" y="797"/>
                </a:lnTo>
                <a:lnTo>
                  <a:pt x="1306" y="801"/>
                </a:lnTo>
                <a:lnTo>
                  <a:pt x="1307" y="767"/>
                </a:lnTo>
                <a:lnTo>
                  <a:pt x="1307" y="801"/>
                </a:lnTo>
                <a:lnTo>
                  <a:pt x="1308" y="730"/>
                </a:lnTo>
                <a:lnTo>
                  <a:pt x="1308" y="801"/>
                </a:lnTo>
                <a:lnTo>
                  <a:pt x="1309" y="717"/>
                </a:lnTo>
                <a:lnTo>
                  <a:pt x="1309" y="801"/>
                </a:lnTo>
                <a:lnTo>
                  <a:pt x="1310" y="801"/>
                </a:lnTo>
                <a:lnTo>
                  <a:pt x="1310" y="729"/>
                </a:lnTo>
                <a:lnTo>
                  <a:pt x="1311" y="751"/>
                </a:lnTo>
                <a:lnTo>
                  <a:pt x="1311" y="801"/>
                </a:lnTo>
                <a:lnTo>
                  <a:pt x="1312" y="780"/>
                </a:lnTo>
                <a:lnTo>
                  <a:pt x="1312" y="801"/>
                </a:lnTo>
                <a:lnTo>
                  <a:pt x="1313" y="785"/>
                </a:lnTo>
                <a:lnTo>
                  <a:pt x="1313" y="801"/>
                </a:lnTo>
                <a:lnTo>
                  <a:pt x="1314" y="797"/>
                </a:lnTo>
                <a:lnTo>
                  <a:pt x="1314" y="801"/>
                </a:lnTo>
                <a:lnTo>
                  <a:pt x="1315" y="801"/>
                </a:lnTo>
                <a:lnTo>
                  <a:pt x="1315" y="799"/>
                </a:lnTo>
                <a:lnTo>
                  <a:pt x="1316" y="801"/>
                </a:lnTo>
                <a:lnTo>
                  <a:pt x="1316" y="800"/>
                </a:lnTo>
                <a:lnTo>
                  <a:pt x="1317" y="796"/>
                </a:lnTo>
                <a:lnTo>
                  <a:pt x="1317" y="801"/>
                </a:lnTo>
                <a:lnTo>
                  <a:pt x="1320" y="801"/>
                </a:lnTo>
                <a:lnTo>
                  <a:pt x="1320" y="801"/>
                </a:lnTo>
                <a:lnTo>
                  <a:pt x="1320" y="794"/>
                </a:lnTo>
                <a:lnTo>
                  <a:pt x="1321" y="782"/>
                </a:lnTo>
                <a:lnTo>
                  <a:pt x="1321" y="801"/>
                </a:lnTo>
                <a:lnTo>
                  <a:pt x="1324" y="801"/>
                </a:lnTo>
                <a:lnTo>
                  <a:pt x="1324" y="801"/>
                </a:lnTo>
                <a:lnTo>
                  <a:pt x="1324" y="797"/>
                </a:lnTo>
                <a:lnTo>
                  <a:pt x="1325" y="789"/>
                </a:lnTo>
                <a:lnTo>
                  <a:pt x="1325" y="801"/>
                </a:lnTo>
                <a:lnTo>
                  <a:pt x="1327" y="801"/>
                </a:lnTo>
                <a:lnTo>
                  <a:pt x="1327" y="801"/>
                </a:lnTo>
                <a:lnTo>
                  <a:pt x="1327" y="801"/>
                </a:lnTo>
                <a:lnTo>
                  <a:pt x="1328" y="801"/>
                </a:lnTo>
                <a:lnTo>
                  <a:pt x="1328" y="796"/>
                </a:lnTo>
                <a:lnTo>
                  <a:pt x="1329" y="800"/>
                </a:lnTo>
                <a:lnTo>
                  <a:pt x="1329" y="801"/>
                </a:lnTo>
                <a:lnTo>
                  <a:pt x="1330" y="791"/>
                </a:lnTo>
                <a:lnTo>
                  <a:pt x="1330" y="801"/>
                </a:lnTo>
                <a:lnTo>
                  <a:pt x="1331" y="801"/>
                </a:lnTo>
                <a:lnTo>
                  <a:pt x="1331" y="798"/>
                </a:lnTo>
                <a:lnTo>
                  <a:pt x="1332" y="786"/>
                </a:lnTo>
                <a:lnTo>
                  <a:pt x="1332" y="801"/>
                </a:lnTo>
                <a:lnTo>
                  <a:pt x="1333" y="800"/>
                </a:lnTo>
                <a:lnTo>
                  <a:pt x="1333" y="801"/>
                </a:lnTo>
                <a:lnTo>
                  <a:pt x="1334" y="792"/>
                </a:lnTo>
                <a:lnTo>
                  <a:pt x="1334" y="801"/>
                </a:lnTo>
                <a:lnTo>
                  <a:pt x="1335" y="801"/>
                </a:lnTo>
                <a:lnTo>
                  <a:pt x="1335" y="800"/>
                </a:lnTo>
                <a:lnTo>
                  <a:pt x="1336" y="789"/>
                </a:lnTo>
                <a:lnTo>
                  <a:pt x="1336" y="801"/>
                </a:lnTo>
                <a:lnTo>
                  <a:pt x="1337" y="800"/>
                </a:lnTo>
                <a:lnTo>
                  <a:pt x="1337" y="801"/>
                </a:lnTo>
                <a:lnTo>
                  <a:pt x="1338" y="799"/>
                </a:lnTo>
                <a:lnTo>
                  <a:pt x="1338" y="801"/>
                </a:lnTo>
                <a:lnTo>
                  <a:pt x="1339" y="801"/>
                </a:lnTo>
                <a:lnTo>
                  <a:pt x="1339" y="794"/>
                </a:lnTo>
                <a:lnTo>
                  <a:pt x="1340" y="794"/>
                </a:lnTo>
                <a:lnTo>
                  <a:pt x="1340" y="801"/>
                </a:lnTo>
                <a:lnTo>
                  <a:pt x="1343" y="801"/>
                </a:lnTo>
                <a:lnTo>
                  <a:pt x="1343" y="797"/>
                </a:lnTo>
                <a:lnTo>
                  <a:pt x="1343" y="801"/>
                </a:lnTo>
                <a:lnTo>
                  <a:pt x="1344" y="800"/>
                </a:lnTo>
                <a:lnTo>
                  <a:pt x="1344" y="801"/>
                </a:lnTo>
                <a:lnTo>
                  <a:pt x="1345" y="801"/>
                </a:lnTo>
                <a:lnTo>
                  <a:pt x="1345" y="801"/>
                </a:lnTo>
                <a:lnTo>
                  <a:pt x="1346" y="799"/>
                </a:lnTo>
                <a:lnTo>
                  <a:pt x="1346" y="801"/>
                </a:lnTo>
                <a:lnTo>
                  <a:pt x="1347" y="796"/>
                </a:lnTo>
                <a:lnTo>
                  <a:pt x="1347" y="801"/>
                </a:lnTo>
                <a:lnTo>
                  <a:pt x="1348" y="801"/>
                </a:lnTo>
                <a:lnTo>
                  <a:pt x="1348" y="801"/>
                </a:lnTo>
                <a:lnTo>
                  <a:pt x="1351" y="801"/>
                </a:lnTo>
                <a:lnTo>
                  <a:pt x="1351" y="796"/>
                </a:lnTo>
                <a:lnTo>
                  <a:pt x="1351" y="801"/>
                </a:lnTo>
                <a:lnTo>
                  <a:pt x="1352" y="801"/>
                </a:lnTo>
                <a:lnTo>
                  <a:pt x="1352" y="801"/>
                </a:lnTo>
                <a:lnTo>
                  <a:pt x="1353" y="800"/>
                </a:lnTo>
                <a:lnTo>
                  <a:pt x="1353" y="801"/>
                </a:lnTo>
                <a:lnTo>
                  <a:pt x="1354" y="800"/>
                </a:lnTo>
                <a:lnTo>
                  <a:pt x="1354" y="801"/>
                </a:lnTo>
                <a:lnTo>
                  <a:pt x="1355" y="796"/>
                </a:lnTo>
                <a:lnTo>
                  <a:pt x="1355" y="801"/>
                </a:lnTo>
                <a:lnTo>
                  <a:pt x="1356" y="801"/>
                </a:lnTo>
                <a:lnTo>
                  <a:pt x="1356" y="801"/>
                </a:lnTo>
                <a:lnTo>
                  <a:pt x="1357" y="799"/>
                </a:lnTo>
                <a:lnTo>
                  <a:pt x="1357" y="801"/>
                </a:lnTo>
                <a:lnTo>
                  <a:pt x="1358" y="801"/>
                </a:lnTo>
                <a:lnTo>
                  <a:pt x="1358" y="793"/>
                </a:lnTo>
                <a:lnTo>
                  <a:pt x="1359" y="788"/>
                </a:lnTo>
                <a:lnTo>
                  <a:pt x="1359" y="801"/>
                </a:lnTo>
                <a:lnTo>
                  <a:pt x="1360" y="801"/>
                </a:lnTo>
                <a:lnTo>
                  <a:pt x="1362" y="801"/>
                </a:lnTo>
                <a:lnTo>
                  <a:pt x="1362" y="801"/>
                </a:lnTo>
                <a:lnTo>
                  <a:pt x="1362" y="798"/>
                </a:lnTo>
                <a:lnTo>
                  <a:pt x="1363" y="787"/>
                </a:lnTo>
                <a:lnTo>
                  <a:pt x="1363" y="801"/>
                </a:lnTo>
                <a:lnTo>
                  <a:pt x="1364" y="796"/>
                </a:lnTo>
                <a:lnTo>
                  <a:pt x="1364" y="801"/>
                </a:lnTo>
                <a:lnTo>
                  <a:pt x="1365" y="794"/>
                </a:lnTo>
                <a:lnTo>
                  <a:pt x="1365" y="801"/>
                </a:lnTo>
                <a:lnTo>
                  <a:pt x="1366" y="801"/>
                </a:lnTo>
                <a:lnTo>
                  <a:pt x="1366" y="796"/>
                </a:lnTo>
                <a:lnTo>
                  <a:pt x="1367" y="793"/>
                </a:lnTo>
                <a:lnTo>
                  <a:pt x="1367" y="801"/>
                </a:lnTo>
                <a:lnTo>
                  <a:pt x="1368" y="798"/>
                </a:lnTo>
                <a:lnTo>
                  <a:pt x="1368" y="801"/>
                </a:lnTo>
                <a:lnTo>
                  <a:pt x="1369" y="800"/>
                </a:lnTo>
                <a:lnTo>
                  <a:pt x="1369" y="801"/>
                </a:lnTo>
                <a:lnTo>
                  <a:pt x="1370" y="801"/>
                </a:lnTo>
                <a:lnTo>
                  <a:pt x="1370" y="773"/>
                </a:lnTo>
                <a:lnTo>
                  <a:pt x="1371" y="801"/>
                </a:lnTo>
                <a:lnTo>
                  <a:pt x="1371" y="801"/>
                </a:lnTo>
                <a:lnTo>
                  <a:pt x="1373" y="801"/>
                </a:lnTo>
                <a:lnTo>
                  <a:pt x="1374" y="783"/>
                </a:lnTo>
                <a:lnTo>
                  <a:pt x="1374" y="801"/>
                </a:lnTo>
                <a:lnTo>
                  <a:pt x="1375" y="801"/>
                </a:lnTo>
                <a:lnTo>
                  <a:pt x="1375" y="801"/>
                </a:lnTo>
                <a:lnTo>
                  <a:pt x="1376" y="799"/>
                </a:lnTo>
                <a:lnTo>
                  <a:pt x="1376" y="801"/>
                </a:lnTo>
                <a:lnTo>
                  <a:pt x="1377" y="801"/>
                </a:lnTo>
                <a:lnTo>
                  <a:pt x="1378" y="794"/>
                </a:lnTo>
                <a:lnTo>
                  <a:pt x="1378" y="801"/>
                </a:lnTo>
                <a:lnTo>
                  <a:pt x="1379" y="801"/>
                </a:lnTo>
                <a:lnTo>
                  <a:pt x="1379" y="799"/>
                </a:lnTo>
                <a:lnTo>
                  <a:pt x="1380" y="800"/>
                </a:lnTo>
                <a:lnTo>
                  <a:pt x="1380" y="801"/>
                </a:lnTo>
                <a:lnTo>
                  <a:pt x="1381" y="801"/>
                </a:lnTo>
                <a:lnTo>
                  <a:pt x="1381" y="801"/>
                </a:lnTo>
                <a:lnTo>
                  <a:pt x="1382" y="792"/>
                </a:lnTo>
                <a:lnTo>
                  <a:pt x="1382" y="801"/>
                </a:lnTo>
                <a:lnTo>
                  <a:pt x="1383" y="798"/>
                </a:lnTo>
                <a:lnTo>
                  <a:pt x="1383" y="801"/>
                </a:lnTo>
                <a:lnTo>
                  <a:pt x="1384" y="798"/>
                </a:lnTo>
                <a:lnTo>
                  <a:pt x="1384" y="801"/>
                </a:lnTo>
                <a:lnTo>
                  <a:pt x="1385" y="801"/>
                </a:lnTo>
                <a:lnTo>
                  <a:pt x="1385" y="793"/>
                </a:lnTo>
                <a:lnTo>
                  <a:pt x="1386" y="801"/>
                </a:lnTo>
                <a:lnTo>
                  <a:pt x="1386" y="774"/>
                </a:lnTo>
                <a:lnTo>
                  <a:pt x="1387" y="784"/>
                </a:lnTo>
                <a:lnTo>
                  <a:pt x="1387" y="801"/>
                </a:lnTo>
                <a:lnTo>
                  <a:pt x="1388" y="747"/>
                </a:lnTo>
                <a:lnTo>
                  <a:pt x="1388" y="801"/>
                </a:lnTo>
                <a:lnTo>
                  <a:pt x="1389" y="801"/>
                </a:lnTo>
                <a:lnTo>
                  <a:pt x="1389" y="753"/>
                </a:lnTo>
                <a:lnTo>
                  <a:pt x="1390" y="801"/>
                </a:lnTo>
                <a:lnTo>
                  <a:pt x="1390" y="769"/>
                </a:lnTo>
                <a:lnTo>
                  <a:pt x="1391" y="801"/>
                </a:lnTo>
                <a:lnTo>
                  <a:pt x="1391" y="795"/>
                </a:lnTo>
                <a:lnTo>
                  <a:pt x="1392" y="782"/>
                </a:lnTo>
                <a:lnTo>
                  <a:pt x="1392" y="801"/>
                </a:lnTo>
                <a:lnTo>
                  <a:pt x="1393" y="791"/>
                </a:lnTo>
                <a:lnTo>
                  <a:pt x="1393" y="801"/>
                </a:lnTo>
                <a:lnTo>
                  <a:pt x="1394" y="801"/>
                </a:lnTo>
                <a:lnTo>
                  <a:pt x="1394" y="798"/>
                </a:lnTo>
                <a:lnTo>
                  <a:pt x="1395" y="798"/>
                </a:lnTo>
                <a:lnTo>
                  <a:pt x="1395" y="801"/>
                </a:lnTo>
                <a:lnTo>
                  <a:pt x="1396" y="801"/>
                </a:lnTo>
                <a:lnTo>
                  <a:pt x="1396" y="800"/>
                </a:lnTo>
                <a:lnTo>
                  <a:pt x="1397" y="782"/>
                </a:lnTo>
                <a:lnTo>
                  <a:pt x="1397" y="801"/>
                </a:lnTo>
                <a:lnTo>
                  <a:pt x="1399" y="801"/>
                </a:lnTo>
                <a:lnTo>
                  <a:pt x="1399" y="801"/>
                </a:lnTo>
                <a:lnTo>
                  <a:pt x="1399" y="784"/>
                </a:lnTo>
                <a:lnTo>
                  <a:pt x="1400" y="799"/>
                </a:lnTo>
                <a:lnTo>
                  <a:pt x="1400" y="801"/>
                </a:lnTo>
                <a:lnTo>
                  <a:pt x="1401" y="785"/>
                </a:lnTo>
                <a:lnTo>
                  <a:pt x="1401" y="801"/>
                </a:lnTo>
                <a:lnTo>
                  <a:pt x="1402" y="801"/>
                </a:lnTo>
                <a:lnTo>
                  <a:pt x="1402" y="801"/>
                </a:lnTo>
                <a:lnTo>
                  <a:pt x="1403" y="798"/>
                </a:lnTo>
                <a:lnTo>
                  <a:pt x="1403" y="801"/>
                </a:lnTo>
                <a:lnTo>
                  <a:pt x="1404" y="799"/>
                </a:lnTo>
                <a:lnTo>
                  <a:pt x="1404" y="801"/>
                </a:lnTo>
                <a:lnTo>
                  <a:pt x="1405" y="798"/>
                </a:lnTo>
                <a:lnTo>
                  <a:pt x="1405" y="801"/>
                </a:lnTo>
                <a:lnTo>
                  <a:pt x="1406" y="800"/>
                </a:lnTo>
                <a:lnTo>
                  <a:pt x="1406" y="801"/>
                </a:lnTo>
                <a:lnTo>
                  <a:pt x="1408" y="801"/>
                </a:lnTo>
                <a:lnTo>
                  <a:pt x="1408" y="798"/>
                </a:lnTo>
                <a:lnTo>
                  <a:pt x="1408" y="801"/>
                </a:lnTo>
                <a:lnTo>
                  <a:pt x="1409" y="801"/>
                </a:lnTo>
                <a:lnTo>
                  <a:pt x="1409" y="801"/>
                </a:lnTo>
                <a:lnTo>
                  <a:pt x="1410" y="800"/>
                </a:lnTo>
                <a:lnTo>
                  <a:pt x="1410" y="801"/>
                </a:lnTo>
                <a:lnTo>
                  <a:pt x="1412" y="801"/>
                </a:lnTo>
                <a:lnTo>
                  <a:pt x="1412" y="797"/>
                </a:lnTo>
                <a:lnTo>
                  <a:pt x="1412" y="801"/>
                </a:lnTo>
                <a:lnTo>
                  <a:pt x="1413" y="800"/>
                </a:lnTo>
                <a:lnTo>
                  <a:pt x="1413" y="801"/>
                </a:lnTo>
                <a:lnTo>
                  <a:pt x="1414" y="799"/>
                </a:lnTo>
                <a:lnTo>
                  <a:pt x="1414" y="801"/>
                </a:lnTo>
                <a:lnTo>
                  <a:pt x="1415" y="801"/>
                </a:lnTo>
                <a:lnTo>
                  <a:pt x="1416" y="797"/>
                </a:lnTo>
                <a:lnTo>
                  <a:pt x="1416" y="801"/>
                </a:lnTo>
                <a:lnTo>
                  <a:pt x="1417" y="801"/>
                </a:lnTo>
                <a:lnTo>
                  <a:pt x="1417" y="801"/>
                </a:lnTo>
                <a:lnTo>
                  <a:pt x="1420" y="801"/>
                </a:lnTo>
                <a:lnTo>
                  <a:pt x="1420" y="799"/>
                </a:lnTo>
                <a:lnTo>
                  <a:pt x="1420" y="801"/>
                </a:lnTo>
                <a:lnTo>
                  <a:pt x="1422" y="801"/>
                </a:lnTo>
                <a:lnTo>
                  <a:pt x="1422" y="800"/>
                </a:lnTo>
                <a:lnTo>
                  <a:pt x="1422" y="801"/>
                </a:lnTo>
                <a:lnTo>
                  <a:pt x="1423" y="801"/>
                </a:lnTo>
                <a:lnTo>
                  <a:pt x="1423" y="800"/>
                </a:lnTo>
                <a:lnTo>
                  <a:pt x="1424" y="799"/>
                </a:lnTo>
                <a:lnTo>
                  <a:pt x="1424" y="801"/>
                </a:lnTo>
                <a:lnTo>
                  <a:pt x="1425" y="800"/>
                </a:lnTo>
                <a:lnTo>
                  <a:pt x="1425" y="801"/>
                </a:lnTo>
                <a:lnTo>
                  <a:pt x="1428" y="801"/>
                </a:lnTo>
                <a:lnTo>
                  <a:pt x="1428" y="801"/>
                </a:lnTo>
                <a:lnTo>
                  <a:pt x="1428" y="801"/>
                </a:lnTo>
                <a:lnTo>
                  <a:pt x="1429" y="801"/>
                </a:lnTo>
                <a:lnTo>
                  <a:pt x="1429" y="800"/>
                </a:lnTo>
                <a:lnTo>
                  <a:pt x="1430" y="799"/>
                </a:lnTo>
                <a:lnTo>
                  <a:pt x="1430" y="801"/>
                </a:lnTo>
                <a:lnTo>
                  <a:pt x="1431" y="799"/>
                </a:lnTo>
                <a:lnTo>
                  <a:pt x="1431" y="801"/>
                </a:lnTo>
                <a:lnTo>
                  <a:pt x="1435" y="801"/>
                </a:lnTo>
                <a:lnTo>
                  <a:pt x="1435" y="798"/>
                </a:lnTo>
                <a:lnTo>
                  <a:pt x="1435" y="801"/>
                </a:lnTo>
                <a:lnTo>
                  <a:pt x="1436" y="801"/>
                </a:lnTo>
                <a:lnTo>
                  <a:pt x="1436" y="800"/>
                </a:lnTo>
                <a:lnTo>
                  <a:pt x="1437" y="800"/>
                </a:lnTo>
                <a:lnTo>
                  <a:pt x="1437" y="801"/>
                </a:lnTo>
                <a:lnTo>
                  <a:pt x="1439" y="801"/>
                </a:lnTo>
                <a:lnTo>
                  <a:pt x="1439" y="799"/>
                </a:lnTo>
                <a:lnTo>
                  <a:pt x="1439" y="801"/>
                </a:lnTo>
                <a:lnTo>
                  <a:pt x="1441" y="801"/>
                </a:lnTo>
                <a:lnTo>
                  <a:pt x="1441" y="800"/>
                </a:lnTo>
                <a:lnTo>
                  <a:pt x="1441" y="801"/>
                </a:lnTo>
                <a:lnTo>
                  <a:pt x="1442" y="801"/>
                </a:lnTo>
                <a:lnTo>
                  <a:pt x="1442" y="801"/>
                </a:lnTo>
                <a:lnTo>
                  <a:pt x="1443" y="491"/>
                </a:lnTo>
                <a:lnTo>
                  <a:pt x="1443" y="801"/>
                </a:lnTo>
                <a:lnTo>
                  <a:pt x="1444" y="798"/>
                </a:lnTo>
                <a:lnTo>
                  <a:pt x="1444" y="801"/>
                </a:lnTo>
                <a:lnTo>
                  <a:pt x="1446" y="801"/>
                </a:lnTo>
                <a:lnTo>
                  <a:pt x="1446" y="801"/>
                </a:lnTo>
                <a:lnTo>
                  <a:pt x="1446" y="801"/>
                </a:lnTo>
                <a:lnTo>
                  <a:pt x="1447" y="605"/>
                </a:lnTo>
                <a:lnTo>
                  <a:pt x="1447" y="801"/>
                </a:lnTo>
                <a:lnTo>
                  <a:pt x="1449" y="801"/>
                </a:lnTo>
                <a:lnTo>
                  <a:pt x="1449" y="801"/>
                </a:lnTo>
                <a:lnTo>
                  <a:pt x="1449" y="800"/>
                </a:lnTo>
                <a:lnTo>
                  <a:pt x="1450" y="801"/>
                </a:lnTo>
                <a:lnTo>
                  <a:pt x="1450" y="793"/>
                </a:lnTo>
                <a:lnTo>
                  <a:pt x="1451" y="722"/>
                </a:lnTo>
                <a:lnTo>
                  <a:pt x="1451" y="801"/>
                </a:lnTo>
                <a:lnTo>
                  <a:pt x="1454" y="801"/>
                </a:lnTo>
                <a:lnTo>
                  <a:pt x="1454" y="801"/>
                </a:lnTo>
                <a:lnTo>
                  <a:pt x="1454" y="760"/>
                </a:lnTo>
                <a:lnTo>
                  <a:pt x="1455" y="786"/>
                </a:lnTo>
                <a:lnTo>
                  <a:pt x="1455" y="801"/>
                </a:lnTo>
                <a:lnTo>
                  <a:pt x="1456" y="798"/>
                </a:lnTo>
                <a:lnTo>
                  <a:pt x="1456" y="801"/>
                </a:lnTo>
                <a:lnTo>
                  <a:pt x="1457" y="801"/>
                </a:lnTo>
                <a:lnTo>
                  <a:pt x="1457" y="801"/>
                </a:lnTo>
                <a:lnTo>
                  <a:pt x="1458" y="785"/>
                </a:lnTo>
                <a:lnTo>
                  <a:pt x="1458" y="801"/>
                </a:lnTo>
                <a:lnTo>
                  <a:pt x="1459" y="801"/>
                </a:lnTo>
                <a:lnTo>
                  <a:pt x="1459" y="801"/>
                </a:lnTo>
                <a:lnTo>
                  <a:pt x="1460" y="800"/>
                </a:lnTo>
                <a:lnTo>
                  <a:pt x="1460" y="801"/>
                </a:lnTo>
                <a:lnTo>
                  <a:pt x="1462" y="801"/>
                </a:lnTo>
                <a:lnTo>
                  <a:pt x="1462" y="795"/>
                </a:lnTo>
                <a:lnTo>
                  <a:pt x="1462" y="801"/>
                </a:lnTo>
                <a:lnTo>
                  <a:pt x="1465" y="801"/>
                </a:lnTo>
                <a:lnTo>
                  <a:pt x="1465" y="801"/>
                </a:lnTo>
                <a:lnTo>
                  <a:pt x="1465" y="800"/>
                </a:lnTo>
                <a:lnTo>
                  <a:pt x="1466" y="799"/>
                </a:lnTo>
                <a:lnTo>
                  <a:pt x="1466" y="801"/>
                </a:lnTo>
                <a:lnTo>
                  <a:pt x="1469" y="801"/>
                </a:lnTo>
                <a:lnTo>
                  <a:pt x="1469" y="800"/>
                </a:lnTo>
                <a:lnTo>
                  <a:pt x="1469" y="801"/>
                </a:lnTo>
                <a:lnTo>
                  <a:pt x="1470" y="801"/>
                </a:lnTo>
                <a:lnTo>
                  <a:pt x="1470" y="801"/>
                </a:lnTo>
                <a:lnTo>
                  <a:pt x="1473" y="801"/>
                </a:lnTo>
                <a:lnTo>
                  <a:pt x="1473" y="801"/>
                </a:lnTo>
                <a:lnTo>
                  <a:pt x="1473" y="783"/>
                </a:lnTo>
                <a:lnTo>
                  <a:pt x="1474" y="800"/>
                </a:lnTo>
                <a:lnTo>
                  <a:pt x="1474" y="801"/>
                </a:lnTo>
                <a:lnTo>
                  <a:pt x="1475" y="788"/>
                </a:lnTo>
                <a:lnTo>
                  <a:pt x="1475" y="801"/>
                </a:lnTo>
                <a:lnTo>
                  <a:pt x="1476" y="800"/>
                </a:lnTo>
                <a:lnTo>
                  <a:pt x="1476" y="801"/>
                </a:lnTo>
                <a:lnTo>
                  <a:pt x="1477" y="790"/>
                </a:lnTo>
                <a:lnTo>
                  <a:pt x="1477" y="801"/>
                </a:lnTo>
                <a:lnTo>
                  <a:pt x="1478" y="799"/>
                </a:lnTo>
                <a:lnTo>
                  <a:pt x="1478" y="801"/>
                </a:lnTo>
                <a:lnTo>
                  <a:pt x="1479" y="801"/>
                </a:lnTo>
                <a:lnTo>
                  <a:pt x="1479" y="797"/>
                </a:lnTo>
                <a:lnTo>
                  <a:pt x="1480" y="799"/>
                </a:lnTo>
                <a:lnTo>
                  <a:pt x="1480" y="801"/>
                </a:lnTo>
                <a:lnTo>
                  <a:pt x="1481" y="797"/>
                </a:lnTo>
                <a:lnTo>
                  <a:pt x="1481" y="801"/>
                </a:lnTo>
                <a:lnTo>
                  <a:pt x="1482" y="800"/>
                </a:lnTo>
                <a:lnTo>
                  <a:pt x="1482" y="801"/>
                </a:lnTo>
                <a:lnTo>
                  <a:pt x="1484" y="801"/>
                </a:lnTo>
                <a:lnTo>
                  <a:pt x="1484" y="801"/>
                </a:lnTo>
                <a:lnTo>
                  <a:pt x="1484" y="801"/>
                </a:lnTo>
                <a:lnTo>
                  <a:pt x="1485" y="797"/>
                </a:lnTo>
                <a:lnTo>
                  <a:pt x="1485" y="801"/>
                </a:lnTo>
                <a:lnTo>
                  <a:pt x="1490" y="801"/>
                </a:lnTo>
                <a:lnTo>
                  <a:pt x="1490" y="801"/>
                </a:lnTo>
                <a:lnTo>
                  <a:pt x="1490" y="801"/>
                </a:lnTo>
                <a:lnTo>
                  <a:pt x="1491" y="800"/>
                </a:lnTo>
                <a:lnTo>
                  <a:pt x="1491" y="801"/>
                </a:lnTo>
                <a:lnTo>
                  <a:pt x="1492" y="801"/>
                </a:lnTo>
                <a:lnTo>
                  <a:pt x="1492" y="795"/>
                </a:lnTo>
                <a:lnTo>
                  <a:pt x="1493" y="793"/>
                </a:lnTo>
                <a:lnTo>
                  <a:pt x="1493" y="801"/>
                </a:lnTo>
                <a:lnTo>
                  <a:pt x="1494" y="800"/>
                </a:lnTo>
                <a:lnTo>
                  <a:pt x="1494" y="801"/>
                </a:lnTo>
                <a:lnTo>
                  <a:pt x="1496" y="801"/>
                </a:lnTo>
                <a:lnTo>
                  <a:pt x="1496" y="801"/>
                </a:lnTo>
                <a:lnTo>
                  <a:pt x="1496" y="796"/>
                </a:lnTo>
                <a:lnTo>
                  <a:pt x="1497" y="801"/>
                </a:lnTo>
                <a:lnTo>
                  <a:pt x="1497" y="524"/>
                </a:lnTo>
                <a:lnTo>
                  <a:pt x="1498" y="672"/>
                </a:lnTo>
                <a:lnTo>
                  <a:pt x="1498" y="801"/>
                </a:lnTo>
                <a:lnTo>
                  <a:pt x="1499" y="286"/>
                </a:lnTo>
                <a:lnTo>
                  <a:pt x="1499" y="801"/>
                </a:lnTo>
                <a:lnTo>
                  <a:pt x="1500" y="317"/>
                </a:lnTo>
                <a:lnTo>
                  <a:pt x="1500" y="801"/>
                </a:lnTo>
                <a:lnTo>
                  <a:pt x="1501" y="801"/>
                </a:lnTo>
                <a:lnTo>
                  <a:pt x="1501" y="475"/>
                </a:lnTo>
                <a:lnTo>
                  <a:pt x="1502" y="801"/>
                </a:lnTo>
                <a:lnTo>
                  <a:pt x="1502" y="703"/>
                </a:lnTo>
                <a:lnTo>
                  <a:pt x="1503" y="617"/>
                </a:lnTo>
                <a:lnTo>
                  <a:pt x="1503" y="801"/>
                </a:lnTo>
                <a:lnTo>
                  <a:pt x="1504" y="714"/>
                </a:lnTo>
                <a:lnTo>
                  <a:pt x="1504" y="801"/>
                </a:lnTo>
                <a:lnTo>
                  <a:pt x="1505" y="771"/>
                </a:lnTo>
                <a:lnTo>
                  <a:pt x="1505" y="801"/>
                </a:lnTo>
                <a:lnTo>
                  <a:pt x="1506" y="801"/>
                </a:lnTo>
                <a:lnTo>
                  <a:pt x="1506" y="790"/>
                </a:lnTo>
                <a:lnTo>
                  <a:pt x="1507" y="801"/>
                </a:lnTo>
                <a:lnTo>
                  <a:pt x="1507" y="801"/>
                </a:lnTo>
                <a:lnTo>
                  <a:pt x="1508" y="797"/>
                </a:lnTo>
                <a:lnTo>
                  <a:pt x="1508" y="801"/>
                </a:lnTo>
                <a:lnTo>
                  <a:pt x="1509" y="801"/>
                </a:lnTo>
                <a:lnTo>
                  <a:pt x="1509" y="799"/>
                </a:lnTo>
                <a:lnTo>
                  <a:pt x="1510" y="800"/>
                </a:lnTo>
                <a:lnTo>
                  <a:pt x="1510" y="801"/>
                </a:lnTo>
                <a:lnTo>
                  <a:pt x="1511" y="801"/>
                </a:lnTo>
                <a:lnTo>
                  <a:pt x="1511" y="800"/>
                </a:lnTo>
                <a:lnTo>
                  <a:pt x="1512" y="800"/>
                </a:lnTo>
                <a:lnTo>
                  <a:pt x="1512" y="801"/>
                </a:lnTo>
                <a:lnTo>
                  <a:pt x="1515" y="801"/>
                </a:lnTo>
                <a:lnTo>
                  <a:pt x="1515" y="801"/>
                </a:lnTo>
                <a:lnTo>
                  <a:pt x="1515" y="795"/>
                </a:lnTo>
                <a:lnTo>
                  <a:pt x="1516" y="793"/>
                </a:lnTo>
                <a:lnTo>
                  <a:pt x="1516" y="801"/>
                </a:lnTo>
                <a:lnTo>
                  <a:pt x="1519" y="801"/>
                </a:lnTo>
                <a:lnTo>
                  <a:pt x="1519" y="797"/>
                </a:lnTo>
                <a:lnTo>
                  <a:pt x="1519" y="801"/>
                </a:lnTo>
                <a:lnTo>
                  <a:pt x="1520" y="801"/>
                </a:lnTo>
                <a:lnTo>
                  <a:pt x="1520" y="801"/>
                </a:lnTo>
                <a:lnTo>
                  <a:pt x="1523" y="801"/>
                </a:lnTo>
                <a:lnTo>
                  <a:pt x="1523" y="800"/>
                </a:lnTo>
                <a:lnTo>
                  <a:pt x="1523" y="801"/>
                </a:lnTo>
                <a:lnTo>
                  <a:pt x="1529" y="80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25" name="Rectangle 524"/>
          <p:cNvSpPr>
            <a:spLocks noChangeArrowheads="1"/>
          </p:cNvSpPr>
          <p:nvPr/>
        </p:nvSpPr>
        <p:spPr bwMode="auto">
          <a:xfrm>
            <a:off x="3025775" y="3780470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893.46484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525"/>
          <p:cNvSpPr>
            <a:spLocks noChangeArrowheads="1"/>
          </p:cNvSpPr>
          <p:nvPr/>
        </p:nvSpPr>
        <p:spPr bwMode="auto">
          <a:xfrm>
            <a:off x="10248900" y="4690108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1192.20605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526"/>
          <p:cNvSpPr>
            <a:spLocks noChangeArrowheads="1"/>
          </p:cNvSpPr>
          <p:nvPr/>
        </p:nvSpPr>
        <p:spPr bwMode="auto">
          <a:xfrm>
            <a:off x="5559425" y="4785358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998.01172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527"/>
          <p:cNvSpPr>
            <a:spLocks noChangeArrowheads="1"/>
          </p:cNvSpPr>
          <p:nvPr/>
        </p:nvSpPr>
        <p:spPr bwMode="auto">
          <a:xfrm>
            <a:off x="3775075" y="4972683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924.41187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528"/>
          <p:cNvSpPr>
            <a:spLocks noChangeArrowheads="1"/>
          </p:cNvSpPr>
          <p:nvPr/>
        </p:nvSpPr>
        <p:spPr bwMode="auto">
          <a:xfrm>
            <a:off x="9893300" y="5340983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1177.61523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529"/>
          <p:cNvSpPr>
            <a:spLocks noChangeArrowheads="1"/>
          </p:cNvSpPr>
          <p:nvPr/>
        </p:nvSpPr>
        <p:spPr bwMode="auto">
          <a:xfrm>
            <a:off x="6369050" y="5464808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1032.54993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1" name="Rectangle 530"/>
          <p:cNvSpPr>
            <a:spLocks noChangeArrowheads="1"/>
          </p:cNvSpPr>
          <p:nvPr/>
        </p:nvSpPr>
        <p:spPr bwMode="auto">
          <a:xfrm>
            <a:off x="8966200" y="5579108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1139.55396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2" name="Rectangle 531"/>
          <p:cNvSpPr>
            <a:spLocks noChangeArrowheads="1"/>
          </p:cNvSpPr>
          <p:nvPr/>
        </p:nvSpPr>
        <p:spPr bwMode="auto">
          <a:xfrm>
            <a:off x="7473950" y="5636258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1078.02307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3" name="Rectangle 532"/>
          <p:cNvSpPr>
            <a:spLocks noChangeArrowheads="1"/>
          </p:cNvSpPr>
          <p:nvPr/>
        </p:nvSpPr>
        <p:spPr bwMode="auto">
          <a:xfrm>
            <a:off x="2403475" y="5728333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867.87128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4" name="Rectangle 533"/>
          <p:cNvSpPr>
            <a:spLocks noChangeArrowheads="1"/>
          </p:cNvSpPr>
          <p:nvPr/>
        </p:nvSpPr>
        <p:spPr bwMode="auto">
          <a:xfrm>
            <a:off x="2719452" y="5858997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872.88666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6" name="Rectangle 535"/>
          <p:cNvSpPr>
            <a:spLocks noChangeArrowheads="1"/>
          </p:cNvSpPr>
          <p:nvPr/>
        </p:nvSpPr>
        <p:spPr bwMode="auto">
          <a:xfrm>
            <a:off x="1285875" y="592359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821.72650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7" name="Rectangle 536"/>
          <p:cNvSpPr>
            <a:spLocks noChangeArrowheads="1"/>
          </p:cNvSpPr>
          <p:nvPr/>
        </p:nvSpPr>
        <p:spPr bwMode="auto">
          <a:xfrm>
            <a:off x="4073525" y="599344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931.44989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9" name="Rectangle 538"/>
          <p:cNvSpPr>
            <a:spLocks noChangeArrowheads="1"/>
          </p:cNvSpPr>
          <p:nvPr/>
        </p:nvSpPr>
        <p:spPr bwMode="auto">
          <a:xfrm>
            <a:off x="5168063" y="5982097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985.46600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0" name="Rectangle 539"/>
          <p:cNvSpPr>
            <a:spLocks noChangeArrowheads="1"/>
          </p:cNvSpPr>
          <p:nvPr/>
        </p:nvSpPr>
        <p:spPr bwMode="auto">
          <a:xfrm>
            <a:off x="5918200" y="6012495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1013.97601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1" name="Rectangle 540"/>
          <p:cNvSpPr>
            <a:spLocks noChangeArrowheads="1"/>
          </p:cNvSpPr>
          <p:nvPr/>
        </p:nvSpPr>
        <p:spPr bwMode="auto">
          <a:xfrm>
            <a:off x="3438525" y="603789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910.43073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2" name="Rectangle 541"/>
          <p:cNvSpPr>
            <a:spLocks noChangeArrowheads="1"/>
          </p:cNvSpPr>
          <p:nvPr/>
        </p:nvSpPr>
        <p:spPr bwMode="auto">
          <a:xfrm>
            <a:off x="2075349" y="5963435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856.38422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3" name="Line 542"/>
          <p:cNvSpPr>
            <a:spLocks noChangeShapeType="1"/>
          </p:cNvSpPr>
          <p:nvPr/>
        </p:nvSpPr>
        <p:spPr bwMode="auto">
          <a:xfrm flipH="1" flipV="1">
            <a:off x="2362200" y="6075995"/>
            <a:ext cx="25400" cy="6350"/>
          </a:xfrm>
          <a:prstGeom prst="line">
            <a:avLst/>
          </a:prstGeom>
          <a:noFill/>
          <a:ln w="0">
            <a:solidFill>
              <a:srgbClr val="46B4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344" name="Rectangle 543"/>
          <p:cNvSpPr>
            <a:spLocks noChangeArrowheads="1"/>
          </p:cNvSpPr>
          <p:nvPr/>
        </p:nvSpPr>
        <p:spPr bwMode="auto">
          <a:xfrm>
            <a:off x="8483600" y="6047420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1119.51196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5" name="Rectangle 544"/>
          <p:cNvSpPr>
            <a:spLocks noChangeArrowheads="1"/>
          </p:cNvSpPr>
          <p:nvPr/>
        </p:nvSpPr>
        <p:spPr bwMode="auto">
          <a:xfrm>
            <a:off x="4600575" y="6072820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958.44348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6" name="Rectangle 545"/>
          <p:cNvSpPr>
            <a:spLocks noChangeArrowheads="1"/>
          </p:cNvSpPr>
          <p:nvPr/>
        </p:nvSpPr>
        <p:spPr bwMode="auto">
          <a:xfrm>
            <a:off x="9544050" y="6155370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1163.17676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7" name="Rectangle 546"/>
          <p:cNvSpPr>
            <a:spLocks noChangeArrowheads="1"/>
          </p:cNvSpPr>
          <p:nvPr/>
        </p:nvSpPr>
        <p:spPr bwMode="auto">
          <a:xfrm>
            <a:off x="1558925" y="6074100"/>
            <a:ext cx="599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837.18457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9" name="Rectangle 548"/>
          <p:cNvSpPr>
            <a:spLocks noChangeArrowheads="1"/>
          </p:cNvSpPr>
          <p:nvPr/>
        </p:nvSpPr>
        <p:spPr bwMode="auto">
          <a:xfrm>
            <a:off x="7943850" y="6174420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1101.52478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1" name="Rectangle 550"/>
          <p:cNvSpPr>
            <a:spLocks noChangeArrowheads="1"/>
          </p:cNvSpPr>
          <p:nvPr/>
        </p:nvSpPr>
        <p:spPr bwMode="auto">
          <a:xfrm>
            <a:off x="6743700" y="6190295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1042.59033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5" name="Rectangle 554"/>
          <p:cNvSpPr>
            <a:spLocks noChangeArrowheads="1"/>
          </p:cNvSpPr>
          <p:nvPr/>
        </p:nvSpPr>
        <p:spPr bwMode="auto">
          <a:xfrm>
            <a:off x="7056838" y="6055890"/>
            <a:ext cx="67005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1060.57678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1" name="TextBox 560"/>
          <p:cNvSpPr txBox="1"/>
          <p:nvPr/>
        </p:nvSpPr>
        <p:spPr>
          <a:xfrm>
            <a:off x="1314698" y="680584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3594722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2FE35-8BA1-EB4B-9DF6-3E810CA22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Supplemental Figure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2C131-3836-7642-8E84-EB089A0CF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A) Schematic representation of the Top 15 conventional and segmented data dependent acquisition approaches. * indicates the minimum cycle time if 15 peptides are selected for MS/MS and does not include IT time influence. Comparison of MS1 spectra for B) m/z 375-600, C) m/z 600-800, and D) m/z 800-1200 ranges for conventional (top) and segmented (bottom) DDA. Improved signal-to-noise was more prevalent for the m/z 800-1200 range.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721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485</Words>
  <Application>Microsoft Macintosh PowerPoint</Application>
  <PresentationFormat>Widescreen</PresentationFormat>
  <Paragraphs>325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Supplemental Figure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Stevens, Stanley</dc:creator>
  <cp:lastModifiedBy>Stevens, Stanley</cp:lastModifiedBy>
  <cp:revision>11</cp:revision>
  <dcterms:created xsi:type="dcterms:W3CDTF">2018-12-04T20:42:34Z</dcterms:created>
  <dcterms:modified xsi:type="dcterms:W3CDTF">2019-03-15T13:33:03Z</dcterms:modified>
</cp:coreProperties>
</file>