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57" r:id="rId3"/>
    <p:sldId id="258" r:id="rId4"/>
    <p:sldId id="274" r:id="rId5"/>
    <p:sldId id="273" r:id="rId6"/>
    <p:sldId id="275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1219" y="10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2B789-222F-447E-90F4-B035BAE17908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4D8ECF-AE66-41EE-A414-65E7335518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58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936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722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104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240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38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19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060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88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445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168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47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11BB0-D35F-4377-A46B-43127522B626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5311D-A1FD-46F2-A1E2-2C52ECD5CD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8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28152AF0-DC8C-48E2-AE64-E2BAB5A7C9AD}"/>
              </a:ext>
            </a:extLst>
          </p:cNvPr>
          <p:cNvSpPr txBox="1"/>
          <p:nvPr/>
        </p:nvSpPr>
        <p:spPr>
          <a:xfrm>
            <a:off x="662940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Supplementary Figure 1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834D2BC-A0FA-4780-9185-8CEAF7FD4E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52400"/>
            <a:ext cx="3048000" cy="636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841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文字, 纵横字谜&#10;&#10;已生成极高可信度的说明">
            <a:extLst>
              <a:ext uri="{FF2B5EF4-FFF2-40B4-BE49-F238E27FC236}">
                <a16:creationId xmlns:a16="http://schemas.microsoft.com/office/drawing/2014/main" id="{C3176CCE-2D91-4045-ABB0-78D75C712C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80727"/>
            <a:ext cx="8686800" cy="506577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32CC6DB-8131-480F-8277-E6444BF521E3}"/>
              </a:ext>
            </a:extLst>
          </p:cNvPr>
          <p:cNvSpPr txBox="1"/>
          <p:nvPr/>
        </p:nvSpPr>
        <p:spPr>
          <a:xfrm>
            <a:off x="662940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Supplementary Figure 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9814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纵横字谜, 文字, 时钟&#10;&#10;已生成极高可信度的说明">
            <a:extLst>
              <a:ext uri="{FF2B5EF4-FFF2-40B4-BE49-F238E27FC236}">
                <a16:creationId xmlns:a16="http://schemas.microsoft.com/office/drawing/2014/main" id="{A6B26DC7-5A0D-4DE5-B7BE-FCA16E3864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88" y="1600200"/>
            <a:ext cx="7659624" cy="36576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B4D18106-FB81-4C3D-B82E-AC2FFB894867}"/>
              </a:ext>
            </a:extLst>
          </p:cNvPr>
          <p:cNvSpPr txBox="1"/>
          <p:nvPr/>
        </p:nvSpPr>
        <p:spPr>
          <a:xfrm>
            <a:off x="662940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Supplementary Figure 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6624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 descr="图片包含 屏幕截图&#10;&#10;已生成极高可信度的说明">
            <a:extLst>
              <a:ext uri="{FF2B5EF4-FFF2-40B4-BE49-F238E27FC236}">
                <a16:creationId xmlns:a16="http://schemas.microsoft.com/office/drawing/2014/main" id="{D0E73C39-9CB3-4B1C-80E0-3D849F1138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64" y="370332"/>
            <a:ext cx="7738872" cy="6117336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A4DC7987-E4E6-43BB-BECA-6DAC7BAAEAE1}"/>
              </a:ext>
            </a:extLst>
          </p:cNvPr>
          <p:cNvSpPr txBox="1"/>
          <p:nvPr/>
        </p:nvSpPr>
        <p:spPr>
          <a:xfrm>
            <a:off x="662940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Supplementary Figure 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63049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F1A731B4-86C5-4514-AE92-378BEE9771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16" y="1071372"/>
            <a:ext cx="7440168" cy="4715256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1932DC7E-0A66-4625-8E78-1F3214B6EA11}"/>
              </a:ext>
            </a:extLst>
          </p:cNvPr>
          <p:cNvSpPr txBox="1"/>
          <p:nvPr/>
        </p:nvSpPr>
        <p:spPr>
          <a:xfrm>
            <a:off x="662940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Supplementary Figure 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4141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D34A46F3-E671-40DD-9BE3-0C3EEA67A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502595"/>
            <a:ext cx="70284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Clinic-pathological data of patients with pancreatic adenocarcinoma (n=72)</a:t>
            </a:r>
            <a:endParaRPr kumimoji="0" lang="en-US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F35B865-942A-4EE9-A7F2-2BE2C35C3C93}"/>
              </a:ext>
            </a:extLst>
          </p:cNvPr>
          <p:cNvSpPr txBox="1"/>
          <p:nvPr/>
        </p:nvSpPr>
        <p:spPr>
          <a:xfrm>
            <a:off x="662940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Supplementary table 1</a:t>
            </a:r>
            <a:endParaRPr lang="zh-CN" altLang="en-US" dirty="0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6A558299-3FB4-4335-A293-68D89D503E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442795"/>
              </p:ext>
            </p:extLst>
          </p:nvPr>
        </p:nvGraphicFramePr>
        <p:xfrm>
          <a:off x="2209800" y="1087370"/>
          <a:ext cx="4267201" cy="525780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18893">
                  <a:extLst>
                    <a:ext uri="{9D8B030D-6E8A-4147-A177-3AD203B41FA5}">
                      <a16:colId xmlns:a16="http://schemas.microsoft.com/office/drawing/2014/main" val="3884668028"/>
                    </a:ext>
                  </a:extLst>
                </a:gridCol>
                <a:gridCol w="1718893">
                  <a:extLst>
                    <a:ext uri="{9D8B030D-6E8A-4147-A177-3AD203B41FA5}">
                      <a16:colId xmlns:a16="http://schemas.microsoft.com/office/drawing/2014/main" val="2747377290"/>
                    </a:ext>
                  </a:extLst>
                </a:gridCol>
                <a:gridCol w="829415">
                  <a:extLst>
                    <a:ext uri="{9D8B030D-6E8A-4147-A177-3AD203B41FA5}">
                      <a16:colId xmlns:a16="http://schemas.microsoft.com/office/drawing/2014/main" val="2861907140"/>
                    </a:ext>
                  </a:extLst>
                </a:gridCol>
              </a:tblGrid>
              <a:tr h="343409">
                <a:tc gridSpan="2">
                  <a:txBody>
                    <a:bodyPr/>
                    <a:lstStyle/>
                    <a:p>
                      <a:pPr lvl="1"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Clinical features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3444507295"/>
                  </a:ext>
                </a:extLst>
              </a:tr>
              <a:tr h="34340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Age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&lt;65 years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(61%)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883565829"/>
                  </a:ext>
                </a:extLst>
              </a:tr>
              <a:tr h="3434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&gt;65 years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(39%)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432070300"/>
                  </a:ext>
                </a:extLst>
              </a:tr>
              <a:tr h="34340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Gender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(64%)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1134283800"/>
                  </a:ext>
                </a:extLst>
              </a:tr>
              <a:tr h="35579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(36%)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2973597147"/>
                  </a:ext>
                </a:extLst>
              </a:tr>
              <a:tr h="37575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Tumor differentiation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(25%)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1340496699"/>
                  </a:ext>
                </a:extLst>
              </a:tr>
              <a:tr h="35579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(40%)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4137110413"/>
                  </a:ext>
                </a:extLst>
              </a:tr>
              <a:tr h="35579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(35%)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1215670236"/>
                  </a:ext>
                </a:extLst>
              </a:tr>
              <a:tr h="34340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Tumor stage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T1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(4%)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2923298090"/>
                  </a:ext>
                </a:extLst>
              </a:tr>
              <a:tr h="3434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T2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(13%)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3486501834"/>
                  </a:ext>
                </a:extLst>
              </a:tr>
              <a:tr h="3434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T3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(83%)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2620252452"/>
                  </a:ext>
                </a:extLst>
              </a:tr>
              <a:tr h="35579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Tumor grade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IA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(3%)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3315784856"/>
                  </a:ext>
                </a:extLst>
              </a:tr>
              <a:tr h="35579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IB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(14%)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2827690677"/>
                  </a:ext>
                </a:extLst>
              </a:tr>
              <a:tr h="35579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IIA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(29%)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1787233795"/>
                  </a:ext>
                </a:extLst>
              </a:tr>
              <a:tr h="3434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IIB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(54%)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980" marR="63980" marT="0" marB="0" anchor="ctr"/>
                </a:tc>
                <a:extLst>
                  <a:ext uri="{0D108BD9-81ED-4DB2-BD59-A6C34878D82A}">
                    <a16:rowId xmlns:a16="http://schemas.microsoft.com/office/drawing/2014/main" val="9412176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5738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4739</TotalTime>
  <Words>107</Words>
  <Application>Microsoft Office PowerPoint</Application>
  <PresentationFormat>全屏显示(4:3)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等线</vt:lpstr>
      <vt:lpstr>宋体</vt:lpstr>
      <vt:lpstr>Arial</vt:lpstr>
      <vt:lpstr>Calibri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Mingyang</dc:creator>
  <cp:lastModifiedBy>Mingyang Liu</cp:lastModifiedBy>
  <cp:revision>342</cp:revision>
  <dcterms:created xsi:type="dcterms:W3CDTF">2016-08-13T20:03:16Z</dcterms:created>
  <dcterms:modified xsi:type="dcterms:W3CDTF">2018-03-09T01:59:33Z</dcterms:modified>
</cp:coreProperties>
</file>