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9"/>
  </p:normalViewPr>
  <p:slideViewPr>
    <p:cSldViewPr snapToGrid="0" snapToObjects="1">
      <p:cViewPr varScale="1">
        <p:scale>
          <a:sx n="105" d="100"/>
          <a:sy n="105" d="100"/>
        </p:scale>
        <p:origin x="184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862B-756E-E448-AA13-C2A61F66E969}" type="datetimeFigureOut">
              <a:rPr lang="es-ES" smtClean="0"/>
              <a:t>21/1/20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EFC3-B153-C54E-A39D-959FACE5354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068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862B-756E-E448-AA13-C2A61F66E969}" type="datetimeFigureOut">
              <a:rPr lang="es-ES" smtClean="0"/>
              <a:t>21/1/20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EFC3-B153-C54E-A39D-959FACE5354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8605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862B-756E-E448-AA13-C2A61F66E969}" type="datetimeFigureOut">
              <a:rPr lang="es-ES" smtClean="0"/>
              <a:t>21/1/20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EFC3-B153-C54E-A39D-959FACE5354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8459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862B-756E-E448-AA13-C2A61F66E969}" type="datetimeFigureOut">
              <a:rPr lang="es-ES" smtClean="0"/>
              <a:t>21/1/20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EFC3-B153-C54E-A39D-959FACE5354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266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862B-756E-E448-AA13-C2A61F66E969}" type="datetimeFigureOut">
              <a:rPr lang="es-ES" smtClean="0"/>
              <a:t>21/1/20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EFC3-B153-C54E-A39D-959FACE5354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0953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862B-756E-E448-AA13-C2A61F66E969}" type="datetimeFigureOut">
              <a:rPr lang="es-ES" smtClean="0"/>
              <a:t>21/1/20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EFC3-B153-C54E-A39D-959FACE5354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965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862B-756E-E448-AA13-C2A61F66E969}" type="datetimeFigureOut">
              <a:rPr lang="es-ES" smtClean="0"/>
              <a:t>21/1/20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EFC3-B153-C54E-A39D-959FACE5354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2625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862B-756E-E448-AA13-C2A61F66E969}" type="datetimeFigureOut">
              <a:rPr lang="es-ES" smtClean="0"/>
              <a:t>21/1/20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EFC3-B153-C54E-A39D-959FACE5354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6252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862B-756E-E448-AA13-C2A61F66E969}" type="datetimeFigureOut">
              <a:rPr lang="es-ES" smtClean="0"/>
              <a:t>21/1/20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EFC3-B153-C54E-A39D-959FACE5354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7118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862B-756E-E448-AA13-C2A61F66E969}" type="datetimeFigureOut">
              <a:rPr lang="es-ES" smtClean="0"/>
              <a:t>21/1/20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EFC3-B153-C54E-A39D-959FACE5354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544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862B-756E-E448-AA13-C2A61F66E969}" type="datetimeFigureOut">
              <a:rPr lang="es-ES" smtClean="0"/>
              <a:t>21/1/20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EFC3-B153-C54E-A39D-959FACE5354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1563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0862B-756E-E448-AA13-C2A61F66E969}" type="datetimeFigureOut">
              <a:rPr lang="es-ES" smtClean="0"/>
              <a:t>21/1/20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0EFC3-B153-C54E-A39D-959FACE5354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1299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4C9DBD59-007A-4EEA-8758-A1D49E58D2DA}"/>
              </a:ext>
            </a:extLst>
          </p:cNvPr>
          <p:cNvSpPr txBox="1"/>
          <p:nvPr/>
        </p:nvSpPr>
        <p:spPr>
          <a:xfrm>
            <a:off x="369333" y="310896"/>
            <a:ext cx="84882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S3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Dot-plot alignment between melon assembly v3.6.1 and v4.0. Each dot represents a conserved region. Red boxes indicate syntenic blocks. Discontinuous lines on the diagonal represent synteny breaks due to deletions or insertions while interspersed blue rectangles represent relocations.</a:t>
            </a:r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FB8E554-F9F4-7E4B-9E1A-EA7B3A6C05E1}"/>
              </a:ext>
            </a:extLst>
          </p:cNvPr>
          <p:cNvGrpSpPr/>
          <p:nvPr/>
        </p:nvGrpSpPr>
        <p:grpSpPr>
          <a:xfrm>
            <a:off x="0" y="1521965"/>
            <a:ext cx="9083313" cy="4333009"/>
            <a:chOff x="0" y="1870115"/>
            <a:chExt cx="9083313" cy="4333009"/>
          </a:xfrm>
        </p:grpSpPr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2321A92D-4CAC-4B19-9EEC-7BABB27AA9D5}"/>
                </a:ext>
              </a:extLst>
            </p:cNvPr>
            <p:cNvSpPr txBox="1"/>
            <p:nvPr/>
          </p:nvSpPr>
          <p:spPr>
            <a:xfrm>
              <a:off x="3498438" y="1870115"/>
              <a:ext cx="219932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err="1"/>
                <a:t>Assembly</a:t>
              </a:r>
              <a:r>
                <a:rPr lang="es-ES" dirty="0"/>
                <a:t> v4.0</a:t>
              </a:r>
              <a:endParaRPr lang="en-GB" dirty="0"/>
            </a:p>
          </p:txBody>
        </p:sp>
        <p:pic>
          <p:nvPicPr>
            <p:cNvPr id="7" name="Picture 6" descr="A close up of text on a white background&#10;&#10;Description automatically generated">
              <a:extLst>
                <a:ext uri="{FF2B5EF4-FFF2-40B4-BE49-F238E27FC236}">
                  <a16:creationId xmlns:a16="http://schemas.microsoft.com/office/drawing/2014/main" id="{54B1D8EB-1E8B-8244-95D9-B2EF230482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2888" y="2239447"/>
              <a:ext cx="8970425" cy="3963677"/>
            </a:xfrm>
            <a:prstGeom prst="rect">
              <a:avLst/>
            </a:prstGeom>
          </p:spPr>
        </p:pic>
        <p:sp>
          <p:nvSpPr>
            <p:cNvPr id="8" name="CuadroTexto 4">
              <a:extLst>
                <a:ext uri="{FF2B5EF4-FFF2-40B4-BE49-F238E27FC236}">
                  <a16:creationId xmlns:a16="http://schemas.microsoft.com/office/drawing/2014/main" id="{3CCB0C9A-2439-B741-B4F6-D68A2C7C91E8}"/>
                </a:ext>
              </a:extLst>
            </p:cNvPr>
            <p:cNvSpPr txBox="1"/>
            <p:nvPr/>
          </p:nvSpPr>
          <p:spPr>
            <a:xfrm rot="16200000">
              <a:off x="-1281549" y="3814422"/>
              <a:ext cx="293243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err="1"/>
                <a:t>Assembly</a:t>
              </a:r>
              <a:r>
                <a:rPr lang="es-ES" dirty="0"/>
                <a:t> v3.6.1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770157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50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Josep Casacuberta</dc:creator>
  <cp:lastModifiedBy>Raúl Castanera Andrés</cp:lastModifiedBy>
  <cp:revision>6</cp:revision>
  <dcterms:created xsi:type="dcterms:W3CDTF">2019-08-30T14:47:29Z</dcterms:created>
  <dcterms:modified xsi:type="dcterms:W3CDTF">2020-01-21T13:58:08Z</dcterms:modified>
</cp:coreProperties>
</file>