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59" r:id="rId6"/>
    <p:sldId id="26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118" autoAdjust="0"/>
    <p:restoredTop sz="94660"/>
  </p:normalViewPr>
  <p:slideViewPr>
    <p:cSldViewPr snapToGrid="0">
      <p:cViewPr varScale="1">
        <p:scale>
          <a:sx n="103" d="100"/>
          <a:sy n="103" d="100"/>
        </p:scale>
        <p:origin x="176" y="3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6246E3-B172-4F77-A578-A131F8D6FF44}"/>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GB"/>
          </a:p>
        </p:txBody>
      </p:sp>
      <p:sp>
        <p:nvSpPr>
          <p:cNvPr id="3" name="Subtítulo 2">
            <a:extLst>
              <a:ext uri="{FF2B5EF4-FFF2-40B4-BE49-F238E27FC236}">
                <a16:creationId xmlns:a16="http://schemas.microsoft.com/office/drawing/2014/main" id="{A9296ACD-7431-4FCE-8C99-7A342C2B92F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GB"/>
          </a:p>
        </p:txBody>
      </p:sp>
      <p:sp>
        <p:nvSpPr>
          <p:cNvPr id="4" name="Marcador de fecha 3">
            <a:extLst>
              <a:ext uri="{FF2B5EF4-FFF2-40B4-BE49-F238E27FC236}">
                <a16:creationId xmlns:a16="http://schemas.microsoft.com/office/drawing/2014/main" id="{C580602D-56EC-4E75-8C25-621F87865578}"/>
              </a:ext>
            </a:extLst>
          </p:cNvPr>
          <p:cNvSpPr>
            <a:spLocks noGrp="1"/>
          </p:cNvSpPr>
          <p:nvPr>
            <p:ph type="dt" sz="half" idx="10"/>
          </p:nvPr>
        </p:nvSpPr>
        <p:spPr/>
        <p:txBody>
          <a:bodyPr/>
          <a:lstStyle/>
          <a:p>
            <a:fld id="{8E23CD21-5DB2-416B-855B-A2E17F8420EB}" type="datetimeFigureOut">
              <a:rPr lang="en-GB" smtClean="0"/>
              <a:t>21/01/2020</a:t>
            </a:fld>
            <a:endParaRPr lang="en-GB"/>
          </a:p>
        </p:txBody>
      </p:sp>
      <p:sp>
        <p:nvSpPr>
          <p:cNvPr id="5" name="Marcador de pie de página 4">
            <a:extLst>
              <a:ext uri="{FF2B5EF4-FFF2-40B4-BE49-F238E27FC236}">
                <a16:creationId xmlns:a16="http://schemas.microsoft.com/office/drawing/2014/main" id="{FD1910F4-FA99-4448-B058-97B0F77056AA}"/>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305FEA4E-7251-4796-90AC-DA5BFA281A00}"/>
              </a:ext>
            </a:extLst>
          </p:cNvPr>
          <p:cNvSpPr>
            <a:spLocks noGrp="1"/>
          </p:cNvSpPr>
          <p:nvPr>
            <p:ph type="sldNum" sz="quarter" idx="12"/>
          </p:nvPr>
        </p:nvSpPr>
        <p:spPr/>
        <p:txBody>
          <a:bodyPr/>
          <a:lstStyle/>
          <a:p>
            <a:fld id="{69120963-A0BF-4719-B070-BF84684DE52F}" type="slidenum">
              <a:rPr lang="en-GB" smtClean="0"/>
              <a:t>‹#›</a:t>
            </a:fld>
            <a:endParaRPr lang="en-GB"/>
          </a:p>
        </p:txBody>
      </p:sp>
    </p:spTree>
    <p:extLst>
      <p:ext uri="{BB962C8B-B14F-4D97-AF65-F5344CB8AC3E}">
        <p14:creationId xmlns:p14="http://schemas.microsoft.com/office/powerpoint/2010/main" val="1801627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5BB9A83-A92D-44FE-B3ED-58A8BDD6BC10}"/>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texto vertical 2">
            <a:extLst>
              <a:ext uri="{FF2B5EF4-FFF2-40B4-BE49-F238E27FC236}">
                <a16:creationId xmlns:a16="http://schemas.microsoft.com/office/drawing/2014/main" id="{A1F2583B-BC12-4E20-8600-AD7E22AA31EE}"/>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2B322AED-1C87-4673-AFD0-7D4CA49981DF}"/>
              </a:ext>
            </a:extLst>
          </p:cNvPr>
          <p:cNvSpPr>
            <a:spLocks noGrp="1"/>
          </p:cNvSpPr>
          <p:nvPr>
            <p:ph type="dt" sz="half" idx="10"/>
          </p:nvPr>
        </p:nvSpPr>
        <p:spPr/>
        <p:txBody>
          <a:bodyPr/>
          <a:lstStyle/>
          <a:p>
            <a:fld id="{8E23CD21-5DB2-416B-855B-A2E17F8420EB}" type="datetimeFigureOut">
              <a:rPr lang="en-GB" smtClean="0"/>
              <a:t>21/01/2020</a:t>
            </a:fld>
            <a:endParaRPr lang="en-GB"/>
          </a:p>
        </p:txBody>
      </p:sp>
      <p:sp>
        <p:nvSpPr>
          <p:cNvPr id="5" name="Marcador de pie de página 4">
            <a:extLst>
              <a:ext uri="{FF2B5EF4-FFF2-40B4-BE49-F238E27FC236}">
                <a16:creationId xmlns:a16="http://schemas.microsoft.com/office/drawing/2014/main" id="{99BC30E1-458D-4774-900E-7ED1BE3278DC}"/>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677050DA-5212-4FA4-B606-46BC2787BA0C}"/>
              </a:ext>
            </a:extLst>
          </p:cNvPr>
          <p:cNvSpPr>
            <a:spLocks noGrp="1"/>
          </p:cNvSpPr>
          <p:nvPr>
            <p:ph type="sldNum" sz="quarter" idx="12"/>
          </p:nvPr>
        </p:nvSpPr>
        <p:spPr/>
        <p:txBody>
          <a:bodyPr/>
          <a:lstStyle/>
          <a:p>
            <a:fld id="{69120963-A0BF-4719-B070-BF84684DE52F}" type="slidenum">
              <a:rPr lang="en-GB" smtClean="0"/>
              <a:t>‹#›</a:t>
            </a:fld>
            <a:endParaRPr lang="en-GB"/>
          </a:p>
        </p:txBody>
      </p:sp>
    </p:spTree>
    <p:extLst>
      <p:ext uri="{BB962C8B-B14F-4D97-AF65-F5344CB8AC3E}">
        <p14:creationId xmlns:p14="http://schemas.microsoft.com/office/powerpoint/2010/main" val="1309389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EE272F37-6DFB-43A3-B0E1-AE08EB74D0C7}"/>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GB"/>
          </a:p>
        </p:txBody>
      </p:sp>
      <p:sp>
        <p:nvSpPr>
          <p:cNvPr id="3" name="Marcador de texto vertical 2">
            <a:extLst>
              <a:ext uri="{FF2B5EF4-FFF2-40B4-BE49-F238E27FC236}">
                <a16:creationId xmlns:a16="http://schemas.microsoft.com/office/drawing/2014/main" id="{82BAB4AC-0C49-42FB-9B54-91428FA565AB}"/>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6A2532DE-8D79-4131-85CA-B34F5F594EC7}"/>
              </a:ext>
            </a:extLst>
          </p:cNvPr>
          <p:cNvSpPr>
            <a:spLocks noGrp="1"/>
          </p:cNvSpPr>
          <p:nvPr>
            <p:ph type="dt" sz="half" idx="10"/>
          </p:nvPr>
        </p:nvSpPr>
        <p:spPr/>
        <p:txBody>
          <a:bodyPr/>
          <a:lstStyle/>
          <a:p>
            <a:fld id="{8E23CD21-5DB2-416B-855B-A2E17F8420EB}" type="datetimeFigureOut">
              <a:rPr lang="en-GB" smtClean="0"/>
              <a:t>21/01/2020</a:t>
            </a:fld>
            <a:endParaRPr lang="en-GB"/>
          </a:p>
        </p:txBody>
      </p:sp>
      <p:sp>
        <p:nvSpPr>
          <p:cNvPr id="5" name="Marcador de pie de página 4">
            <a:extLst>
              <a:ext uri="{FF2B5EF4-FFF2-40B4-BE49-F238E27FC236}">
                <a16:creationId xmlns:a16="http://schemas.microsoft.com/office/drawing/2014/main" id="{14A503C6-0C74-4708-BB07-68A99714ADF5}"/>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F17049CC-87FA-4ABA-BA65-A78E570335F4}"/>
              </a:ext>
            </a:extLst>
          </p:cNvPr>
          <p:cNvSpPr>
            <a:spLocks noGrp="1"/>
          </p:cNvSpPr>
          <p:nvPr>
            <p:ph type="sldNum" sz="quarter" idx="12"/>
          </p:nvPr>
        </p:nvSpPr>
        <p:spPr/>
        <p:txBody>
          <a:bodyPr/>
          <a:lstStyle/>
          <a:p>
            <a:fld id="{69120963-A0BF-4719-B070-BF84684DE52F}" type="slidenum">
              <a:rPr lang="en-GB" smtClean="0"/>
              <a:t>‹#›</a:t>
            </a:fld>
            <a:endParaRPr lang="en-GB"/>
          </a:p>
        </p:txBody>
      </p:sp>
    </p:spTree>
    <p:extLst>
      <p:ext uri="{BB962C8B-B14F-4D97-AF65-F5344CB8AC3E}">
        <p14:creationId xmlns:p14="http://schemas.microsoft.com/office/powerpoint/2010/main" val="1745948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95877B-9D7A-4460-9C7E-4008DBD85BEF}"/>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contenido 2">
            <a:extLst>
              <a:ext uri="{FF2B5EF4-FFF2-40B4-BE49-F238E27FC236}">
                <a16:creationId xmlns:a16="http://schemas.microsoft.com/office/drawing/2014/main" id="{F9909B54-D040-4D46-8E4B-41919EE13ACF}"/>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5D1E310F-842C-42EF-8444-A89B3449D085}"/>
              </a:ext>
            </a:extLst>
          </p:cNvPr>
          <p:cNvSpPr>
            <a:spLocks noGrp="1"/>
          </p:cNvSpPr>
          <p:nvPr>
            <p:ph type="dt" sz="half" idx="10"/>
          </p:nvPr>
        </p:nvSpPr>
        <p:spPr/>
        <p:txBody>
          <a:bodyPr/>
          <a:lstStyle/>
          <a:p>
            <a:fld id="{8E23CD21-5DB2-416B-855B-A2E17F8420EB}" type="datetimeFigureOut">
              <a:rPr lang="en-GB" smtClean="0"/>
              <a:t>21/01/2020</a:t>
            </a:fld>
            <a:endParaRPr lang="en-GB"/>
          </a:p>
        </p:txBody>
      </p:sp>
      <p:sp>
        <p:nvSpPr>
          <p:cNvPr id="5" name="Marcador de pie de página 4">
            <a:extLst>
              <a:ext uri="{FF2B5EF4-FFF2-40B4-BE49-F238E27FC236}">
                <a16:creationId xmlns:a16="http://schemas.microsoft.com/office/drawing/2014/main" id="{F50755F0-7397-4EB7-ACA3-782F16F8A9DC}"/>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7CB6E423-466A-422F-849A-011C54E171EF}"/>
              </a:ext>
            </a:extLst>
          </p:cNvPr>
          <p:cNvSpPr>
            <a:spLocks noGrp="1"/>
          </p:cNvSpPr>
          <p:nvPr>
            <p:ph type="sldNum" sz="quarter" idx="12"/>
          </p:nvPr>
        </p:nvSpPr>
        <p:spPr/>
        <p:txBody>
          <a:bodyPr/>
          <a:lstStyle/>
          <a:p>
            <a:fld id="{69120963-A0BF-4719-B070-BF84684DE52F}" type="slidenum">
              <a:rPr lang="en-GB" smtClean="0"/>
              <a:t>‹#›</a:t>
            </a:fld>
            <a:endParaRPr lang="en-GB"/>
          </a:p>
        </p:txBody>
      </p:sp>
    </p:spTree>
    <p:extLst>
      <p:ext uri="{BB962C8B-B14F-4D97-AF65-F5344CB8AC3E}">
        <p14:creationId xmlns:p14="http://schemas.microsoft.com/office/powerpoint/2010/main" val="3573785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FA3D7D-8D1E-4519-A6DA-42442B2D0C34}"/>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GB"/>
          </a:p>
        </p:txBody>
      </p:sp>
      <p:sp>
        <p:nvSpPr>
          <p:cNvPr id="3" name="Marcador de texto 2">
            <a:extLst>
              <a:ext uri="{FF2B5EF4-FFF2-40B4-BE49-F238E27FC236}">
                <a16:creationId xmlns:a16="http://schemas.microsoft.com/office/drawing/2014/main" id="{080C672D-B62D-4A1B-BD8D-42349FCBF9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0D379AFD-A8BF-470E-92DA-A80AD844F6C6}"/>
              </a:ext>
            </a:extLst>
          </p:cNvPr>
          <p:cNvSpPr>
            <a:spLocks noGrp="1"/>
          </p:cNvSpPr>
          <p:nvPr>
            <p:ph type="dt" sz="half" idx="10"/>
          </p:nvPr>
        </p:nvSpPr>
        <p:spPr/>
        <p:txBody>
          <a:bodyPr/>
          <a:lstStyle/>
          <a:p>
            <a:fld id="{8E23CD21-5DB2-416B-855B-A2E17F8420EB}" type="datetimeFigureOut">
              <a:rPr lang="en-GB" smtClean="0"/>
              <a:t>21/01/2020</a:t>
            </a:fld>
            <a:endParaRPr lang="en-GB"/>
          </a:p>
        </p:txBody>
      </p:sp>
      <p:sp>
        <p:nvSpPr>
          <p:cNvPr id="5" name="Marcador de pie de página 4">
            <a:extLst>
              <a:ext uri="{FF2B5EF4-FFF2-40B4-BE49-F238E27FC236}">
                <a16:creationId xmlns:a16="http://schemas.microsoft.com/office/drawing/2014/main" id="{7E7760B3-6EA3-4706-82BE-5E53B86B991D}"/>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8428576E-8A89-4AA8-AF1F-46C1645FC481}"/>
              </a:ext>
            </a:extLst>
          </p:cNvPr>
          <p:cNvSpPr>
            <a:spLocks noGrp="1"/>
          </p:cNvSpPr>
          <p:nvPr>
            <p:ph type="sldNum" sz="quarter" idx="12"/>
          </p:nvPr>
        </p:nvSpPr>
        <p:spPr/>
        <p:txBody>
          <a:bodyPr/>
          <a:lstStyle/>
          <a:p>
            <a:fld id="{69120963-A0BF-4719-B070-BF84684DE52F}" type="slidenum">
              <a:rPr lang="en-GB" smtClean="0"/>
              <a:t>‹#›</a:t>
            </a:fld>
            <a:endParaRPr lang="en-GB"/>
          </a:p>
        </p:txBody>
      </p:sp>
    </p:spTree>
    <p:extLst>
      <p:ext uri="{BB962C8B-B14F-4D97-AF65-F5344CB8AC3E}">
        <p14:creationId xmlns:p14="http://schemas.microsoft.com/office/powerpoint/2010/main" val="3321090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38CF61-5FC7-4D25-B7A4-1EB7DE038933}"/>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contenido 2">
            <a:extLst>
              <a:ext uri="{FF2B5EF4-FFF2-40B4-BE49-F238E27FC236}">
                <a16:creationId xmlns:a16="http://schemas.microsoft.com/office/drawing/2014/main" id="{40EF1F9C-969A-4886-88DA-8BFC03B8DBBA}"/>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contenido 3">
            <a:extLst>
              <a:ext uri="{FF2B5EF4-FFF2-40B4-BE49-F238E27FC236}">
                <a16:creationId xmlns:a16="http://schemas.microsoft.com/office/drawing/2014/main" id="{8284F343-A5A1-4FEF-9D29-130C1B54BA96}"/>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Marcador de fecha 4">
            <a:extLst>
              <a:ext uri="{FF2B5EF4-FFF2-40B4-BE49-F238E27FC236}">
                <a16:creationId xmlns:a16="http://schemas.microsoft.com/office/drawing/2014/main" id="{E50AAB51-9CC5-4CF3-9F09-0ECDBA526594}"/>
              </a:ext>
            </a:extLst>
          </p:cNvPr>
          <p:cNvSpPr>
            <a:spLocks noGrp="1"/>
          </p:cNvSpPr>
          <p:nvPr>
            <p:ph type="dt" sz="half" idx="10"/>
          </p:nvPr>
        </p:nvSpPr>
        <p:spPr/>
        <p:txBody>
          <a:bodyPr/>
          <a:lstStyle/>
          <a:p>
            <a:fld id="{8E23CD21-5DB2-416B-855B-A2E17F8420EB}" type="datetimeFigureOut">
              <a:rPr lang="en-GB" smtClean="0"/>
              <a:t>21/01/2020</a:t>
            </a:fld>
            <a:endParaRPr lang="en-GB"/>
          </a:p>
        </p:txBody>
      </p:sp>
      <p:sp>
        <p:nvSpPr>
          <p:cNvPr id="6" name="Marcador de pie de página 5">
            <a:extLst>
              <a:ext uri="{FF2B5EF4-FFF2-40B4-BE49-F238E27FC236}">
                <a16:creationId xmlns:a16="http://schemas.microsoft.com/office/drawing/2014/main" id="{628A82F9-419A-44BA-96E5-017A238A03AE}"/>
              </a:ext>
            </a:extLst>
          </p:cNvPr>
          <p:cNvSpPr>
            <a:spLocks noGrp="1"/>
          </p:cNvSpPr>
          <p:nvPr>
            <p:ph type="ftr" sz="quarter" idx="11"/>
          </p:nvPr>
        </p:nvSpPr>
        <p:spPr/>
        <p:txBody>
          <a:bodyPr/>
          <a:lstStyle/>
          <a:p>
            <a:endParaRPr lang="en-GB"/>
          </a:p>
        </p:txBody>
      </p:sp>
      <p:sp>
        <p:nvSpPr>
          <p:cNvPr id="7" name="Marcador de número de diapositiva 6">
            <a:extLst>
              <a:ext uri="{FF2B5EF4-FFF2-40B4-BE49-F238E27FC236}">
                <a16:creationId xmlns:a16="http://schemas.microsoft.com/office/drawing/2014/main" id="{8B816749-7E55-43E3-A216-E4C48C22127F}"/>
              </a:ext>
            </a:extLst>
          </p:cNvPr>
          <p:cNvSpPr>
            <a:spLocks noGrp="1"/>
          </p:cNvSpPr>
          <p:nvPr>
            <p:ph type="sldNum" sz="quarter" idx="12"/>
          </p:nvPr>
        </p:nvSpPr>
        <p:spPr/>
        <p:txBody>
          <a:bodyPr/>
          <a:lstStyle/>
          <a:p>
            <a:fld id="{69120963-A0BF-4719-B070-BF84684DE52F}" type="slidenum">
              <a:rPr lang="en-GB" smtClean="0"/>
              <a:t>‹#›</a:t>
            </a:fld>
            <a:endParaRPr lang="en-GB"/>
          </a:p>
        </p:txBody>
      </p:sp>
    </p:spTree>
    <p:extLst>
      <p:ext uri="{BB962C8B-B14F-4D97-AF65-F5344CB8AC3E}">
        <p14:creationId xmlns:p14="http://schemas.microsoft.com/office/powerpoint/2010/main" val="822772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DA24F0B-B999-48E2-B17C-B088EC6F806C}"/>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n-GB"/>
          </a:p>
        </p:txBody>
      </p:sp>
      <p:sp>
        <p:nvSpPr>
          <p:cNvPr id="3" name="Marcador de texto 2">
            <a:extLst>
              <a:ext uri="{FF2B5EF4-FFF2-40B4-BE49-F238E27FC236}">
                <a16:creationId xmlns:a16="http://schemas.microsoft.com/office/drawing/2014/main" id="{A61F970E-E642-46D5-8024-48ED6884E4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4C13B58B-078C-422E-BF30-A002A19F4DFA}"/>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Marcador de texto 4">
            <a:extLst>
              <a:ext uri="{FF2B5EF4-FFF2-40B4-BE49-F238E27FC236}">
                <a16:creationId xmlns:a16="http://schemas.microsoft.com/office/drawing/2014/main" id="{262BA391-23D7-4AF1-8D16-CF09AED133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595A36A8-FB49-4F03-B928-A66E1747B9EC}"/>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Marcador de fecha 6">
            <a:extLst>
              <a:ext uri="{FF2B5EF4-FFF2-40B4-BE49-F238E27FC236}">
                <a16:creationId xmlns:a16="http://schemas.microsoft.com/office/drawing/2014/main" id="{64177314-B287-460E-86CB-EB9058C344B5}"/>
              </a:ext>
            </a:extLst>
          </p:cNvPr>
          <p:cNvSpPr>
            <a:spLocks noGrp="1"/>
          </p:cNvSpPr>
          <p:nvPr>
            <p:ph type="dt" sz="half" idx="10"/>
          </p:nvPr>
        </p:nvSpPr>
        <p:spPr/>
        <p:txBody>
          <a:bodyPr/>
          <a:lstStyle/>
          <a:p>
            <a:fld id="{8E23CD21-5DB2-416B-855B-A2E17F8420EB}" type="datetimeFigureOut">
              <a:rPr lang="en-GB" smtClean="0"/>
              <a:t>21/01/2020</a:t>
            </a:fld>
            <a:endParaRPr lang="en-GB"/>
          </a:p>
        </p:txBody>
      </p:sp>
      <p:sp>
        <p:nvSpPr>
          <p:cNvPr id="8" name="Marcador de pie de página 7">
            <a:extLst>
              <a:ext uri="{FF2B5EF4-FFF2-40B4-BE49-F238E27FC236}">
                <a16:creationId xmlns:a16="http://schemas.microsoft.com/office/drawing/2014/main" id="{425AC8A5-C4AC-4F8A-8215-07B522F133F4}"/>
              </a:ext>
            </a:extLst>
          </p:cNvPr>
          <p:cNvSpPr>
            <a:spLocks noGrp="1"/>
          </p:cNvSpPr>
          <p:nvPr>
            <p:ph type="ftr" sz="quarter" idx="11"/>
          </p:nvPr>
        </p:nvSpPr>
        <p:spPr/>
        <p:txBody>
          <a:bodyPr/>
          <a:lstStyle/>
          <a:p>
            <a:endParaRPr lang="en-GB"/>
          </a:p>
        </p:txBody>
      </p:sp>
      <p:sp>
        <p:nvSpPr>
          <p:cNvPr id="9" name="Marcador de número de diapositiva 8">
            <a:extLst>
              <a:ext uri="{FF2B5EF4-FFF2-40B4-BE49-F238E27FC236}">
                <a16:creationId xmlns:a16="http://schemas.microsoft.com/office/drawing/2014/main" id="{DB68CC02-761E-4569-AA61-329AF3FFF7A9}"/>
              </a:ext>
            </a:extLst>
          </p:cNvPr>
          <p:cNvSpPr>
            <a:spLocks noGrp="1"/>
          </p:cNvSpPr>
          <p:nvPr>
            <p:ph type="sldNum" sz="quarter" idx="12"/>
          </p:nvPr>
        </p:nvSpPr>
        <p:spPr/>
        <p:txBody>
          <a:bodyPr/>
          <a:lstStyle/>
          <a:p>
            <a:fld id="{69120963-A0BF-4719-B070-BF84684DE52F}" type="slidenum">
              <a:rPr lang="en-GB" smtClean="0"/>
              <a:t>‹#›</a:t>
            </a:fld>
            <a:endParaRPr lang="en-GB"/>
          </a:p>
        </p:txBody>
      </p:sp>
    </p:spTree>
    <p:extLst>
      <p:ext uri="{BB962C8B-B14F-4D97-AF65-F5344CB8AC3E}">
        <p14:creationId xmlns:p14="http://schemas.microsoft.com/office/powerpoint/2010/main" val="1620638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216537-775C-43E4-A9E0-794C581019A6}"/>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fecha 2">
            <a:extLst>
              <a:ext uri="{FF2B5EF4-FFF2-40B4-BE49-F238E27FC236}">
                <a16:creationId xmlns:a16="http://schemas.microsoft.com/office/drawing/2014/main" id="{0225F81C-7890-4C67-99B2-E2EC0F96AF77}"/>
              </a:ext>
            </a:extLst>
          </p:cNvPr>
          <p:cNvSpPr>
            <a:spLocks noGrp="1"/>
          </p:cNvSpPr>
          <p:nvPr>
            <p:ph type="dt" sz="half" idx="10"/>
          </p:nvPr>
        </p:nvSpPr>
        <p:spPr/>
        <p:txBody>
          <a:bodyPr/>
          <a:lstStyle/>
          <a:p>
            <a:fld id="{8E23CD21-5DB2-416B-855B-A2E17F8420EB}" type="datetimeFigureOut">
              <a:rPr lang="en-GB" smtClean="0"/>
              <a:t>21/01/2020</a:t>
            </a:fld>
            <a:endParaRPr lang="en-GB"/>
          </a:p>
        </p:txBody>
      </p:sp>
      <p:sp>
        <p:nvSpPr>
          <p:cNvPr id="4" name="Marcador de pie de página 3">
            <a:extLst>
              <a:ext uri="{FF2B5EF4-FFF2-40B4-BE49-F238E27FC236}">
                <a16:creationId xmlns:a16="http://schemas.microsoft.com/office/drawing/2014/main" id="{C63C80BB-6AFF-45A9-BDB1-2D633D779A11}"/>
              </a:ext>
            </a:extLst>
          </p:cNvPr>
          <p:cNvSpPr>
            <a:spLocks noGrp="1"/>
          </p:cNvSpPr>
          <p:nvPr>
            <p:ph type="ftr" sz="quarter" idx="11"/>
          </p:nvPr>
        </p:nvSpPr>
        <p:spPr/>
        <p:txBody>
          <a:bodyPr/>
          <a:lstStyle/>
          <a:p>
            <a:endParaRPr lang="en-GB"/>
          </a:p>
        </p:txBody>
      </p:sp>
      <p:sp>
        <p:nvSpPr>
          <p:cNvPr id="5" name="Marcador de número de diapositiva 4">
            <a:extLst>
              <a:ext uri="{FF2B5EF4-FFF2-40B4-BE49-F238E27FC236}">
                <a16:creationId xmlns:a16="http://schemas.microsoft.com/office/drawing/2014/main" id="{11BF193B-92BC-42DF-892D-3D5AD2332C40}"/>
              </a:ext>
            </a:extLst>
          </p:cNvPr>
          <p:cNvSpPr>
            <a:spLocks noGrp="1"/>
          </p:cNvSpPr>
          <p:nvPr>
            <p:ph type="sldNum" sz="quarter" idx="12"/>
          </p:nvPr>
        </p:nvSpPr>
        <p:spPr/>
        <p:txBody>
          <a:bodyPr/>
          <a:lstStyle/>
          <a:p>
            <a:fld id="{69120963-A0BF-4719-B070-BF84684DE52F}" type="slidenum">
              <a:rPr lang="en-GB" smtClean="0"/>
              <a:t>‹#›</a:t>
            </a:fld>
            <a:endParaRPr lang="en-GB"/>
          </a:p>
        </p:txBody>
      </p:sp>
    </p:spTree>
    <p:extLst>
      <p:ext uri="{BB962C8B-B14F-4D97-AF65-F5344CB8AC3E}">
        <p14:creationId xmlns:p14="http://schemas.microsoft.com/office/powerpoint/2010/main" val="6545781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8955CE00-8ECA-4482-A463-ED01712244F5}"/>
              </a:ext>
            </a:extLst>
          </p:cNvPr>
          <p:cNvSpPr>
            <a:spLocks noGrp="1"/>
          </p:cNvSpPr>
          <p:nvPr>
            <p:ph type="dt" sz="half" idx="10"/>
          </p:nvPr>
        </p:nvSpPr>
        <p:spPr/>
        <p:txBody>
          <a:bodyPr/>
          <a:lstStyle/>
          <a:p>
            <a:fld id="{8E23CD21-5DB2-416B-855B-A2E17F8420EB}" type="datetimeFigureOut">
              <a:rPr lang="en-GB" smtClean="0"/>
              <a:t>21/01/2020</a:t>
            </a:fld>
            <a:endParaRPr lang="en-GB"/>
          </a:p>
        </p:txBody>
      </p:sp>
      <p:sp>
        <p:nvSpPr>
          <p:cNvPr id="3" name="Marcador de pie de página 2">
            <a:extLst>
              <a:ext uri="{FF2B5EF4-FFF2-40B4-BE49-F238E27FC236}">
                <a16:creationId xmlns:a16="http://schemas.microsoft.com/office/drawing/2014/main" id="{9D8029A0-260B-477A-91B2-157B252D0DA5}"/>
              </a:ext>
            </a:extLst>
          </p:cNvPr>
          <p:cNvSpPr>
            <a:spLocks noGrp="1"/>
          </p:cNvSpPr>
          <p:nvPr>
            <p:ph type="ftr" sz="quarter" idx="11"/>
          </p:nvPr>
        </p:nvSpPr>
        <p:spPr/>
        <p:txBody>
          <a:bodyPr/>
          <a:lstStyle/>
          <a:p>
            <a:endParaRPr lang="en-GB"/>
          </a:p>
        </p:txBody>
      </p:sp>
      <p:sp>
        <p:nvSpPr>
          <p:cNvPr id="4" name="Marcador de número de diapositiva 3">
            <a:extLst>
              <a:ext uri="{FF2B5EF4-FFF2-40B4-BE49-F238E27FC236}">
                <a16:creationId xmlns:a16="http://schemas.microsoft.com/office/drawing/2014/main" id="{2300DFFD-A7F7-4A49-85F5-95C6B283EBA4}"/>
              </a:ext>
            </a:extLst>
          </p:cNvPr>
          <p:cNvSpPr>
            <a:spLocks noGrp="1"/>
          </p:cNvSpPr>
          <p:nvPr>
            <p:ph type="sldNum" sz="quarter" idx="12"/>
          </p:nvPr>
        </p:nvSpPr>
        <p:spPr/>
        <p:txBody>
          <a:bodyPr/>
          <a:lstStyle/>
          <a:p>
            <a:fld id="{69120963-A0BF-4719-B070-BF84684DE52F}" type="slidenum">
              <a:rPr lang="en-GB" smtClean="0"/>
              <a:t>‹#›</a:t>
            </a:fld>
            <a:endParaRPr lang="en-GB"/>
          </a:p>
        </p:txBody>
      </p:sp>
    </p:spTree>
    <p:extLst>
      <p:ext uri="{BB962C8B-B14F-4D97-AF65-F5344CB8AC3E}">
        <p14:creationId xmlns:p14="http://schemas.microsoft.com/office/powerpoint/2010/main" val="3362924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BCC2FE-18C3-45EF-B262-429CC7F7EE0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GB"/>
          </a:p>
        </p:txBody>
      </p:sp>
      <p:sp>
        <p:nvSpPr>
          <p:cNvPr id="3" name="Marcador de contenido 2">
            <a:extLst>
              <a:ext uri="{FF2B5EF4-FFF2-40B4-BE49-F238E27FC236}">
                <a16:creationId xmlns:a16="http://schemas.microsoft.com/office/drawing/2014/main" id="{264AA6A2-794B-4247-99FE-DCFF41C586D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texto 3">
            <a:extLst>
              <a:ext uri="{FF2B5EF4-FFF2-40B4-BE49-F238E27FC236}">
                <a16:creationId xmlns:a16="http://schemas.microsoft.com/office/drawing/2014/main" id="{BD2A1A52-B393-4C22-A91D-0976303D2C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69140DF-61D4-4087-B449-733F7A1F6609}"/>
              </a:ext>
            </a:extLst>
          </p:cNvPr>
          <p:cNvSpPr>
            <a:spLocks noGrp="1"/>
          </p:cNvSpPr>
          <p:nvPr>
            <p:ph type="dt" sz="half" idx="10"/>
          </p:nvPr>
        </p:nvSpPr>
        <p:spPr/>
        <p:txBody>
          <a:bodyPr/>
          <a:lstStyle/>
          <a:p>
            <a:fld id="{8E23CD21-5DB2-416B-855B-A2E17F8420EB}" type="datetimeFigureOut">
              <a:rPr lang="en-GB" smtClean="0"/>
              <a:t>21/01/2020</a:t>
            </a:fld>
            <a:endParaRPr lang="en-GB"/>
          </a:p>
        </p:txBody>
      </p:sp>
      <p:sp>
        <p:nvSpPr>
          <p:cNvPr id="6" name="Marcador de pie de página 5">
            <a:extLst>
              <a:ext uri="{FF2B5EF4-FFF2-40B4-BE49-F238E27FC236}">
                <a16:creationId xmlns:a16="http://schemas.microsoft.com/office/drawing/2014/main" id="{4777A63D-49C6-407C-A417-8D2A31C90151}"/>
              </a:ext>
            </a:extLst>
          </p:cNvPr>
          <p:cNvSpPr>
            <a:spLocks noGrp="1"/>
          </p:cNvSpPr>
          <p:nvPr>
            <p:ph type="ftr" sz="quarter" idx="11"/>
          </p:nvPr>
        </p:nvSpPr>
        <p:spPr/>
        <p:txBody>
          <a:bodyPr/>
          <a:lstStyle/>
          <a:p>
            <a:endParaRPr lang="en-GB"/>
          </a:p>
        </p:txBody>
      </p:sp>
      <p:sp>
        <p:nvSpPr>
          <p:cNvPr id="7" name="Marcador de número de diapositiva 6">
            <a:extLst>
              <a:ext uri="{FF2B5EF4-FFF2-40B4-BE49-F238E27FC236}">
                <a16:creationId xmlns:a16="http://schemas.microsoft.com/office/drawing/2014/main" id="{BACF055C-31D4-429F-A6E7-3E145DC8F794}"/>
              </a:ext>
            </a:extLst>
          </p:cNvPr>
          <p:cNvSpPr>
            <a:spLocks noGrp="1"/>
          </p:cNvSpPr>
          <p:nvPr>
            <p:ph type="sldNum" sz="quarter" idx="12"/>
          </p:nvPr>
        </p:nvSpPr>
        <p:spPr/>
        <p:txBody>
          <a:bodyPr/>
          <a:lstStyle/>
          <a:p>
            <a:fld id="{69120963-A0BF-4719-B070-BF84684DE52F}" type="slidenum">
              <a:rPr lang="en-GB" smtClean="0"/>
              <a:t>‹#›</a:t>
            </a:fld>
            <a:endParaRPr lang="en-GB"/>
          </a:p>
        </p:txBody>
      </p:sp>
    </p:spTree>
    <p:extLst>
      <p:ext uri="{BB962C8B-B14F-4D97-AF65-F5344CB8AC3E}">
        <p14:creationId xmlns:p14="http://schemas.microsoft.com/office/powerpoint/2010/main" val="5206781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FF6093-E80A-403A-BB78-24C1CB436AE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GB"/>
          </a:p>
        </p:txBody>
      </p:sp>
      <p:sp>
        <p:nvSpPr>
          <p:cNvPr id="3" name="Marcador de posición de imagen 2">
            <a:extLst>
              <a:ext uri="{FF2B5EF4-FFF2-40B4-BE49-F238E27FC236}">
                <a16:creationId xmlns:a16="http://schemas.microsoft.com/office/drawing/2014/main" id="{86B8F37B-C77A-4ABA-9878-6326DDEE2F5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Marcador de texto 3">
            <a:extLst>
              <a:ext uri="{FF2B5EF4-FFF2-40B4-BE49-F238E27FC236}">
                <a16:creationId xmlns:a16="http://schemas.microsoft.com/office/drawing/2014/main" id="{9E5C65DA-9238-416B-8741-79F0A94FCF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5ADE442-D1D4-4600-A9CC-CEC3A5BAD9E2}"/>
              </a:ext>
            </a:extLst>
          </p:cNvPr>
          <p:cNvSpPr>
            <a:spLocks noGrp="1"/>
          </p:cNvSpPr>
          <p:nvPr>
            <p:ph type="dt" sz="half" idx="10"/>
          </p:nvPr>
        </p:nvSpPr>
        <p:spPr/>
        <p:txBody>
          <a:bodyPr/>
          <a:lstStyle/>
          <a:p>
            <a:fld id="{8E23CD21-5DB2-416B-855B-A2E17F8420EB}" type="datetimeFigureOut">
              <a:rPr lang="en-GB" smtClean="0"/>
              <a:t>21/01/2020</a:t>
            </a:fld>
            <a:endParaRPr lang="en-GB"/>
          </a:p>
        </p:txBody>
      </p:sp>
      <p:sp>
        <p:nvSpPr>
          <p:cNvPr id="6" name="Marcador de pie de página 5">
            <a:extLst>
              <a:ext uri="{FF2B5EF4-FFF2-40B4-BE49-F238E27FC236}">
                <a16:creationId xmlns:a16="http://schemas.microsoft.com/office/drawing/2014/main" id="{129DCE5F-DF70-4372-A356-D53D1EB7B517}"/>
              </a:ext>
            </a:extLst>
          </p:cNvPr>
          <p:cNvSpPr>
            <a:spLocks noGrp="1"/>
          </p:cNvSpPr>
          <p:nvPr>
            <p:ph type="ftr" sz="quarter" idx="11"/>
          </p:nvPr>
        </p:nvSpPr>
        <p:spPr/>
        <p:txBody>
          <a:bodyPr/>
          <a:lstStyle/>
          <a:p>
            <a:endParaRPr lang="en-GB"/>
          </a:p>
        </p:txBody>
      </p:sp>
      <p:sp>
        <p:nvSpPr>
          <p:cNvPr id="7" name="Marcador de número de diapositiva 6">
            <a:extLst>
              <a:ext uri="{FF2B5EF4-FFF2-40B4-BE49-F238E27FC236}">
                <a16:creationId xmlns:a16="http://schemas.microsoft.com/office/drawing/2014/main" id="{2A3AB4B1-A344-42FB-9859-E2EC11226C51}"/>
              </a:ext>
            </a:extLst>
          </p:cNvPr>
          <p:cNvSpPr>
            <a:spLocks noGrp="1"/>
          </p:cNvSpPr>
          <p:nvPr>
            <p:ph type="sldNum" sz="quarter" idx="12"/>
          </p:nvPr>
        </p:nvSpPr>
        <p:spPr/>
        <p:txBody>
          <a:bodyPr/>
          <a:lstStyle/>
          <a:p>
            <a:fld id="{69120963-A0BF-4719-B070-BF84684DE52F}" type="slidenum">
              <a:rPr lang="en-GB" smtClean="0"/>
              <a:t>‹#›</a:t>
            </a:fld>
            <a:endParaRPr lang="en-GB"/>
          </a:p>
        </p:txBody>
      </p:sp>
    </p:spTree>
    <p:extLst>
      <p:ext uri="{BB962C8B-B14F-4D97-AF65-F5344CB8AC3E}">
        <p14:creationId xmlns:p14="http://schemas.microsoft.com/office/powerpoint/2010/main" val="3393554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DD883017-BF7D-4849-9191-1A4B45113F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GB"/>
          </a:p>
        </p:txBody>
      </p:sp>
      <p:sp>
        <p:nvSpPr>
          <p:cNvPr id="3" name="Marcador de texto 2">
            <a:extLst>
              <a:ext uri="{FF2B5EF4-FFF2-40B4-BE49-F238E27FC236}">
                <a16:creationId xmlns:a16="http://schemas.microsoft.com/office/drawing/2014/main" id="{1AD6800F-A808-4700-B54C-8B7711F60CB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25FEA60E-42E8-436E-AA8A-7327BBEEE31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23CD21-5DB2-416B-855B-A2E17F8420EB}" type="datetimeFigureOut">
              <a:rPr lang="en-GB" smtClean="0"/>
              <a:t>21/01/2020</a:t>
            </a:fld>
            <a:endParaRPr lang="en-GB"/>
          </a:p>
        </p:txBody>
      </p:sp>
      <p:sp>
        <p:nvSpPr>
          <p:cNvPr id="5" name="Marcador de pie de página 4">
            <a:extLst>
              <a:ext uri="{FF2B5EF4-FFF2-40B4-BE49-F238E27FC236}">
                <a16:creationId xmlns:a16="http://schemas.microsoft.com/office/drawing/2014/main" id="{680BE900-7D6A-4BF7-BC27-9C2A07C9F3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Marcador de número de diapositiva 5">
            <a:extLst>
              <a:ext uri="{FF2B5EF4-FFF2-40B4-BE49-F238E27FC236}">
                <a16:creationId xmlns:a16="http://schemas.microsoft.com/office/drawing/2014/main" id="{2E01940B-9F07-4DB9-94CA-3B72F6897C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120963-A0BF-4719-B070-BF84684DE52F}" type="slidenum">
              <a:rPr lang="en-GB" smtClean="0"/>
              <a:t>‹#›</a:t>
            </a:fld>
            <a:endParaRPr lang="en-GB"/>
          </a:p>
        </p:txBody>
      </p:sp>
    </p:spTree>
    <p:extLst>
      <p:ext uri="{BB962C8B-B14F-4D97-AF65-F5344CB8AC3E}">
        <p14:creationId xmlns:p14="http://schemas.microsoft.com/office/powerpoint/2010/main" val="34206481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descr="Imagen que contiene vara de medición, música&#10;&#10;Descripción generada automáticamente">
            <a:extLst>
              <a:ext uri="{FF2B5EF4-FFF2-40B4-BE49-F238E27FC236}">
                <a16:creationId xmlns:a16="http://schemas.microsoft.com/office/drawing/2014/main" id="{9974CA90-DF6D-4B00-8A71-44D804963D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8772" y="1798041"/>
            <a:ext cx="10800000" cy="2510259"/>
          </a:xfrm>
          <a:prstGeom prst="rect">
            <a:avLst/>
          </a:prstGeom>
        </p:spPr>
      </p:pic>
      <p:pic>
        <p:nvPicPr>
          <p:cNvPr id="11" name="Imagen 10" descr="Imagen que contiene vara de medición, objeto&#10;&#10;Descripción generada automáticamente">
            <a:extLst>
              <a:ext uri="{FF2B5EF4-FFF2-40B4-BE49-F238E27FC236}">
                <a16:creationId xmlns:a16="http://schemas.microsoft.com/office/drawing/2014/main" id="{851CE8B7-50C9-4DB9-894B-E5A32D8A36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8772" y="4705707"/>
            <a:ext cx="10800000" cy="2043243"/>
          </a:xfrm>
          <a:prstGeom prst="rect">
            <a:avLst/>
          </a:prstGeom>
        </p:spPr>
      </p:pic>
      <p:sp>
        <p:nvSpPr>
          <p:cNvPr id="12" name="CuadroTexto 11">
            <a:extLst>
              <a:ext uri="{FF2B5EF4-FFF2-40B4-BE49-F238E27FC236}">
                <a16:creationId xmlns:a16="http://schemas.microsoft.com/office/drawing/2014/main" id="{42AE7A89-80A9-4509-BBEC-B0989A579697}"/>
              </a:ext>
            </a:extLst>
          </p:cNvPr>
          <p:cNvSpPr txBox="1"/>
          <p:nvPr/>
        </p:nvSpPr>
        <p:spPr>
          <a:xfrm>
            <a:off x="1088772" y="1414842"/>
            <a:ext cx="1017572" cy="369332"/>
          </a:xfrm>
          <a:prstGeom prst="rect">
            <a:avLst/>
          </a:prstGeom>
          <a:noFill/>
        </p:spPr>
        <p:txBody>
          <a:bodyPr wrap="square" rtlCol="0">
            <a:spAutoFit/>
          </a:bodyPr>
          <a:lstStyle/>
          <a:p>
            <a:r>
              <a:rPr lang="es-ES" dirty="0"/>
              <a:t>Chr01</a:t>
            </a:r>
            <a:endParaRPr lang="en-GB" dirty="0"/>
          </a:p>
        </p:txBody>
      </p:sp>
      <p:sp>
        <p:nvSpPr>
          <p:cNvPr id="13" name="CuadroTexto 12">
            <a:extLst>
              <a:ext uri="{FF2B5EF4-FFF2-40B4-BE49-F238E27FC236}">
                <a16:creationId xmlns:a16="http://schemas.microsoft.com/office/drawing/2014/main" id="{4CD6B8BD-0745-49FF-8E4C-CFC97523EE2B}"/>
              </a:ext>
            </a:extLst>
          </p:cNvPr>
          <p:cNvSpPr txBox="1"/>
          <p:nvPr/>
        </p:nvSpPr>
        <p:spPr>
          <a:xfrm>
            <a:off x="1088772" y="4326493"/>
            <a:ext cx="1017572" cy="369332"/>
          </a:xfrm>
          <a:prstGeom prst="rect">
            <a:avLst/>
          </a:prstGeom>
          <a:noFill/>
        </p:spPr>
        <p:txBody>
          <a:bodyPr wrap="square" rtlCol="0">
            <a:spAutoFit/>
          </a:bodyPr>
          <a:lstStyle/>
          <a:p>
            <a:r>
              <a:rPr lang="es-ES" dirty="0"/>
              <a:t>Chr02</a:t>
            </a:r>
            <a:endParaRPr lang="en-GB" dirty="0"/>
          </a:p>
        </p:txBody>
      </p:sp>
      <p:sp>
        <p:nvSpPr>
          <p:cNvPr id="14" name="CuadroTexto 13">
            <a:extLst>
              <a:ext uri="{FF2B5EF4-FFF2-40B4-BE49-F238E27FC236}">
                <a16:creationId xmlns:a16="http://schemas.microsoft.com/office/drawing/2014/main" id="{5194791C-C57C-4147-8460-9E2DE77349B8}"/>
              </a:ext>
            </a:extLst>
          </p:cNvPr>
          <p:cNvSpPr txBox="1"/>
          <p:nvPr/>
        </p:nvSpPr>
        <p:spPr>
          <a:xfrm>
            <a:off x="131778" y="1910777"/>
            <a:ext cx="1017572" cy="369332"/>
          </a:xfrm>
          <a:prstGeom prst="rect">
            <a:avLst/>
          </a:prstGeom>
          <a:noFill/>
        </p:spPr>
        <p:txBody>
          <a:bodyPr wrap="square" rtlCol="0">
            <a:spAutoFit/>
          </a:bodyPr>
          <a:lstStyle/>
          <a:p>
            <a:pPr algn="r"/>
            <a:r>
              <a:rPr lang="es-ES" dirty="0"/>
              <a:t>v3.6.1</a:t>
            </a:r>
            <a:endParaRPr lang="en-GB" dirty="0"/>
          </a:p>
        </p:txBody>
      </p:sp>
      <p:sp>
        <p:nvSpPr>
          <p:cNvPr id="15" name="CuadroTexto 14">
            <a:extLst>
              <a:ext uri="{FF2B5EF4-FFF2-40B4-BE49-F238E27FC236}">
                <a16:creationId xmlns:a16="http://schemas.microsoft.com/office/drawing/2014/main" id="{6852CF19-6966-4A96-9118-68E0F5098DCB}"/>
              </a:ext>
            </a:extLst>
          </p:cNvPr>
          <p:cNvSpPr txBox="1"/>
          <p:nvPr/>
        </p:nvSpPr>
        <p:spPr>
          <a:xfrm>
            <a:off x="141303" y="3168542"/>
            <a:ext cx="1017572" cy="369332"/>
          </a:xfrm>
          <a:prstGeom prst="rect">
            <a:avLst/>
          </a:prstGeom>
          <a:noFill/>
        </p:spPr>
        <p:txBody>
          <a:bodyPr wrap="square" rtlCol="0">
            <a:spAutoFit/>
          </a:bodyPr>
          <a:lstStyle/>
          <a:p>
            <a:pPr algn="r"/>
            <a:r>
              <a:rPr lang="es-ES" dirty="0"/>
              <a:t>v4.0</a:t>
            </a:r>
          </a:p>
        </p:txBody>
      </p:sp>
      <p:sp>
        <p:nvSpPr>
          <p:cNvPr id="18" name="CuadroTexto 17">
            <a:extLst>
              <a:ext uri="{FF2B5EF4-FFF2-40B4-BE49-F238E27FC236}">
                <a16:creationId xmlns:a16="http://schemas.microsoft.com/office/drawing/2014/main" id="{1C42FEB8-7FD3-4EFB-B748-4DB69A42F8F0}"/>
              </a:ext>
            </a:extLst>
          </p:cNvPr>
          <p:cNvSpPr txBox="1"/>
          <p:nvPr/>
        </p:nvSpPr>
        <p:spPr>
          <a:xfrm>
            <a:off x="93678" y="4868681"/>
            <a:ext cx="1017572" cy="369332"/>
          </a:xfrm>
          <a:prstGeom prst="rect">
            <a:avLst/>
          </a:prstGeom>
          <a:noFill/>
        </p:spPr>
        <p:txBody>
          <a:bodyPr wrap="square" rtlCol="0">
            <a:spAutoFit/>
          </a:bodyPr>
          <a:lstStyle/>
          <a:p>
            <a:pPr algn="r"/>
            <a:r>
              <a:rPr lang="es-ES" dirty="0"/>
              <a:t>v3.6.1</a:t>
            </a:r>
            <a:endParaRPr lang="en-GB" dirty="0"/>
          </a:p>
        </p:txBody>
      </p:sp>
      <p:sp>
        <p:nvSpPr>
          <p:cNvPr id="19" name="CuadroTexto 18">
            <a:extLst>
              <a:ext uri="{FF2B5EF4-FFF2-40B4-BE49-F238E27FC236}">
                <a16:creationId xmlns:a16="http://schemas.microsoft.com/office/drawing/2014/main" id="{A32EBDDB-426E-4376-A228-24823BD42E89}"/>
              </a:ext>
            </a:extLst>
          </p:cNvPr>
          <p:cNvSpPr txBox="1"/>
          <p:nvPr/>
        </p:nvSpPr>
        <p:spPr>
          <a:xfrm>
            <a:off x="84153" y="5857767"/>
            <a:ext cx="1017572" cy="369332"/>
          </a:xfrm>
          <a:prstGeom prst="rect">
            <a:avLst/>
          </a:prstGeom>
          <a:noFill/>
        </p:spPr>
        <p:txBody>
          <a:bodyPr wrap="square" rtlCol="0">
            <a:spAutoFit/>
          </a:bodyPr>
          <a:lstStyle/>
          <a:p>
            <a:pPr algn="r"/>
            <a:r>
              <a:rPr lang="es-ES" dirty="0"/>
              <a:t>v4.0</a:t>
            </a:r>
          </a:p>
        </p:txBody>
      </p:sp>
      <p:sp>
        <p:nvSpPr>
          <p:cNvPr id="20" name="CuadroTexto 19">
            <a:extLst>
              <a:ext uri="{FF2B5EF4-FFF2-40B4-BE49-F238E27FC236}">
                <a16:creationId xmlns:a16="http://schemas.microsoft.com/office/drawing/2014/main" id="{473E82A3-14E6-4672-882E-EC2920793344}"/>
              </a:ext>
            </a:extLst>
          </p:cNvPr>
          <p:cNvSpPr txBox="1"/>
          <p:nvPr/>
        </p:nvSpPr>
        <p:spPr>
          <a:xfrm>
            <a:off x="600075" y="40640"/>
            <a:ext cx="11591925" cy="1354217"/>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Supplementary Figure S4. </a:t>
            </a:r>
            <a:r>
              <a:rPr lang="en-GB" sz="1600" dirty="0">
                <a:latin typeface="Times New Roman" panose="02020603050405020304" pitchFamily="18" charset="0"/>
                <a:cs typeface="Times New Roman" panose="02020603050405020304" pitchFamily="18" charset="0"/>
              </a:rPr>
              <a:t>Synteny analysis between assembly v3.6.1 and v4.0 computed chromosome by chromosome. Syntenic blocks between the two assemblies are connected by a line.  Re-oriented and reordered blocks are shown. Gaps are shown as white spaces in the blocks. Histograms inside each box represent the level of similarity between homologous parts of the two assemblies. The different colours in each comparison represent distinct </a:t>
            </a:r>
            <a:r>
              <a:rPr lang="en-GB" sz="1600">
                <a:latin typeface="Times New Roman" panose="02020603050405020304" pitchFamily="18" charset="0"/>
                <a:cs typeface="Times New Roman" panose="02020603050405020304" pitchFamily="18" charset="0"/>
              </a:rPr>
              <a:t>syntenic blocks.</a:t>
            </a:r>
            <a:endParaRPr lang="es-ES" sz="1600" dirty="0">
              <a:latin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80018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que contiene objeto, vara de medición&#10;&#10;Descripción generada automáticamente">
            <a:extLst>
              <a:ext uri="{FF2B5EF4-FFF2-40B4-BE49-F238E27FC236}">
                <a16:creationId xmlns:a16="http://schemas.microsoft.com/office/drawing/2014/main" id="{3A4FEFA1-3B8F-4388-BD91-8463108985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1573" y="1148783"/>
            <a:ext cx="10800000" cy="2043243"/>
          </a:xfrm>
          <a:prstGeom prst="rect">
            <a:avLst/>
          </a:prstGeom>
        </p:spPr>
      </p:pic>
      <p:pic>
        <p:nvPicPr>
          <p:cNvPr id="5" name="Imagen 4" descr="Imagen que contiene vara de medición, objeto&#10;&#10;Descripción generada automáticamente">
            <a:extLst>
              <a:ext uri="{FF2B5EF4-FFF2-40B4-BE49-F238E27FC236}">
                <a16:creationId xmlns:a16="http://schemas.microsoft.com/office/drawing/2014/main" id="{46A6292C-F1F9-4E62-A381-835819CAA7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1573" y="4307149"/>
            <a:ext cx="10800000" cy="2043243"/>
          </a:xfrm>
          <a:prstGeom prst="rect">
            <a:avLst/>
          </a:prstGeom>
        </p:spPr>
      </p:pic>
      <p:sp>
        <p:nvSpPr>
          <p:cNvPr id="6" name="CuadroTexto 5">
            <a:extLst>
              <a:ext uri="{FF2B5EF4-FFF2-40B4-BE49-F238E27FC236}">
                <a16:creationId xmlns:a16="http://schemas.microsoft.com/office/drawing/2014/main" id="{2E209426-AF69-4130-A7DA-7EC0604778C5}"/>
              </a:ext>
            </a:extLst>
          </p:cNvPr>
          <p:cNvSpPr txBox="1"/>
          <p:nvPr/>
        </p:nvSpPr>
        <p:spPr>
          <a:xfrm>
            <a:off x="1022048" y="781643"/>
            <a:ext cx="1017572" cy="369332"/>
          </a:xfrm>
          <a:prstGeom prst="rect">
            <a:avLst/>
          </a:prstGeom>
          <a:noFill/>
        </p:spPr>
        <p:txBody>
          <a:bodyPr wrap="square" rtlCol="0">
            <a:spAutoFit/>
          </a:bodyPr>
          <a:lstStyle/>
          <a:p>
            <a:r>
              <a:rPr lang="es-ES" dirty="0"/>
              <a:t>Chr03</a:t>
            </a:r>
            <a:endParaRPr lang="en-GB" dirty="0"/>
          </a:p>
        </p:txBody>
      </p:sp>
      <p:sp>
        <p:nvSpPr>
          <p:cNvPr id="7" name="CuadroTexto 6">
            <a:extLst>
              <a:ext uri="{FF2B5EF4-FFF2-40B4-BE49-F238E27FC236}">
                <a16:creationId xmlns:a16="http://schemas.microsoft.com/office/drawing/2014/main" id="{8AB24365-9BB5-4A11-9FD9-7B329F9C6C5F}"/>
              </a:ext>
            </a:extLst>
          </p:cNvPr>
          <p:cNvSpPr txBox="1"/>
          <p:nvPr/>
        </p:nvSpPr>
        <p:spPr>
          <a:xfrm>
            <a:off x="1031573" y="3937817"/>
            <a:ext cx="1017572" cy="369332"/>
          </a:xfrm>
          <a:prstGeom prst="rect">
            <a:avLst/>
          </a:prstGeom>
          <a:noFill/>
        </p:spPr>
        <p:txBody>
          <a:bodyPr wrap="square" rtlCol="0">
            <a:spAutoFit/>
          </a:bodyPr>
          <a:lstStyle/>
          <a:p>
            <a:r>
              <a:rPr lang="es-ES" dirty="0"/>
              <a:t>Chr04</a:t>
            </a:r>
          </a:p>
        </p:txBody>
      </p:sp>
      <p:sp>
        <p:nvSpPr>
          <p:cNvPr id="8" name="CuadroTexto 7">
            <a:extLst>
              <a:ext uri="{FF2B5EF4-FFF2-40B4-BE49-F238E27FC236}">
                <a16:creationId xmlns:a16="http://schemas.microsoft.com/office/drawing/2014/main" id="{13AE036E-1B3B-409E-A237-1D911C7C8622}"/>
              </a:ext>
            </a:extLst>
          </p:cNvPr>
          <p:cNvSpPr txBox="1"/>
          <p:nvPr/>
        </p:nvSpPr>
        <p:spPr>
          <a:xfrm>
            <a:off x="65103" y="1294827"/>
            <a:ext cx="1017572" cy="369332"/>
          </a:xfrm>
          <a:prstGeom prst="rect">
            <a:avLst/>
          </a:prstGeom>
          <a:noFill/>
        </p:spPr>
        <p:txBody>
          <a:bodyPr wrap="square" rtlCol="0">
            <a:spAutoFit/>
          </a:bodyPr>
          <a:lstStyle/>
          <a:p>
            <a:pPr algn="r"/>
            <a:r>
              <a:rPr lang="es-ES" dirty="0"/>
              <a:t>v3.6.1</a:t>
            </a:r>
            <a:endParaRPr lang="en-GB" dirty="0"/>
          </a:p>
        </p:txBody>
      </p:sp>
      <p:sp>
        <p:nvSpPr>
          <p:cNvPr id="9" name="CuadroTexto 8">
            <a:extLst>
              <a:ext uri="{FF2B5EF4-FFF2-40B4-BE49-F238E27FC236}">
                <a16:creationId xmlns:a16="http://schemas.microsoft.com/office/drawing/2014/main" id="{8CCDEE7B-0091-4DFD-B281-A756317116F0}"/>
              </a:ext>
            </a:extLst>
          </p:cNvPr>
          <p:cNvSpPr txBox="1"/>
          <p:nvPr/>
        </p:nvSpPr>
        <p:spPr>
          <a:xfrm>
            <a:off x="65103" y="2323992"/>
            <a:ext cx="1017572" cy="369332"/>
          </a:xfrm>
          <a:prstGeom prst="rect">
            <a:avLst/>
          </a:prstGeom>
          <a:noFill/>
        </p:spPr>
        <p:txBody>
          <a:bodyPr wrap="square" rtlCol="0">
            <a:spAutoFit/>
          </a:bodyPr>
          <a:lstStyle/>
          <a:p>
            <a:pPr algn="r"/>
            <a:r>
              <a:rPr lang="es-ES" dirty="0"/>
              <a:t>v4.0</a:t>
            </a:r>
          </a:p>
        </p:txBody>
      </p:sp>
      <p:sp>
        <p:nvSpPr>
          <p:cNvPr id="10" name="CuadroTexto 9">
            <a:extLst>
              <a:ext uri="{FF2B5EF4-FFF2-40B4-BE49-F238E27FC236}">
                <a16:creationId xmlns:a16="http://schemas.microsoft.com/office/drawing/2014/main" id="{B55002EF-3C60-4B2A-A6A1-36EC0FFC73AF}"/>
              </a:ext>
            </a:extLst>
          </p:cNvPr>
          <p:cNvSpPr txBox="1"/>
          <p:nvPr/>
        </p:nvSpPr>
        <p:spPr>
          <a:xfrm>
            <a:off x="73105" y="4440732"/>
            <a:ext cx="1017572" cy="369332"/>
          </a:xfrm>
          <a:prstGeom prst="rect">
            <a:avLst/>
          </a:prstGeom>
          <a:noFill/>
        </p:spPr>
        <p:txBody>
          <a:bodyPr wrap="square" rtlCol="0">
            <a:spAutoFit/>
          </a:bodyPr>
          <a:lstStyle/>
          <a:p>
            <a:pPr algn="r"/>
            <a:r>
              <a:rPr lang="es-ES" dirty="0"/>
              <a:t>v3.6.1</a:t>
            </a:r>
            <a:endParaRPr lang="en-GB" dirty="0"/>
          </a:p>
        </p:txBody>
      </p:sp>
      <p:sp>
        <p:nvSpPr>
          <p:cNvPr id="11" name="CuadroTexto 10">
            <a:extLst>
              <a:ext uri="{FF2B5EF4-FFF2-40B4-BE49-F238E27FC236}">
                <a16:creationId xmlns:a16="http://schemas.microsoft.com/office/drawing/2014/main" id="{806FDFE1-BCFD-4E21-8B7B-40FE51BC6C97}"/>
              </a:ext>
            </a:extLst>
          </p:cNvPr>
          <p:cNvSpPr txBox="1"/>
          <p:nvPr/>
        </p:nvSpPr>
        <p:spPr>
          <a:xfrm>
            <a:off x="73105" y="5469897"/>
            <a:ext cx="1017572" cy="369332"/>
          </a:xfrm>
          <a:prstGeom prst="rect">
            <a:avLst/>
          </a:prstGeom>
          <a:noFill/>
        </p:spPr>
        <p:txBody>
          <a:bodyPr wrap="square" rtlCol="0">
            <a:spAutoFit/>
          </a:bodyPr>
          <a:lstStyle/>
          <a:p>
            <a:pPr algn="r"/>
            <a:r>
              <a:rPr lang="es-ES" dirty="0"/>
              <a:t>v4.0</a:t>
            </a:r>
          </a:p>
        </p:txBody>
      </p:sp>
    </p:spTree>
    <p:extLst>
      <p:ext uri="{BB962C8B-B14F-4D97-AF65-F5344CB8AC3E}">
        <p14:creationId xmlns:p14="http://schemas.microsoft.com/office/powerpoint/2010/main" val="3883163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que contiene captura de pantalla&#10;&#10;Descripción generada automáticamente">
            <a:extLst>
              <a:ext uri="{FF2B5EF4-FFF2-40B4-BE49-F238E27FC236}">
                <a16:creationId xmlns:a16="http://schemas.microsoft.com/office/drawing/2014/main" id="{209405DE-BCE9-441C-BC6A-D90A8D2ABF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0148" y="1092081"/>
            <a:ext cx="10800000" cy="2043243"/>
          </a:xfrm>
          <a:prstGeom prst="rect">
            <a:avLst/>
          </a:prstGeom>
        </p:spPr>
      </p:pic>
      <p:pic>
        <p:nvPicPr>
          <p:cNvPr id="5" name="Imagen 4" descr="Imagen que contiene vara de medición&#10;&#10;Descripción generada automáticamente">
            <a:extLst>
              <a:ext uri="{FF2B5EF4-FFF2-40B4-BE49-F238E27FC236}">
                <a16:creationId xmlns:a16="http://schemas.microsoft.com/office/drawing/2014/main" id="{B5E0DDAE-18F7-49FA-8FB8-C4415F0AD4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148" y="4094152"/>
            <a:ext cx="10800000" cy="2510270"/>
          </a:xfrm>
          <a:prstGeom prst="rect">
            <a:avLst/>
          </a:prstGeom>
        </p:spPr>
      </p:pic>
      <p:sp>
        <p:nvSpPr>
          <p:cNvPr id="6" name="CuadroTexto 5">
            <a:extLst>
              <a:ext uri="{FF2B5EF4-FFF2-40B4-BE49-F238E27FC236}">
                <a16:creationId xmlns:a16="http://schemas.microsoft.com/office/drawing/2014/main" id="{35C2F526-0675-4A75-9E52-2AE9FAD4C572}"/>
              </a:ext>
            </a:extLst>
          </p:cNvPr>
          <p:cNvSpPr txBox="1"/>
          <p:nvPr/>
        </p:nvSpPr>
        <p:spPr>
          <a:xfrm>
            <a:off x="1088723" y="722749"/>
            <a:ext cx="1017572" cy="369332"/>
          </a:xfrm>
          <a:prstGeom prst="rect">
            <a:avLst/>
          </a:prstGeom>
          <a:noFill/>
        </p:spPr>
        <p:txBody>
          <a:bodyPr wrap="square" rtlCol="0">
            <a:spAutoFit/>
          </a:bodyPr>
          <a:lstStyle/>
          <a:p>
            <a:r>
              <a:rPr lang="es-ES" dirty="0"/>
              <a:t>Chr05</a:t>
            </a:r>
            <a:endParaRPr lang="en-GB" dirty="0"/>
          </a:p>
        </p:txBody>
      </p:sp>
      <p:sp>
        <p:nvSpPr>
          <p:cNvPr id="7" name="CuadroTexto 6">
            <a:extLst>
              <a:ext uri="{FF2B5EF4-FFF2-40B4-BE49-F238E27FC236}">
                <a16:creationId xmlns:a16="http://schemas.microsoft.com/office/drawing/2014/main" id="{539CF512-A080-4AE5-8C0D-5A2B96F77680}"/>
              </a:ext>
            </a:extLst>
          </p:cNvPr>
          <p:cNvSpPr txBox="1"/>
          <p:nvPr/>
        </p:nvSpPr>
        <p:spPr>
          <a:xfrm>
            <a:off x="1026493" y="3724967"/>
            <a:ext cx="1017572" cy="369332"/>
          </a:xfrm>
          <a:prstGeom prst="rect">
            <a:avLst/>
          </a:prstGeom>
          <a:noFill/>
        </p:spPr>
        <p:txBody>
          <a:bodyPr wrap="square" rtlCol="0">
            <a:spAutoFit/>
          </a:bodyPr>
          <a:lstStyle/>
          <a:p>
            <a:r>
              <a:rPr lang="es-ES" dirty="0"/>
              <a:t>Chr06</a:t>
            </a:r>
            <a:endParaRPr lang="en-GB" dirty="0"/>
          </a:p>
        </p:txBody>
      </p:sp>
      <p:sp>
        <p:nvSpPr>
          <p:cNvPr id="8" name="CuadroTexto 7">
            <a:extLst>
              <a:ext uri="{FF2B5EF4-FFF2-40B4-BE49-F238E27FC236}">
                <a16:creationId xmlns:a16="http://schemas.microsoft.com/office/drawing/2014/main" id="{AD4BC2AF-CEF3-4307-A1EC-7CB75B5138E4}"/>
              </a:ext>
            </a:extLst>
          </p:cNvPr>
          <p:cNvSpPr txBox="1"/>
          <p:nvPr/>
        </p:nvSpPr>
        <p:spPr>
          <a:xfrm>
            <a:off x="65103" y="1294827"/>
            <a:ext cx="1017572" cy="369332"/>
          </a:xfrm>
          <a:prstGeom prst="rect">
            <a:avLst/>
          </a:prstGeom>
          <a:noFill/>
        </p:spPr>
        <p:txBody>
          <a:bodyPr wrap="square" rtlCol="0">
            <a:spAutoFit/>
          </a:bodyPr>
          <a:lstStyle/>
          <a:p>
            <a:pPr algn="r"/>
            <a:r>
              <a:rPr lang="es-ES" dirty="0"/>
              <a:t>v3.6.1</a:t>
            </a:r>
            <a:endParaRPr lang="en-GB" dirty="0"/>
          </a:p>
        </p:txBody>
      </p:sp>
      <p:sp>
        <p:nvSpPr>
          <p:cNvPr id="9" name="CuadroTexto 8">
            <a:extLst>
              <a:ext uri="{FF2B5EF4-FFF2-40B4-BE49-F238E27FC236}">
                <a16:creationId xmlns:a16="http://schemas.microsoft.com/office/drawing/2014/main" id="{67C3D382-4738-4BA0-A29A-C1BF65FA1CBF}"/>
              </a:ext>
            </a:extLst>
          </p:cNvPr>
          <p:cNvSpPr txBox="1"/>
          <p:nvPr/>
        </p:nvSpPr>
        <p:spPr>
          <a:xfrm>
            <a:off x="65103" y="2323992"/>
            <a:ext cx="1017572" cy="369332"/>
          </a:xfrm>
          <a:prstGeom prst="rect">
            <a:avLst/>
          </a:prstGeom>
          <a:noFill/>
        </p:spPr>
        <p:txBody>
          <a:bodyPr wrap="square" rtlCol="0">
            <a:spAutoFit/>
          </a:bodyPr>
          <a:lstStyle/>
          <a:p>
            <a:pPr algn="r"/>
            <a:r>
              <a:rPr lang="es-ES" dirty="0"/>
              <a:t>v4.0</a:t>
            </a:r>
          </a:p>
        </p:txBody>
      </p:sp>
      <p:sp>
        <p:nvSpPr>
          <p:cNvPr id="10" name="CuadroTexto 9">
            <a:extLst>
              <a:ext uri="{FF2B5EF4-FFF2-40B4-BE49-F238E27FC236}">
                <a16:creationId xmlns:a16="http://schemas.microsoft.com/office/drawing/2014/main" id="{00B5FAE2-D698-48E6-A8D2-6D3A1218BE43}"/>
              </a:ext>
            </a:extLst>
          </p:cNvPr>
          <p:cNvSpPr txBox="1"/>
          <p:nvPr/>
        </p:nvSpPr>
        <p:spPr>
          <a:xfrm>
            <a:off x="92155" y="4288332"/>
            <a:ext cx="1017572" cy="369332"/>
          </a:xfrm>
          <a:prstGeom prst="rect">
            <a:avLst/>
          </a:prstGeom>
          <a:noFill/>
        </p:spPr>
        <p:txBody>
          <a:bodyPr wrap="square" rtlCol="0">
            <a:spAutoFit/>
          </a:bodyPr>
          <a:lstStyle/>
          <a:p>
            <a:pPr algn="r"/>
            <a:r>
              <a:rPr lang="es-ES" dirty="0"/>
              <a:t>v3.6.1</a:t>
            </a:r>
            <a:endParaRPr lang="en-GB" dirty="0"/>
          </a:p>
        </p:txBody>
      </p:sp>
      <p:sp>
        <p:nvSpPr>
          <p:cNvPr id="11" name="CuadroTexto 10">
            <a:extLst>
              <a:ext uri="{FF2B5EF4-FFF2-40B4-BE49-F238E27FC236}">
                <a16:creationId xmlns:a16="http://schemas.microsoft.com/office/drawing/2014/main" id="{39AAA993-34B2-47C0-B741-212C9D309C6C}"/>
              </a:ext>
            </a:extLst>
          </p:cNvPr>
          <p:cNvSpPr txBox="1"/>
          <p:nvPr/>
        </p:nvSpPr>
        <p:spPr>
          <a:xfrm>
            <a:off x="73105" y="5546097"/>
            <a:ext cx="1017572" cy="369332"/>
          </a:xfrm>
          <a:prstGeom prst="rect">
            <a:avLst/>
          </a:prstGeom>
          <a:noFill/>
        </p:spPr>
        <p:txBody>
          <a:bodyPr wrap="square" rtlCol="0">
            <a:spAutoFit/>
          </a:bodyPr>
          <a:lstStyle/>
          <a:p>
            <a:pPr algn="r"/>
            <a:r>
              <a:rPr lang="es-ES" dirty="0"/>
              <a:t>v4.0</a:t>
            </a:r>
          </a:p>
        </p:txBody>
      </p:sp>
    </p:spTree>
    <p:extLst>
      <p:ext uri="{BB962C8B-B14F-4D97-AF65-F5344CB8AC3E}">
        <p14:creationId xmlns:p14="http://schemas.microsoft.com/office/powerpoint/2010/main" val="2906262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Imagen que contiene captura de pantalla&#10;&#10;Descripción generada automáticamente">
            <a:extLst>
              <a:ext uri="{FF2B5EF4-FFF2-40B4-BE49-F238E27FC236}">
                <a16:creationId xmlns:a16="http://schemas.microsoft.com/office/drawing/2014/main" id="{8C309F3B-A734-425A-8EAF-95BC24BD79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7443" y="1152852"/>
            <a:ext cx="10800000" cy="2510270"/>
          </a:xfrm>
          <a:prstGeom prst="rect">
            <a:avLst/>
          </a:prstGeom>
        </p:spPr>
      </p:pic>
      <p:sp>
        <p:nvSpPr>
          <p:cNvPr id="4" name="CuadroTexto 3">
            <a:extLst>
              <a:ext uri="{FF2B5EF4-FFF2-40B4-BE49-F238E27FC236}">
                <a16:creationId xmlns:a16="http://schemas.microsoft.com/office/drawing/2014/main" id="{4E545CD9-3030-4617-BCDA-779D6E9DADDE}"/>
              </a:ext>
            </a:extLst>
          </p:cNvPr>
          <p:cNvSpPr txBox="1"/>
          <p:nvPr/>
        </p:nvSpPr>
        <p:spPr>
          <a:xfrm>
            <a:off x="1012523" y="783520"/>
            <a:ext cx="1017572" cy="369332"/>
          </a:xfrm>
          <a:prstGeom prst="rect">
            <a:avLst/>
          </a:prstGeom>
          <a:noFill/>
        </p:spPr>
        <p:txBody>
          <a:bodyPr wrap="square" rtlCol="0">
            <a:spAutoFit/>
          </a:bodyPr>
          <a:lstStyle/>
          <a:p>
            <a:r>
              <a:rPr lang="es-ES" dirty="0"/>
              <a:t>Chr07</a:t>
            </a:r>
            <a:endParaRPr lang="en-GB" dirty="0"/>
          </a:p>
        </p:txBody>
      </p:sp>
      <p:sp>
        <p:nvSpPr>
          <p:cNvPr id="5" name="CuadroTexto 4">
            <a:extLst>
              <a:ext uri="{FF2B5EF4-FFF2-40B4-BE49-F238E27FC236}">
                <a16:creationId xmlns:a16="http://schemas.microsoft.com/office/drawing/2014/main" id="{BA710236-9266-4758-80B0-7C8215CDB977}"/>
              </a:ext>
            </a:extLst>
          </p:cNvPr>
          <p:cNvSpPr txBox="1"/>
          <p:nvPr/>
        </p:nvSpPr>
        <p:spPr>
          <a:xfrm>
            <a:off x="1041098" y="3932674"/>
            <a:ext cx="1017572" cy="369332"/>
          </a:xfrm>
          <a:prstGeom prst="rect">
            <a:avLst/>
          </a:prstGeom>
          <a:noFill/>
        </p:spPr>
        <p:txBody>
          <a:bodyPr wrap="square" rtlCol="0">
            <a:spAutoFit/>
          </a:bodyPr>
          <a:lstStyle/>
          <a:p>
            <a:r>
              <a:rPr lang="es-ES" dirty="0"/>
              <a:t>Chr08</a:t>
            </a:r>
            <a:endParaRPr lang="en-GB" dirty="0"/>
          </a:p>
        </p:txBody>
      </p:sp>
      <p:pic>
        <p:nvPicPr>
          <p:cNvPr id="7" name="Imagen 6" descr="Imagen que contiene vara de medición&#10;&#10;Descripción generada automáticamente">
            <a:extLst>
              <a:ext uri="{FF2B5EF4-FFF2-40B4-BE49-F238E27FC236}">
                <a16:creationId xmlns:a16="http://schemas.microsoft.com/office/drawing/2014/main" id="{C66D9EF3-732F-4A17-A503-AA89BE8192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7443" y="4302006"/>
            <a:ext cx="10800000" cy="2510270"/>
          </a:xfrm>
          <a:prstGeom prst="rect">
            <a:avLst/>
          </a:prstGeom>
        </p:spPr>
      </p:pic>
      <p:sp>
        <p:nvSpPr>
          <p:cNvPr id="8" name="CuadroTexto 7">
            <a:extLst>
              <a:ext uri="{FF2B5EF4-FFF2-40B4-BE49-F238E27FC236}">
                <a16:creationId xmlns:a16="http://schemas.microsoft.com/office/drawing/2014/main" id="{EB8AB5B3-FC10-466A-A558-4F9817DC1D18}"/>
              </a:ext>
            </a:extLst>
          </p:cNvPr>
          <p:cNvSpPr txBox="1"/>
          <p:nvPr/>
        </p:nvSpPr>
        <p:spPr>
          <a:xfrm>
            <a:off x="65103" y="1294827"/>
            <a:ext cx="1017572" cy="369332"/>
          </a:xfrm>
          <a:prstGeom prst="rect">
            <a:avLst/>
          </a:prstGeom>
          <a:noFill/>
        </p:spPr>
        <p:txBody>
          <a:bodyPr wrap="square" rtlCol="0">
            <a:spAutoFit/>
          </a:bodyPr>
          <a:lstStyle/>
          <a:p>
            <a:pPr algn="r"/>
            <a:r>
              <a:rPr lang="es-ES" dirty="0"/>
              <a:t>v3.6.1</a:t>
            </a:r>
            <a:endParaRPr lang="en-GB" dirty="0"/>
          </a:p>
        </p:txBody>
      </p:sp>
      <p:sp>
        <p:nvSpPr>
          <p:cNvPr id="9" name="CuadroTexto 8">
            <a:extLst>
              <a:ext uri="{FF2B5EF4-FFF2-40B4-BE49-F238E27FC236}">
                <a16:creationId xmlns:a16="http://schemas.microsoft.com/office/drawing/2014/main" id="{3879DC21-EF61-4C67-A836-3CA6C6D49C78}"/>
              </a:ext>
            </a:extLst>
          </p:cNvPr>
          <p:cNvSpPr txBox="1"/>
          <p:nvPr/>
        </p:nvSpPr>
        <p:spPr>
          <a:xfrm>
            <a:off x="65103" y="2590692"/>
            <a:ext cx="1017572" cy="369332"/>
          </a:xfrm>
          <a:prstGeom prst="rect">
            <a:avLst/>
          </a:prstGeom>
          <a:noFill/>
        </p:spPr>
        <p:txBody>
          <a:bodyPr wrap="square" rtlCol="0">
            <a:spAutoFit/>
          </a:bodyPr>
          <a:lstStyle/>
          <a:p>
            <a:pPr algn="r"/>
            <a:r>
              <a:rPr lang="es-ES" dirty="0"/>
              <a:t>v4.0</a:t>
            </a:r>
          </a:p>
        </p:txBody>
      </p:sp>
      <p:sp>
        <p:nvSpPr>
          <p:cNvPr id="10" name="CuadroTexto 9">
            <a:extLst>
              <a:ext uri="{FF2B5EF4-FFF2-40B4-BE49-F238E27FC236}">
                <a16:creationId xmlns:a16="http://schemas.microsoft.com/office/drawing/2014/main" id="{C76B7510-90D7-4983-8374-00A0BE3997EB}"/>
              </a:ext>
            </a:extLst>
          </p:cNvPr>
          <p:cNvSpPr txBox="1"/>
          <p:nvPr/>
        </p:nvSpPr>
        <p:spPr>
          <a:xfrm>
            <a:off x="73105" y="4450257"/>
            <a:ext cx="1017572" cy="369332"/>
          </a:xfrm>
          <a:prstGeom prst="rect">
            <a:avLst/>
          </a:prstGeom>
          <a:noFill/>
        </p:spPr>
        <p:txBody>
          <a:bodyPr wrap="square" rtlCol="0">
            <a:spAutoFit/>
          </a:bodyPr>
          <a:lstStyle/>
          <a:p>
            <a:pPr algn="r"/>
            <a:r>
              <a:rPr lang="es-ES" dirty="0"/>
              <a:t>v3.6.1</a:t>
            </a:r>
            <a:endParaRPr lang="en-GB" dirty="0"/>
          </a:p>
        </p:txBody>
      </p:sp>
      <p:sp>
        <p:nvSpPr>
          <p:cNvPr id="11" name="CuadroTexto 10">
            <a:extLst>
              <a:ext uri="{FF2B5EF4-FFF2-40B4-BE49-F238E27FC236}">
                <a16:creationId xmlns:a16="http://schemas.microsoft.com/office/drawing/2014/main" id="{1C6451AC-B6FB-4051-8585-50AA1F0918F8}"/>
              </a:ext>
            </a:extLst>
          </p:cNvPr>
          <p:cNvSpPr txBox="1"/>
          <p:nvPr/>
        </p:nvSpPr>
        <p:spPr>
          <a:xfrm>
            <a:off x="63580" y="5774697"/>
            <a:ext cx="1017572" cy="369332"/>
          </a:xfrm>
          <a:prstGeom prst="rect">
            <a:avLst/>
          </a:prstGeom>
          <a:noFill/>
        </p:spPr>
        <p:txBody>
          <a:bodyPr wrap="square" rtlCol="0">
            <a:spAutoFit/>
          </a:bodyPr>
          <a:lstStyle/>
          <a:p>
            <a:pPr algn="r"/>
            <a:r>
              <a:rPr lang="es-ES" dirty="0"/>
              <a:t>v4.0</a:t>
            </a:r>
          </a:p>
        </p:txBody>
      </p:sp>
    </p:spTree>
    <p:extLst>
      <p:ext uri="{BB962C8B-B14F-4D97-AF65-F5344CB8AC3E}">
        <p14:creationId xmlns:p14="http://schemas.microsoft.com/office/powerpoint/2010/main" val="135650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6F239787-C787-4F6C-8D76-27950F40FFA3}"/>
              </a:ext>
            </a:extLst>
          </p:cNvPr>
          <p:cNvSpPr txBox="1"/>
          <p:nvPr/>
        </p:nvSpPr>
        <p:spPr>
          <a:xfrm>
            <a:off x="1122427" y="717508"/>
            <a:ext cx="1017572" cy="369332"/>
          </a:xfrm>
          <a:prstGeom prst="rect">
            <a:avLst/>
          </a:prstGeom>
          <a:noFill/>
        </p:spPr>
        <p:txBody>
          <a:bodyPr wrap="square" rtlCol="0">
            <a:spAutoFit/>
          </a:bodyPr>
          <a:lstStyle/>
          <a:p>
            <a:r>
              <a:rPr lang="es-ES" dirty="0"/>
              <a:t>Chr09</a:t>
            </a:r>
            <a:endParaRPr lang="en-GB" dirty="0"/>
          </a:p>
        </p:txBody>
      </p:sp>
      <p:sp>
        <p:nvSpPr>
          <p:cNvPr id="3" name="CuadroTexto 2">
            <a:extLst>
              <a:ext uri="{FF2B5EF4-FFF2-40B4-BE49-F238E27FC236}">
                <a16:creationId xmlns:a16="http://schemas.microsoft.com/office/drawing/2014/main" id="{96760603-DFB7-4705-9AAD-8F0E6A1B694A}"/>
              </a:ext>
            </a:extLst>
          </p:cNvPr>
          <p:cNvSpPr txBox="1"/>
          <p:nvPr/>
        </p:nvSpPr>
        <p:spPr>
          <a:xfrm>
            <a:off x="1122427" y="3951724"/>
            <a:ext cx="1017572" cy="369332"/>
          </a:xfrm>
          <a:prstGeom prst="rect">
            <a:avLst/>
          </a:prstGeom>
          <a:noFill/>
        </p:spPr>
        <p:txBody>
          <a:bodyPr wrap="square" rtlCol="0">
            <a:spAutoFit/>
          </a:bodyPr>
          <a:lstStyle/>
          <a:p>
            <a:r>
              <a:rPr lang="es-ES" dirty="0"/>
              <a:t>Chr10</a:t>
            </a:r>
            <a:endParaRPr lang="en-GB" dirty="0"/>
          </a:p>
        </p:txBody>
      </p:sp>
      <p:pic>
        <p:nvPicPr>
          <p:cNvPr id="5" name="Imagen 4" descr="Imagen que contiene música&#10;&#10;Descripción generada automáticamente">
            <a:extLst>
              <a:ext uri="{FF2B5EF4-FFF2-40B4-BE49-F238E27FC236}">
                <a16:creationId xmlns:a16="http://schemas.microsoft.com/office/drawing/2014/main" id="{80A6CB59-7EA8-40BF-8867-3B2C957FEB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5277" y="1086840"/>
            <a:ext cx="10800000" cy="2510270"/>
          </a:xfrm>
          <a:prstGeom prst="rect">
            <a:avLst/>
          </a:prstGeom>
        </p:spPr>
      </p:pic>
      <p:pic>
        <p:nvPicPr>
          <p:cNvPr id="7" name="Imagen 6" descr="Imagen que contiene vara de medición&#10;&#10;Descripción generada automáticamente">
            <a:extLst>
              <a:ext uri="{FF2B5EF4-FFF2-40B4-BE49-F238E27FC236}">
                <a16:creationId xmlns:a16="http://schemas.microsoft.com/office/drawing/2014/main" id="{898F1A89-2BB8-41A0-8911-6B243550AF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3377" y="4321056"/>
            <a:ext cx="10800000" cy="2510270"/>
          </a:xfrm>
          <a:prstGeom prst="rect">
            <a:avLst/>
          </a:prstGeom>
        </p:spPr>
      </p:pic>
      <p:sp>
        <p:nvSpPr>
          <p:cNvPr id="8" name="CuadroTexto 7">
            <a:extLst>
              <a:ext uri="{FF2B5EF4-FFF2-40B4-BE49-F238E27FC236}">
                <a16:creationId xmlns:a16="http://schemas.microsoft.com/office/drawing/2014/main" id="{59FC585E-22B0-4A8C-950E-16C9F375A18D}"/>
              </a:ext>
            </a:extLst>
          </p:cNvPr>
          <p:cNvSpPr txBox="1"/>
          <p:nvPr/>
        </p:nvSpPr>
        <p:spPr>
          <a:xfrm>
            <a:off x="65103" y="1294827"/>
            <a:ext cx="1017572" cy="369332"/>
          </a:xfrm>
          <a:prstGeom prst="rect">
            <a:avLst/>
          </a:prstGeom>
          <a:noFill/>
        </p:spPr>
        <p:txBody>
          <a:bodyPr wrap="square" rtlCol="0">
            <a:spAutoFit/>
          </a:bodyPr>
          <a:lstStyle/>
          <a:p>
            <a:pPr algn="r"/>
            <a:r>
              <a:rPr lang="es-ES" dirty="0"/>
              <a:t>v3.6.1</a:t>
            </a:r>
            <a:endParaRPr lang="en-GB" dirty="0"/>
          </a:p>
        </p:txBody>
      </p:sp>
      <p:sp>
        <p:nvSpPr>
          <p:cNvPr id="9" name="CuadroTexto 8">
            <a:extLst>
              <a:ext uri="{FF2B5EF4-FFF2-40B4-BE49-F238E27FC236}">
                <a16:creationId xmlns:a16="http://schemas.microsoft.com/office/drawing/2014/main" id="{99BFB1EA-3DCB-47AF-87A3-9A328EEBC929}"/>
              </a:ext>
            </a:extLst>
          </p:cNvPr>
          <p:cNvSpPr txBox="1"/>
          <p:nvPr/>
        </p:nvSpPr>
        <p:spPr>
          <a:xfrm>
            <a:off x="65103" y="2485917"/>
            <a:ext cx="1017572" cy="369332"/>
          </a:xfrm>
          <a:prstGeom prst="rect">
            <a:avLst/>
          </a:prstGeom>
          <a:noFill/>
        </p:spPr>
        <p:txBody>
          <a:bodyPr wrap="square" rtlCol="0">
            <a:spAutoFit/>
          </a:bodyPr>
          <a:lstStyle/>
          <a:p>
            <a:pPr algn="r"/>
            <a:r>
              <a:rPr lang="es-ES" dirty="0"/>
              <a:t>v4.0</a:t>
            </a:r>
          </a:p>
        </p:txBody>
      </p:sp>
      <p:sp>
        <p:nvSpPr>
          <p:cNvPr id="10" name="CuadroTexto 9">
            <a:extLst>
              <a:ext uri="{FF2B5EF4-FFF2-40B4-BE49-F238E27FC236}">
                <a16:creationId xmlns:a16="http://schemas.microsoft.com/office/drawing/2014/main" id="{9D884116-3228-4A3D-A712-2DE80183A8EE}"/>
              </a:ext>
            </a:extLst>
          </p:cNvPr>
          <p:cNvSpPr txBox="1"/>
          <p:nvPr/>
        </p:nvSpPr>
        <p:spPr>
          <a:xfrm>
            <a:off x="73105" y="4478832"/>
            <a:ext cx="1017572" cy="369332"/>
          </a:xfrm>
          <a:prstGeom prst="rect">
            <a:avLst/>
          </a:prstGeom>
          <a:noFill/>
        </p:spPr>
        <p:txBody>
          <a:bodyPr wrap="square" rtlCol="0">
            <a:spAutoFit/>
          </a:bodyPr>
          <a:lstStyle/>
          <a:p>
            <a:pPr algn="r"/>
            <a:r>
              <a:rPr lang="es-ES" dirty="0"/>
              <a:t>v3.6.1</a:t>
            </a:r>
            <a:endParaRPr lang="en-GB" dirty="0"/>
          </a:p>
        </p:txBody>
      </p:sp>
      <p:sp>
        <p:nvSpPr>
          <p:cNvPr id="11" name="CuadroTexto 10">
            <a:extLst>
              <a:ext uri="{FF2B5EF4-FFF2-40B4-BE49-F238E27FC236}">
                <a16:creationId xmlns:a16="http://schemas.microsoft.com/office/drawing/2014/main" id="{C175CFB0-6CDC-428A-9B7C-53CCA619BB0E}"/>
              </a:ext>
            </a:extLst>
          </p:cNvPr>
          <p:cNvSpPr txBox="1"/>
          <p:nvPr/>
        </p:nvSpPr>
        <p:spPr>
          <a:xfrm>
            <a:off x="73105" y="5784222"/>
            <a:ext cx="1017572" cy="369332"/>
          </a:xfrm>
          <a:prstGeom prst="rect">
            <a:avLst/>
          </a:prstGeom>
          <a:noFill/>
        </p:spPr>
        <p:txBody>
          <a:bodyPr wrap="square" rtlCol="0">
            <a:spAutoFit/>
          </a:bodyPr>
          <a:lstStyle/>
          <a:p>
            <a:pPr algn="r"/>
            <a:r>
              <a:rPr lang="es-ES" dirty="0"/>
              <a:t>v4.0</a:t>
            </a:r>
          </a:p>
        </p:txBody>
      </p:sp>
    </p:spTree>
    <p:extLst>
      <p:ext uri="{BB962C8B-B14F-4D97-AF65-F5344CB8AC3E}">
        <p14:creationId xmlns:p14="http://schemas.microsoft.com/office/powerpoint/2010/main" val="4264018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0AC5378B-75DD-4F0B-ABA0-BE1DC552E86C}"/>
              </a:ext>
            </a:extLst>
          </p:cNvPr>
          <p:cNvSpPr txBox="1"/>
          <p:nvPr/>
        </p:nvSpPr>
        <p:spPr>
          <a:xfrm>
            <a:off x="1164923" y="549398"/>
            <a:ext cx="1017572" cy="369332"/>
          </a:xfrm>
          <a:prstGeom prst="rect">
            <a:avLst/>
          </a:prstGeom>
          <a:noFill/>
        </p:spPr>
        <p:txBody>
          <a:bodyPr wrap="square" rtlCol="0">
            <a:spAutoFit/>
          </a:bodyPr>
          <a:lstStyle/>
          <a:p>
            <a:r>
              <a:rPr lang="es-ES" dirty="0"/>
              <a:t>Chr11</a:t>
            </a:r>
            <a:endParaRPr lang="en-GB" dirty="0"/>
          </a:p>
        </p:txBody>
      </p:sp>
      <p:sp>
        <p:nvSpPr>
          <p:cNvPr id="3" name="CuadroTexto 2">
            <a:extLst>
              <a:ext uri="{FF2B5EF4-FFF2-40B4-BE49-F238E27FC236}">
                <a16:creationId xmlns:a16="http://schemas.microsoft.com/office/drawing/2014/main" id="{E9B361A2-0D38-4DF9-93D9-404CC98A2209}"/>
              </a:ext>
            </a:extLst>
          </p:cNvPr>
          <p:cNvSpPr txBox="1"/>
          <p:nvPr/>
        </p:nvSpPr>
        <p:spPr>
          <a:xfrm>
            <a:off x="1145873" y="3864848"/>
            <a:ext cx="1017572" cy="369332"/>
          </a:xfrm>
          <a:prstGeom prst="rect">
            <a:avLst/>
          </a:prstGeom>
          <a:noFill/>
        </p:spPr>
        <p:txBody>
          <a:bodyPr wrap="square" rtlCol="0">
            <a:spAutoFit/>
          </a:bodyPr>
          <a:lstStyle/>
          <a:p>
            <a:r>
              <a:rPr lang="es-ES" dirty="0"/>
              <a:t>Chr12</a:t>
            </a:r>
            <a:endParaRPr lang="en-GB" dirty="0"/>
          </a:p>
        </p:txBody>
      </p:sp>
      <p:pic>
        <p:nvPicPr>
          <p:cNvPr id="5" name="Imagen 4">
            <a:extLst>
              <a:ext uri="{FF2B5EF4-FFF2-40B4-BE49-F238E27FC236}">
                <a16:creationId xmlns:a16="http://schemas.microsoft.com/office/drawing/2014/main" id="{D432F457-3DF4-4030-9CB8-562ACCFB46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8248" y="918730"/>
            <a:ext cx="10800000" cy="2510270"/>
          </a:xfrm>
          <a:prstGeom prst="rect">
            <a:avLst/>
          </a:prstGeom>
        </p:spPr>
      </p:pic>
      <p:pic>
        <p:nvPicPr>
          <p:cNvPr id="7" name="Imagen 6" descr="Imagen que contiene captura de pantalla, música&#10;&#10;Descripción generada automáticamente">
            <a:extLst>
              <a:ext uri="{FF2B5EF4-FFF2-40B4-BE49-F238E27FC236}">
                <a16:creationId xmlns:a16="http://schemas.microsoft.com/office/drawing/2014/main" id="{FB2D51C8-8136-46E9-A307-37E3F966FC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8248" y="4234180"/>
            <a:ext cx="10800000" cy="2370732"/>
          </a:xfrm>
          <a:prstGeom prst="rect">
            <a:avLst/>
          </a:prstGeom>
        </p:spPr>
      </p:pic>
      <p:sp>
        <p:nvSpPr>
          <p:cNvPr id="8" name="CuadroTexto 7">
            <a:extLst>
              <a:ext uri="{FF2B5EF4-FFF2-40B4-BE49-F238E27FC236}">
                <a16:creationId xmlns:a16="http://schemas.microsoft.com/office/drawing/2014/main" id="{89845317-9FCD-404A-8BE5-6BAE7AF42BF9}"/>
              </a:ext>
            </a:extLst>
          </p:cNvPr>
          <p:cNvSpPr txBox="1"/>
          <p:nvPr/>
        </p:nvSpPr>
        <p:spPr>
          <a:xfrm>
            <a:off x="65103" y="1104327"/>
            <a:ext cx="1017572" cy="369332"/>
          </a:xfrm>
          <a:prstGeom prst="rect">
            <a:avLst/>
          </a:prstGeom>
          <a:noFill/>
        </p:spPr>
        <p:txBody>
          <a:bodyPr wrap="square" rtlCol="0">
            <a:spAutoFit/>
          </a:bodyPr>
          <a:lstStyle/>
          <a:p>
            <a:pPr algn="r"/>
            <a:r>
              <a:rPr lang="es-ES" dirty="0"/>
              <a:t>v3.6.1</a:t>
            </a:r>
            <a:endParaRPr lang="en-GB" dirty="0"/>
          </a:p>
        </p:txBody>
      </p:sp>
      <p:sp>
        <p:nvSpPr>
          <p:cNvPr id="9" name="CuadroTexto 8">
            <a:extLst>
              <a:ext uri="{FF2B5EF4-FFF2-40B4-BE49-F238E27FC236}">
                <a16:creationId xmlns:a16="http://schemas.microsoft.com/office/drawing/2014/main" id="{3DFC3F03-021F-4886-9D90-A0DE6A62E2F4}"/>
              </a:ext>
            </a:extLst>
          </p:cNvPr>
          <p:cNvSpPr txBox="1"/>
          <p:nvPr/>
        </p:nvSpPr>
        <p:spPr>
          <a:xfrm>
            <a:off x="65103" y="2333517"/>
            <a:ext cx="1017572" cy="369332"/>
          </a:xfrm>
          <a:prstGeom prst="rect">
            <a:avLst/>
          </a:prstGeom>
          <a:noFill/>
        </p:spPr>
        <p:txBody>
          <a:bodyPr wrap="square" rtlCol="0">
            <a:spAutoFit/>
          </a:bodyPr>
          <a:lstStyle/>
          <a:p>
            <a:pPr algn="r"/>
            <a:r>
              <a:rPr lang="es-ES" dirty="0"/>
              <a:t>v4.0</a:t>
            </a:r>
          </a:p>
        </p:txBody>
      </p:sp>
      <p:sp>
        <p:nvSpPr>
          <p:cNvPr id="10" name="CuadroTexto 9">
            <a:extLst>
              <a:ext uri="{FF2B5EF4-FFF2-40B4-BE49-F238E27FC236}">
                <a16:creationId xmlns:a16="http://schemas.microsoft.com/office/drawing/2014/main" id="{08BBF808-B512-494B-8511-BC11E6C5B31D}"/>
              </a:ext>
            </a:extLst>
          </p:cNvPr>
          <p:cNvSpPr txBox="1"/>
          <p:nvPr/>
        </p:nvSpPr>
        <p:spPr>
          <a:xfrm>
            <a:off x="73105" y="4402632"/>
            <a:ext cx="1017572" cy="369332"/>
          </a:xfrm>
          <a:prstGeom prst="rect">
            <a:avLst/>
          </a:prstGeom>
          <a:noFill/>
        </p:spPr>
        <p:txBody>
          <a:bodyPr wrap="square" rtlCol="0">
            <a:spAutoFit/>
          </a:bodyPr>
          <a:lstStyle/>
          <a:p>
            <a:pPr algn="r"/>
            <a:r>
              <a:rPr lang="es-ES" dirty="0"/>
              <a:t>v3.6.1</a:t>
            </a:r>
            <a:endParaRPr lang="en-GB" dirty="0"/>
          </a:p>
        </p:txBody>
      </p:sp>
      <p:sp>
        <p:nvSpPr>
          <p:cNvPr id="11" name="CuadroTexto 10">
            <a:extLst>
              <a:ext uri="{FF2B5EF4-FFF2-40B4-BE49-F238E27FC236}">
                <a16:creationId xmlns:a16="http://schemas.microsoft.com/office/drawing/2014/main" id="{82B4BBA1-431C-4D9C-9E3C-8484B0E57660}"/>
              </a:ext>
            </a:extLst>
          </p:cNvPr>
          <p:cNvSpPr txBox="1"/>
          <p:nvPr/>
        </p:nvSpPr>
        <p:spPr>
          <a:xfrm>
            <a:off x="73105" y="5603247"/>
            <a:ext cx="1017572" cy="369332"/>
          </a:xfrm>
          <a:prstGeom prst="rect">
            <a:avLst/>
          </a:prstGeom>
          <a:noFill/>
        </p:spPr>
        <p:txBody>
          <a:bodyPr wrap="square" rtlCol="0">
            <a:spAutoFit/>
          </a:bodyPr>
          <a:lstStyle/>
          <a:p>
            <a:pPr algn="r"/>
            <a:r>
              <a:rPr lang="es-ES" dirty="0"/>
              <a:t>v4.0</a:t>
            </a:r>
          </a:p>
        </p:txBody>
      </p:sp>
    </p:spTree>
    <p:extLst>
      <p:ext uri="{BB962C8B-B14F-4D97-AF65-F5344CB8AC3E}">
        <p14:creationId xmlns:p14="http://schemas.microsoft.com/office/powerpoint/2010/main" val="64100790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TotalTime>
  <Words>109</Words>
  <Application>Microsoft Macintosh PowerPoint</Application>
  <PresentationFormat>Widescreen</PresentationFormat>
  <Paragraphs>37</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Times New Roman</vt:lpstr>
      <vt:lpstr>Tema de Office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valentino ruggieri</dc:creator>
  <cp:lastModifiedBy>Raúl Castanera Andrés</cp:lastModifiedBy>
  <cp:revision>12</cp:revision>
  <dcterms:created xsi:type="dcterms:W3CDTF">2019-08-29T13:37:50Z</dcterms:created>
  <dcterms:modified xsi:type="dcterms:W3CDTF">2020-01-21T13:58:31Z</dcterms:modified>
</cp:coreProperties>
</file>