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59"/>
  </p:normalViewPr>
  <p:slideViewPr>
    <p:cSldViewPr snapToGrid="0" snapToObjects="1">
      <p:cViewPr varScale="1">
        <p:scale>
          <a:sx n="105" d="100"/>
          <a:sy n="105" d="100"/>
        </p:scale>
        <p:origin x="84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0575D-800E-4249-97EA-95C5DED828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s-E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D278A0-FEFE-1A44-B93D-D83FEC83A9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37FB9C-3A35-A348-BE9B-DC79E11411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B0A6A-9153-E24B-894C-053026AEAB0E}" type="datetimeFigureOut">
              <a:rPr lang="es-ES" smtClean="0"/>
              <a:t>21/1/20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542C24-5595-3A48-8E4D-131642419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94630-0363-CD4B-9A64-7A52DF0C3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86DAA-043B-4E4A-A896-468F1435DE3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7345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E6AF5C-50F0-DC41-98A5-FCC30D5A3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C0B1D4-0A99-5E4E-BF1C-5583A73C89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D05AF4-618A-584E-8752-98A43326BB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B0A6A-9153-E24B-894C-053026AEAB0E}" type="datetimeFigureOut">
              <a:rPr lang="es-ES" smtClean="0"/>
              <a:t>21/1/20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93A2C2-8168-CE46-8DF8-CCF0C3B7A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46D197-0798-D64E-A025-60F03EAAE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86DAA-043B-4E4A-A896-468F1435DE3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73958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E0ECAA8-691B-3D44-8E64-76E621748D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84B342-A5F1-8C4D-B70B-24CB807F5D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7B5677-70BC-184A-9188-B6E5407B6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B0A6A-9153-E24B-894C-053026AEAB0E}" type="datetimeFigureOut">
              <a:rPr lang="es-ES" smtClean="0"/>
              <a:t>21/1/20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3EB3CB-3FE1-9F47-BE47-81818E434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B8CF43-5CBF-D441-A24A-ED5B64F9C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86DAA-043B-4E4A-A896-468F1435DE3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5023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7C370-C3BA-7347-93DE-F5A3E2339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4BCBD8-D4F3-C84B-A01C-E1B69419BF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8A2087-52C2-604F-9536-C757BEB214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B0A6A-9153-E24B-894C-053026AEAB0E}" type="datetimeFigureOut">
              <a:rPr lang="es-ES" smtClean="0"/>
              <a:t>21/1/20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953422-7E2F-3F4B-8749-27F598109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95D335-0DA7-C848-9FCD-06447F939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86DAA-043B-4E4A-A896-468F1435DE3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60373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6BB433-14C7-0D42-A84B-F38C850154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4C7A4A-C612-4C42-A0D1-64DDDA31C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F802EA-78C3-FF4B-B45E-B08FD68C1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B0A6A-9153-E24B-894C-053026AEAB0E}" type="datetimeFigureOut">
              <a:rPr lang="es-ES" smtClean="0"/>
              <a:t>21/1/20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98C4CC-DFEE-BD4E-A51A-F62EB620D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B4BB21-1E93-224C-98D2-8712B601B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86DAA-043B-4E4A-A896-468F1435DE3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75732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49EFBB-6EDB-8845-94B1-73E24DA12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886F3C-0809-8046-8D58-B3B18F8A03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s-E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E1FBF8-1FE2-F64C-8A48-859A089173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s-E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F9A4A5-3085-5C43-8194-94D75D6B0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B0A6A-9153-E24B-894C-053026AEAB0E}" type="datetimeFigureOut">
              <a:rPr lang="es-ES" smtClean="0"/>
              <a:t>21/1/20</a:t>
            </a:fld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8A7B3C-E6BC-F643-BADE-1930B2F84B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271E51-8ECB-0448-BA9A-9821C87B8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86DAA-043B-4E4A-A896-468F1435DE3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1079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C8F2E6-8E41-0140-BEF3-404DF0D488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F8D789-7C3B-C34E-A651-1AAA339BB4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4E1F45-AF93-0D45-9C38-485F6537CE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s-E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00A06D-6B63-914B-BB51-D96F60AA4B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77A08A1-1F25-3C41-95E8-E17FBB9EEA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s-E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6DDF598-EF1A-1A4D-850C-1EC303930C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B0A6A-9153-E24B-894C-053026AEAB0E}" type="datetimeFigureOut">
              <a:rPr lang="es-ES" smtClean="0"/>
              <a:t>21/1/20</a:t>
            </a:fld>
            <a:endParaRPr lang="es-E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23B214-29C1-DF44-9F62-5FAAEE4F4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2118B84-F601-DB47-BAC0-97FD7D261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86DAA-043B-4E4A-A896-468F1435DE3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0507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E04E6B-2044-4A43-B10C-8CF2E661EE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s-E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9C4C1A-03E5-3C46-A3A8-E5D07B5D0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B0A6A-9153-E24B-894C-053026AEAB0E}" type="datetimeFigureOut">
              <a:rPr lang="es-ES" smtClean="0"/>
              <a:t>21/1/20</a:t>
            </a:fld>
            <a:endParaRPr lang="es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7D4E1A-65D1-1C42-8F1B-61D575914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9B6446-C9A0-9845-938E-86C7BEC49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86DAA-043B-4E4A-A896-468F1435DE3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B3BA925-35AD-6F41-A448-6558CB3ED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B0A6A-9153-E24B-894C-053026AEAB0E}" type="datetimeFigureOut">
              <a:rPr lang="es-ES" smtClean="0"/>
              <a:t>21/1/20</a:t>
            </a:fld>
            <a:endParaRPr lang="es-E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DD4F29-33F9-084A-BF0F-3103CBB1D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13C2AE-D6C6-FA4B-B010-983F6BE44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86DAA-043B-4E4A-A896-468F1435DE3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93858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28BE7-B258-E64E-8678-B66E4FD97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F198B7-DF77-234D-ABE6-DACB2038AC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E1FD1C-7A7D-D74E-90D9-FDDEE2A86C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A4C956-DE51-8642-92D6-837D0181E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B0A6A-9153-E24B-894C-053026AEAB0E}" type="datetimeFigureOut">
              <a:rPr lang="es-ES" smtClean="0"/>
              <a:t>21/1/20</a:t>
            </a:fld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DAD5C4-2CE0-294A-9F41-F223FAB9D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2B9C16-1173-FC44-8D86-B22603225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86DAA-043B-4E4A-A896-468F1435DE3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44776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8DA878-7548-A64F-A4A4-778C3D8AC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s-E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BA036B-8725-5041-A29B-87ADEDCA26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2DCF97-63E3-3946-9E8F-31BA9542A3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524929-9E7C-A940-B39B-230718A1E6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B0A6A-9153-E24B-894C-053026AEAB0E}" type="datetimeFigureOut">
              <a:rPr lang="es-ES" smtClean="0"/>
              <a:t>21/1/20</a:t>
            </a:fld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3C8C9C-BDA4-9A44-AAB8-737701F461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0CAE75-DBEA-304F-9C84-720FFE2DF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86DAA-043B-4E4A-A896-468F1435DE3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1614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CFA89D-7BF0-714B-869B-6258B36FBA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FD76C8-C184-DB46-8D01-9C8F4F733F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76E065-988C-6E49-BB5E-2AC3B88136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7B0A6A-9153-E24B-894C-053026AEAB0E}" type="datetimeFigureOut">
              <a:rPr lang="es-ES" smtClean="0"/>
              <a:t>21/1/20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2132C7-6D3F-6A4A-B495-72293687EA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0C19C3-1918-D242-823C-DA3C608C5B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D86DAA-043B-4E4A-A896-468F1435DE3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88325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screenshot, white&#10;&#10;Description automatically generated">
            <a:extLst>
              <a:ext uri="{FF2B5EF4-FFF2-40B4-BE49-F238E27FC236}">
                <a16:creationId xmlns:a16="http://schemas.microsoft.com/office/drawing/2014/main" id="{FEEDA000-5EBA-F142-8624-BAFC050A32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674" y="1619249"/>
            <a:ext cx="10358022" cy="441007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291757D-EA29-4845-AE88-EABF65D33C88}"/>
              </a:ext>
            </a:extLst>
          </p:cNvPr>
          <p:cNvSpPr/>
          <p:nvPr/>
        </p:nvSpPr>
        <p:spPr>
          <a:xfrm>
            <a:off x="1176337" y="391921"/>
            <a:ext cx="10182226" cy="417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Supplementary Figure S5. Histogram of size distribution of TIR-TEs in v3.6.1 and v4.0 assemblies.</a:t>
            </a:r>
            <a:endParaRPr lang="es-ES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3415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16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Raúl Castanera Andrés</dc:creator>
  <cp:lastModifiedBy>Raúl Castanera Andrés</cp:lastModifiedBy>
  <cp:revision>1</cp:revision>
  <dcterms:created xsi:type="dcterms:W3CDTF">2020-01-21T13:48:54Z</dcterms:created>
  <dcterms:modified xsi:type="dcterms:W3CDTF">2020-01-21T13:50:02Z</dcterms:modified>
</cp:coreProperties>
</file>