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67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552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292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018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07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86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73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04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831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6651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33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035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486FA-3EFE-4452-BA44-5FBB8EC81E32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D3F33-8C08-489C-91B2-587903FAFDA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16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11" y="645882"/>
            <a:ext cx="8432512" cy="6239751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5911" y="130629"/>
            <a:ext cx="8968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it-IT" sz="1600">
                <a:latin typeface="Times New Roman" panose="02020603050405020304" pitchFamily="18" charset="0"/>
                <a:cs typeface="Times New Roman" panose="02020603050405020304" pitchFamily="18" charset="0"/>
              </a:rPr>
              <a:t> S7.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across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12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chromosomes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v4.0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melon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genome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2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56" y="509450"/>
            <a:ext cx="9044844" cy="623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533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16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Windows</dc:creator>
  <cp:lastModifiedBy>Raúl Castanera Andrés</cp:lastModifiedBy>
  <cp:revision>5</cp:revision>
  <dcterms:created xsi:type="dcterms:W3CDTF">2019-06-25T18:40:27Z</dcterms:created>
  <dcterms:modified xsi:type="dcterms:W3CDTF">2020-01-21T13:59:50Z</dcterms:modified>
</cp:coreProperties>
</file>