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-1046" y="-8875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79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57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78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2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1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929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540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31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822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86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00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CD832-9CD7-4438-9CB4-2655B29ADBF5}" type="datetimeFigureOut">
              <a:rPr kumimoji="1" lang="ja-JP" altLang="en-US" smtClean="0"/>
              <a:t>2019/12/30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1CB1D-CA1B-4A88-83A0-B2E98C6AFE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790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1.png"/><Relationship Id="rId3" Type="http://schemas.openxmlformats.org/officeDocument/2006/relationships/image" Target="../media/image2.png"/><Relationship Id="rId21" Type="http://schemas.openxmlformats.org/officeDocument/2006/relationships/image" Target="../media/image17.png"/><Relationship Id="rId34" Type="http://schemas.openxmlformats.org/officeDocument/2006/relationships/image" Target="../media/image27.png"/><Relationship Id="rId7" Type="http://schemas.openxmlformats.org/officeDocument/2006/relationships/image" Target="../media/image5.png"/><Relationship Id="rId12" Type="http://schemas.microsoft.com/office/2007/relationships/hdphoto" Target="../media/hdphoto2.wdp"/><Relationship Id="rId17" Type="http://schemas.openxmlformats.org/officeDocument/2006/relationships/image" Target="../media/image14.png"/><Relationship Id="rId25" Type="http://schemas.openxmlformats.org/officeDocument/2006/relationships/image" Target="../media/image20.png"/><Relationship Id="rId33" Type="http://schemas.openxmlformats.org/officeDocument/2006/relationships/image" Target="../media/image26.pn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20" Type="http://schemas.microsoft.com/office/2007/relationships/hdphoto" Target="../media/hdphoto3.wdp"/><Relationship Id="rId29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19.png"/><Relationship Id="rId32" Type="http://schemas.openxmlformats.org/officeDocument/2006/relationships/image" Target="../media/image25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openxmlformats.org/officeDocument/2006/relationships/image" Target="../media/image18.png"/><Relationship Id="rId28" Type="http://schemas.openxmlformats.org/officeDocument/2006/relationships/image" Target="../media/image23.png"/><Relationship Id="rId10" Type="http://schemas.openxmlformats.org/officeDocument/2006/relationships/image" Target="../media/image8.png"/><Relationship Id="rId19" Type="http://schemas.openxmlformats.org/officeDocument/2006/relationships/image" Target="../media/image16.png"/><Relationship Id="rId31" Type="http://schemas.microsoft.com/office/2007/relationships/hdphoto" Target="../media/hdphoto6.wdp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1.png"/><Relationship Id="rId22" Type="http://schemas.microsoft.com/office/2007/relationships/hdphoto" Target="../media/hdphoto4.wdp"/><Relationship Id="rId27" Type="http://schemas.openxmlformats.org/officeDocument/2006/relationships/image" Target="../media/image22.png"/><Relationship Id="rId30" Type="http://schemas.openxmlformats.org/officeDocument/2006/relationships/image" Target="../media/image24.png"/><Relationship Id="rId35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FC2AB61-F910-4B44-9D47-3FD5DDEFF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196" y="397954"/>
            <a:ext cx="1140949" cy="48630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72C49C-61AE-4D05-8D8B-1F54C6000C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2196" y="2057842"/>
            <a:ext cx="1140949" cy="51551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D2C5817-DA00-40D7-964A-B69130D3A9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2196" y="1524290"/>
            <a:ext cx="1140949" cy="44783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F8DF80C-34FC-4DC5-948A-3C053E155E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2197" y="1031088"/>
            <a:ext cx="1140948" cy="40748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1FFA9C-0A76-41F3-9EF3-CF9ACADE8BB8}"/>
              </a:ext>
            </a:extLst>
          </p:cNvPr>
          <p:cNvSpPr txBox="1"/>
          <p:nvPr/>
        </p:nvSpPr>
        <p:spPr>
          <a:xfrm>
            <a:off x="339344" y="98671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3C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7C0A912-FB81-4991-88CE-80D90F5A6659}"/>
              </a:ext>
            </a:extLst>
          </p:cNvPr>
          <p:cNvSpPr txBox="1"/>
          <p:nvPr/>
        </p:nvSpPr>
        <p:spPr>
          <a:xfrm>
            <a:off x="458157" y="511622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PDCD4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B63E039-13BE-46F5-BFC5-FDB756DC4CFE}"/>
              </a:ext>
            </a:extLst>
          </p:cNvPr>
          <p:cNvSpPr txBox="1"/>
          <p:nvPr/>
        </p:nvSpPr>
        <p:spPr>
          <a:xfrm>
            <a:off x="450942" y="1609706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TGF-β1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54CA8DD-9502-49BD-B075-BF33CEE4DC87}"/>
              </a:ext>
            </a:extLst>
          </p:cNvPr>
          <p:cNvSpPr txBox="1"/>
          <p:nvPr/>
        </p:nvSpPr>
        <p:spPr>
          <a:xfrm>
            <a:off x="469825" y="2177098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5243D0E-5A30-4A7B-A83E-8521CDF83287}"/>
              </a:ext>
            </a:extLst>
          </p:cNvPr>
          <p:cNvSpPr txBox="1"/>
          <p:nvPr/>
        </p:nvSpPr>
        <p:spPr>
          <a:xfrm>
            <a:off x="530291" y="109632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c-Jun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8D40581-1617-4686-B1ED-0F8B99874C65}"/>
              </a:ext>
            </a:extLst>
          </p:cNvPr>
          <p:cNvSpPr txBox="1"/>
          <p:nvPr/>
        </p:nvSpPr>
        <p:spPr>
          <a:xfrm>
            <a:off x="2341617" y="60267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2E3D143-41F9-4D4C-AB73-3C8EF1F66170}"/>
              </a:ext>
            </a:extLst>
          </p:cNvPr>
          <p:cNvCxnSpPr/>
          <p:nvPr/>
        </p:nvCxnSpPr>
        <p:spPr>
          <a:xfrm>
            <a:off x="2303145" y="73347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60660A6-A357-40A4-AF60-41EF0D348CBD}"/>
              </a:ext>
            </a:extLst>
          </p:cNvPr>
          <p:cNvSpPr txBox="1"/>
          <p:nvPr/>
        </p:nvSpPr>
        <p:spPr>
          <a:xfrm>
            <a:off x="2341617" y="1000105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B9906504-54B6-4DEF-93B3-232625DA5FA8}"/>
              </a:ext>
            </a:extLst>
          </p:cNvPr>
          <p:cNvCxnSpPr/>
          <p:nvPr/>
        </p:nvCxnSpPr>
        <p:spPr>
          <a:xfrm>
            <a:off x="2303145" y="1130910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751432D-7485-4110-9389-0EDBA2E58050}"/>
              </a:ext>
            </a:extLst>
          </p:cNvPr>
          <p:cNvSpPr txBox="1"/>
          <p:nvPr/>
        </p:nvSpPr>
        <p:spPr>
          <a:xfrm>
            <a:off x="2341617" y="1549056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442B6AA-4B6C-4223-8D72-17106A4201A0}"/>
              </a:ext>
            </a:extLst>
          </p:cNvPr>
          <p:cNvCxnSpPr/>
          <p:nvPr/>
        </p:nvCxnSpPr>
        <p:spPr>
          <a:xfrm>
            <a:off x="2303145" y="1679861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2C30613-20BA-4D49-984E-BD043B21CC1C}"/>
              </a:ext>
            </a:extLst>
          </p:cNvPr>
          <p:cNvSpPr txBox="1"/>
          <p:nvPr/>
        </p:nvSpPr>
        <p:spPr>
          <a:xfrm>
            <a:off x="2341617" y="221139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54AB947-2BFE-4F37-AD3A-C745F511012E}"/>
              </a:ext>
            </a:extLst>
          </p:cNvPr>
          <p:cNvCxnSpPr/>
          <p:nvPr/>
        </p:nvCxnSpPr>
        <p:spPr>
          <a:xfrm>
            <a:off x="2303145" y="234219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CCC6856-6F3D-4821-8FAB-86C8F4394E91}"/>
              </a:ext>
            </a:extLst>
          </p:cNvPr>
          <p:cNvSpPr/>
          <p:nvPr/>
        </p:nvSpPr>
        <p:spPr>
          <a:xfrm>
            <a:off x="1728392" y="668619"/>
            <a:ext cx="227092" cy="13005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60E5632-5A3C-4F2C-9498-247E11A63CED}"/>
              </a:ext>
            </a:extLst>
          </p:cNvPr>
          <p:cNvSpPr/>
          <p:nvPr/>
        </p:nvSpPr>
        <p:spPr>
          <a:xfrm>
            <a:off x="1250633" y="1047062"/>
            <a:ext cx="252412" cy="14177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A5071CA-06E0-4EF8-A405-EEEC423B6870}"/>
              </a:ext>
            </a:extLst>
          </p:cNvPr>
          <p:cNvSpPr/>
          <p:nvPr/>
        </p:nvSpPr>
        <p:spPr>
          <a:xfrm>
            <a:off x="1250633" y="1588294"/>
            <a:ext cx="252412" cy="1500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36CF071-4B54-42B2-8F5B-4C787F625951}"/>
              </a:ext>
            </a:extLst>
          </p:cNvPr>
          <p:cNvSpPr/>
          <p:nvPr/>
        </p:nvSpPr>
        <p:spPr>
          <a:xfrm>
            <a:off x="1229202" y="2255043"/>
            <a:ext cx="252412" cy="1547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7CEFC4A-1785-4A10-8FD1-6010F1FA5789}"/>
              </a:ext>
            </a:extLst>
          </p:cNvPr>
          <p:cNvSpPr txBox="1"/>
          <p:nvPr/>
        </p:nvSpPr>
        <p:spPr>
          <a:xfrm rot="19480464">
            <a:off x="1515033" y="784283"/>
            <a:ext cx="3882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saline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3D3D79A-DDB8-4424-9146-17E4929A93B4}"/>
              </a:ext>
            </a:extLst>
          </p:cNvPr>
          <p:cNvSpPr txBox="1"/>
          <p:nvPr/>
        </p:nvSpPr>
        <p:spPr>
          <a:xfrm rot="19451702">
            <a:off x="1658184" y="793911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15782AD-25D2-4C37-81AB-23F1C95FB7C1}"/>
              </a:ext>
            </a:extLst>
          </p:cNvPr>
          <p:cNvSpPr txBox="1"/>
          <p:nvPr/>
        </p:nvSpPr>
        <p:spPr>
          <a:xfrm rot="19480464">
            <a:off x="1065702" y="1187108"/>
            <a:ext cx="3882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saline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6B939E4-B015-4742-A080-FBF8ABCCD771}"/>
              </a:ext>
            </a:extLst>
          </p:cNvPr>
          <p:cNvSpPr txBox="1"/>
          <p:nvPr/>
        </p:nvSpPr>
        <p:spPr>
          <a:xfrm rot="19451702">
            <a:off x="1208853" y="1196736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EB74560-8CF6-4C79-8424-1588A7EAA1CA}"/>
              </a:ext>
            </a:extLst>
          </p:cNvPr>
          <p:cNvSpPr txBox="1"/>
          <p:nvPr/>
        </p:nvSpPr>
        <p:spPr>
          <a:xfrm rot="19480464">
            <a:off x="1036678" y="1734392"/>
            <a:ext cx="3882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saline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BFAFD45-8D68-413C-AD66-5908B9EDA792}"/>
              </a:ext>
            </a:extLst>
          </p:cNvPr>
          <p:cNvSpPr txBox="1"/>
          <p:nvPr/>
        </p:nvSpPr>
        <p:spPr>
          <a:xfrm rot="19451702">
            <a:off x="1179829" y="1744020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75DBA61-68FE-4B4B-9AD3-E237C4F2A028}"/>
              </a:ext>
            </a:extLst>
          </p:cNvPr>
          <p:cNvSpPr txBox="1"/>
          <p:nvPr/>
        </p:nvSpPr>
        <p:spPr>
          <a:xfrm rot="19480464">
            <a:off x="1036679" y="2403505"/>
            <a:ext cx="38824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saline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26630E9-8961-428A-AD39-584127DED425}"/>
              </a:ext>
            </a:extLst>
          </p:cNvPr>
          <p:cNvSpPr txBox="1"/>
          <p:nvPr/>
        </p:nvSpPr>
        <p:spPr>
          <a:xfrm rot="19451702">
            <a:off x="1179830" y="2413133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360A4F36-061E-4C76-9161-1A50B3D744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07463" y="556505"/>
            <a:ext cx="1138409" cy="264887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62B2864B-1B27-4607-860B-1C24A97E77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3052" y="985578"/>
            <a:ext cx="1229917" cy="392062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0A9CB4D3-3B7B-49F2-9B04-53144413AD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3052" y="1510970"/>
            <a:ext cx="1231279" cy="373780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9EDAEFE6-B7DF-4BEA-919F-4201EBD79E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07462" y="2105147"/>
            <a:ext cx="1165275" cy="285860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78896F8-22E2-4F18-9B62-3B0261338848}"/>
              </a:ext>
            </a:extLst>
          </p:cNvPr>
          <p:cNvSpPr txBox="1"/>
          <p:nvPr/>
        </p:nvSpPr>
        <p:spPr>
          <a:xfrm>
            <a:off x="3496898" y="98671"/>
            <a:ext cx="69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3E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846B6CF-7273-435D-9BC8-E76122078A3C}"/>
              </a:ext>
            </a:extLst>
          </p:cNvPr>
          <p:cNvSpPr txBox="1"/>
          <p:nvPr/>
        </p:nvSpPr>
        <p:spPr>
          <a:xfrm>
            <a:off x="3681890" y="564352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PDCD4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23B76B0-EB09-45C5-95CB-FD4BB7441952}"/>
              </a:ext>
            </a:extLst>
          </p:cNvPr>
          <p:cNvSpPr txBox="1"/>
          <p:nvPr/>
        </p:nvSpPr>
        <p:spPr>
          <a:xfrm>
            <a:off x="3674675" y="1565916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TGF-β1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E7FDA8C-E3FD-425E-8CF0-055C0A7B5E78}"/>
              </a:ext>
            </a:extLst>
          </p:cNvPr>
          <p:cNvSpPr txBox="1"/>
          <p:nvPr/>
        </p:nvSpPr>
        <p:spPr>
          <a:xfrm>
            <a:off x="3693558" y="2133308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743837B-6E5B-409D-84FA-051D9FA9BC36}"/>
              </a:ext>
            </a:extLst>
          </p:cNvPr>
          <p:cNvSpPr txBox="1"/>
          <p:nvPr/>
        </p:nvSpPr>
        <p:spPr>
          <a:xfrm>
            <a:off x="3754024" y="104237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c-Jun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5CB88E6-C9B4-4891-A481-A67FB199C134}"/>
              </a:ext>
            </a:extLst>
          </p:cNvPr>
          <p:cNvSpPr txBox="1"/>
          <p:nvPr/>
        </p:nvSpPr>
        <p:spPr>
          <a:xfrm>
            <a:off x="5599126" y="591058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64082609-8A2D-4689-BA5D-A980BEFF2EC9}"/>
              </a:ext>
            </a:extLst>
          </p:cNvPr>
          <p:cNvCxnSpPr/>
          <p:nvPr/>
        </p:nvCxnSpPr>
        <p:spPr>
          <a:xfrm>
            <a:off x="5560654" y="721863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ECCC09D-4819-4CAE-B1AC-7C5ECA3BA957}"/>
              </a:ext>
            </a:extLst>
          </p:cNvPr>
          <p:cNvSpPr txBox="1"/>
          <p:nvPr/>
        </p:nvSpPr>
        <p:spPr>
          <a:xfrm>
            <a:off x="5599126" y="98564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550837CD-15D6-4E95-B56E-58D4A13965FE}"/>
              </a:ext>
            </a:extLst>
          </p:cNvPr>
          <p:cNvCxnSpPr/>
          <p:nvPr/>
        </p:nvCxnSpPr>
        <p:spPr>
          <a:xfrm>
            <a:off x="5560654" y="111644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832804F-5551-4743-BF05-74185BA47710}"/>
              </a:ext>
            </a:extLst>
          </p:cNvPr>
          <p:cNvSpPr txBox="1"/>
          <p:nvPr/>
        </p:nvSpPr>
        <p:spPr>
          <a:xfrm>
            <a:off x="5599126" y="1587929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22D0B4BE-3652-4125-8B9A-AAD0EFF1878B}"/>
              </a:ext>
            </a:extLst>
          </p:cNvPr>
          <p:cNvCxnSpPr/>
          <p:nvPr/>
        </p:nvCxnSpPr>
        <p:spPr>
          <a:xfrm>
            <a:off x="5560654" y="1718734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E8FDAB5-7FB2-41A2-9D08-EEF95FF0122F}"/>
              </a:ext>
            </a:extLst>
          </p:cNvPr>
          <p:cNvSpPr txBox="1"/>
          <p:nvPr/>
        </p:nvSpPr>
        <p:spPr>
          <a:xfrm>
            <a:off x="5599126" y="2167391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583267F6-99E5-472A-AF3F-2095F6DE6A63}"/>
              </a:ext>
            </a:extLst>
          </p:cNvPr>
          <p:cNvCxnSpPr/>
          <p:nvPr/>
        </p:nvCxnSpPr>
        <p:spPr>
          <a:xfrm>
            <a:off x="5560654" y="2298196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BB52F0-5B07-416B-BDAC-1D3DC1D630C6}"/>
              </a:ext>
            </a:extLst>
          </p:cNvPr>
          <p:cNvSpPr/>
          <p:nvPr/>
        </p:nvSpPr>
        <p:spPr>
          <a:xfrm>
            <a:off x="4983769" y="669665"/>
            <a:ext cx="249726" cy="11407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3261F21-3FE2-4AD4-BABA-268E20C57A67}"/>
              </a:ext>
            </a:extLst>
          </p:cNvPr>
          <p:cNvSpPr txBox="1"/>
          <p:nvPr/>
        </p:nvSpPr>
        <p:spPr>
          <a:xfrm rot="19480464">
            <a:off x="4782661" y="786796"/>
            <a:ext cx="3738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77584AFD-1E73-4065-961E-5E82AC39614C}"/>
              </a:ext>
            </a:extLst>
          </p:cNvPr>
          <p:cNvSpPr txBox="1"/>
          <p:nvPr/>
        </p:nvSpPr>
        <p:spPr>
          <a:xfrm rot="19451702">
            <a:off x="4970415" y="791662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TAC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497ABD1-FBEE-4DB9-9CA0-A2025CA7B83E}"/>
              </a:ext>
            </a:extLst>
          </p:cNvPr>
          <p:cNvSpPr txBox="1"/>
          <p:nvPr/>
        </p:nvSpPr>
        <p:spPr>
          <a:xfrm rot="19480464">
            <a:off x="4757260" y="1222434"/>
            <a:ext cx="3738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C019749-B143-469B-9819-2C2025CDFF67}"/>
              </a:ext>
            </a:extLst>
          </p:cNvPr>
          <p:cNvSpPr txBox="1"/>
          <p:nvPr/>
        </p:nvSpPr>
        <p:spPr>
          <a:xfrm rot="19451702">
            <a:off x="4947397" y="1227300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TAC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DB24E7F-85A8-4889-B8DC-8F6440A24FC2}"/>
              </a:ext>
            </a:extLst>
          </p:cNvPr>
          <p:cNvSpPr txBox="1"/>
          <p:nvPr/>
        </p:nvSpPr>
        <p:spPr>
          <a:xfrm rot="19480464">
            <a:off x="4790642" y="1786275"/>
            <a:ext cx="3738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0BD4B43-EF4E-4E0A-8875-C50E19EA3595}"/>
              </a:ext>
            </a:extLst>
          </p:cNvPr>
          <p:cNvSpPr txBox="1"/>
          <p:nvPr/>
        </p:nvSpPr>
        <p:spPr>
          <a:xfrm rot="19451702">
            <a:off x="4980779" y="1791141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TAC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9A77551-982C-4FA9-9FC3-6E26D824E1AA}"/>
              </a:ext>
            </a:extLst>
          </p:cNvPr>
          <p:cNvSpPr txBox="1"/>
          <p:nvPr/>
        </p:nvSpPr>
        <p:spPr>
          <a:xfrm rot="19480464">
            <a:off x="4795953" y="2362720"/>
            <a:ext cx="3738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AFDECA0-8B65-490B-80EF-FFA25C43B76C}"/>
              </a:ext>
            </a:extLst>
          </p:cNvPr>
          <p:cNvSpPr txBox="1"/>
          <p:nvPr/>
        </p:nvSpPr>
        <p:spPr>
          <a:xfrm rot="19451702">
            <a:off x="4986090" y="2367586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TAC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61A69F9-C2C4-4A41-AF11-FB8AAB3A1F49}"/>
              </a:ext>
            </a:extLst>
          </p:cNvPr>
          <p:cNvSpPr txBox="1"/>
          <p:nvPr/>
        </p:nvSpPr>
        <p:spPr>
          <a:xfrm>
            <a:off x="283897" y="2815654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4C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E32C137C-9125-49FD-B8C6-BD9173394E0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54575" y="3085202"/>
            <a:ext cx="1140949" cy="317039"/>
          </a:xfrm>
          <a:prstGeom prst="rect">
            <a:avLst/>
          </a:prstGeom>
        </p:spPr>
      </p:pic>
      <p:pic>
        <p:nvPicPr>
          <p:cNvPr id="68" name="図 67">
            <a:extLst>
              <a:ext uri="{FF2B5EF4-FFF2-40B4-BE49-F238E27FC236}">
                <a16:creationId xmlns:a16="http://schemas.microsoft.com/office/drawing/2014/main" id="{9F9CBC05-1612-49F9-BFCA-7F2253B70C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7662" y="3955151"/>
            <a:ext cx="1167950" cy="315986"/>
          </a:xfrm>
          <a:prstGeom prst="rect">
            <a:avLst/>
          </a:prstGeom>
        </p:spPr>
      </p:pic>
      <p:pic>
        <p:nvPicPr>
          <p:cNvPr id="69" name="図 68">
            <a:extLst>
              <a:ext uri="{FF2B5EF4-FFF2-40B4-BE49-F238E27FC236}">
                <a16:creationId xmlns:a16="http://schemas.microsoft.com/office/drawing/2014/main" id="{307F4C93-8883-4FFC-861E-EDE5BEC206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27574" y="4354226"/>
            <a:ext cx="1167950" cy="288146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D49B00E4-77ED-411A-AE35-7E5CD50BE55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37662" y="3492405"/>
            <a:ext cx="1169680" cy="359288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21A4FB78-8089-4E6F-B4F0-B689CC09C27C}"/>
              </a:ext>
            </a:extLst>
          </p:cNvPr>
          <p:cNvSpPr txBox="1"/>
          <p:nvPr/>
        </p:nvSpPr>
        <p:spPr>
          <a:xfrm>
            <a:off x="420219" y="3118494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PDCD4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7CD606B-9652-48EB-822D-361120975F99}"/>
              </a:ext>
            </a:extLst>
          </p:cNvPr>
          <p:cNvSpPr txBox="1"/>
          <p:nvPr/>
        </p:nvSpPr>
        <p:spPr>
          <a:xfrm>
            <a:off x="407842" y="3985089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TGF-β1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3E59982-7146-4B1F-A062-44BD55D0B249}"/>
              </a:ext>
            </a:extLst>
          </p:cNvPr>
          <p:cNvSpPr txBox="1"/>
          <p:nvPr/>
        </p:nvSpPr>
        <p:spPr>
          <a:xfrm>
            <a:off x="410066" y="4363704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D904143-122D-433E-9D76-6639B27F1E2A}"/>
              </a:ext>
            </a:extLst>
          </p:cNvPr>
          <p:cNvSpPr txBox="1"/>
          <p:nvPr/>
        </p:nvSpPr>
        <p:spPr>
          <a:xfrm>
            <a:off x="491999" y="350877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c-Jun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223AA4A-A748-4BD7-A95C-BEA6937975F7}"/>
              </a:ext>
            </a:extLst>
          </p:cNvPr>
          <p:cNvSpPr txBox="1"/>
          <p:nvPr/>
        </p:nvSpPr>
        <p:spPr>
          <a:xfrm>
            <a:off x="3498437" y="2815654"/>
            <a:ext cx="69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4E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D265F420-2153-432A-94FB-02D0AEC31AE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09606" y="3070970"/>
            <a:ext cx="1165275" cy="359724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1FAC97F7-BC9A-41BF-93D2-65A90A5EADE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409304" y="3525169"/>
            <a:ext cx="1192995" cy="359288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037AC729-1FBD-40C0-B43E-974109DAFE5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411007" y="3978932"/>
            <a:ext cx="1188119" cy="315377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36D578F1-3A28-4638-90EA-E01923EFADE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08997" y="4388784"/>
            <a:ext cx="1182504" cy="229199"/>
          </a:xfrm>
          <a:prstGeom prst="rect">
            <a:avLst/>
          </a:prstGeom>
        </p:spPr>
      </p:pic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C4DF64BF-6AFB-41EE-9ED0-9811F2CDCD82}"/>
              </a:ext>
            </a:extLst>
          </p:cNvPr>
          <p:cNvSpPr txBox="1"/>
          <p:nvPr/>
        </p:nvSpPr>
        <p:spPr>
          <a:xfrm>
            <a:off x="455345" y="5290402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5B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" name="図 80">
            <a:extLst>
              <a:ext uri="{FF2B5EF4-FFF2-40B4-BE49-F238E27FC236}">
                <a16:creationId xmlns:a16="http://schemas.microsoft.com/office/drawing/2014/main" id="{C6471259-FCD3-4B98-ADB1-51E1A32387B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6371" y="6943203"/>
            <a:ext cx="1239082" cy="313901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1D806ACB-71FB-4D1F-B7BD-1FB08E344C7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87982" y="6467164"/>
            <a:ext cx="1239082" cy="384325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472C11D8-B2B6-4B3D-8234-C8545096C3E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90304" y="5973963"/>
            <a:ext cx="1239082" cy="339815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21BBE380-80A6-4BD1-BC03-AE9DBDF8BEB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61435" y="5499246"/>
            <a:ext cx="1167951" cy="321331"/>
          </a:xfrm>
          <a:prstGeom prst="rect">
            <a:avLst/>
          </a:prstGeom>
        </p:spPr>
      </p:pic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12E7983-FA82-46D5-9AC8-6A4ECB36824D}"/>
              </a:ext>
            </a:extLst>
          </p:cNvPr>
          <p:cNvSpPr txBox="1"/>
          <p:nvPr/>
        </p:nvSpPr>
        <p:spPr>
          <a:xfrm>
            <a:off x="3220624" y="5290401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6B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6" name="図 85">
            <a:extLst>
              <a:ext uri="{FF2B5EF4-FFF2-40B4-BE49-F238E27FC236}">
                <a16:creationId xmlns:a16="http://schemas.microsoft.com/office/drawing/2014/main" id="{778AB3AF-46D7-445A-BE37-EB93BCAFCFA6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361011" y="5506797"/>
            <a:ext cx="1293586" cy="366343"/>
          </a:xfrm>
          <a:prstGeom prst="rect">
            <a:avLst/>
          </a:prstGeom>
        </p:spPr>
      </p:pic>
      <p:pic>
        <p:nvPicPr>
          <p:cNvPr id="87" name="図 86">
            <a:extLst>
              <a:ext uri="{FF2B5EF4-FFF2-40B4-BE49-F238E27FC236}">
                <a16:creationId xmlns:a16="http://schemas.microsoft.com/office/drawing/2014/main" id="{8BB4FA00-879D-443E-BF60-82F7D91D416B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371368" y="6333643"/>
            <a:ext cx="1247140" cy="317812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BD4712F9-1C35-4FA0-8609-EC452FB483C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67201" y="7036078"/>
            <a:ext cx="1247140" cy="415010"/>
          </a:xfrm>
          <a:prstGeom prst="rect">
            <a:avLst/>
          </a:prstGeom>
        </p:spPr>
      </p:pic>
      <p:pic>
        <p:nvPicPr>
          <p:cNvPr id="89" name="図 88">
            <a:extLst>
              <a:ext uri="{FF2B5EF4-FFF2-40B4-BE49-F238E27FC236}">
                <a16:creationId xmlns:a16="http://schemas.microsoft.com/office/drawing/2014/main" id="{E2E0219E-1169-4A35-8104-0135475D07B1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86365" y="7795682"/>
            <a:ext cx="1192995" cy="428457"/>
          </a:xfrm>
          <a:prstGeom prst="rect">
            <a:avLst/>
          </a:prstGeom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174F5EF0-8601-44AA-96BD-24BEF4A183AC}"/>
              </a:ext>
            </a:extLst>
          </p:cNvPr>
          <p:cNvSpPr txBox="1"/>
          <p:nvPr/>
        </p:nvSpPr>
        <p:spPr>
          <a:xfrm>
            <a:off x="412512" y="7514074"/>
            <a:ext cx="69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Fig.</a:t>
            </a:r>
            <a:r>
              <a: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6C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1" name="図 90">
            <a:extLst>
              <a:ext uri="{FF2B5EF4-FFF2-40B4-BE49-F238E27FC236}">
                <a16:creationId xmlns:a16="http://schemas.microsoft.com/office/drawing/2014/main" id="{463F89FB-C4AE-44AC-969E-ABE3D0E5CE87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108733" y="7753854"/>
            <a:ext cx="1239082" cy="482631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E330163D-551C-4ED4-B1EA-0A471216494C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093094" y="8441789"/>
            <a:ext cx="1233970" cy="437606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773ACD57-C965-475D-B829-E77C43A3B18C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3724" y="9221677"/>
            <a:ext cx="1175278" cy="223482"/>
          </a:xfrm>
          <a:prstGeom prst="rect">
            <a:avLst/>
          </a:prstGeom>
        </p:spPr>
      </p:pic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7F28CEA4-923B-43F9-881E-3545FC0C3114}"/>
              </a:ext>
            </a:extLst>
          </p:cNvPr>
          <p:cNvSpPr/>
          <p:nvPr/>
        </p:nvSpPr>
        <p:spPr>
          <a:xfrm>
            <a:off x="4974889" y="1063527"/>
            <a:ext cx="249726" cy="11407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826B11B-72A3-4399-9979-89D94E1060AB}"/>
              </a:ext>
            </a:extLst>
          </p:cNvPr>
          <p:cNvSpPr/>
          <p:nvPr/>
        </p:nvSpPr>
        <p:spPr>
          <a:xfrm>
            <a:off x="4992244" y="1657515"/>
            <a:ext cx="249726" cy="11407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2EADDAAB-C1C3-43D3-AA23-49769726B506}"/>
              </a:ext>
            </a:extLst>
          </p:cNvPr>
          <p:cNvSpPr/>
          <p:nvPr/>
        </p:nvSpPr>
        <p:spPr>
          <a:xfrm>
            <a:off x="4992244" y="2219812"/>
            <a:ext cx="249726" cy="127896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31F06866-EBFB-4B94-B9A9-365A26D55D2C}"/>
              </a:ext>
            </a:extLst>
          </p:cNvPr>
          <p:cNvSpPr txBox="1"/>
          <p:nvPr/>
        </p:nvSpPr>
        <p:spPr>
          <a:xfrm>
            <a:off x="2351762" y="311740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08997079-0517-4BBB-88FF-80293E5BF63A}"/>
              </a:ext>
            </a:extLst>
          </p:cNvPr>
          <p:cNvCxnSpPr/>
          <p:nvPr/>
        </p:nvCxnSpPr>
        <p:spPr>
          <a:xfrm>
            <a:off x="2313290" y="324820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091BF468-C229-425F-B814-BA811F7AE1D7}"/>
              </a:ext>
            </a:extLst>
          </p:cNvPr>
          <p:cNvSpPr txBox="1"/>
          <p:nvPr/>
        </p:nvSpPr>
        <p:spPr>
          <a:xfrm>
            <a:off x="2351762" y="3491975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687281D-08C5-4A5F-A73C-5B4E957AF87F}"/>
              </a:ext>
            </a:extLst>
          </p:cNvPr>
          <p:cNvCxnSpPr/>
          <p:nvPr/>
        </p:nvCxnSpPr>
        <p:spPr>
          <a:xfrm>
            <a:off x="2313290" y="3622780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B1A0FB9F-4B63-4BE5-922E-467FC97B5FC0}"/>
              </a:ext>
            </a:extLst>
          </p:cNvPr>
          <p:cNvSpPr txBox="1"/>
          <p:nvPr/>
        </p:nvSpPr>
        <p:spPr>
          <a:xfrm>
            <a:off x="2351762" y="3964726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CA286B37-5A8F-4637-B5BF-5375CE16E949}"/>
              </a:ext>
            </a:extLst>
          </p:cNvPr>
          <p:cNvCxnSpPr/>
          <p:nvPr/>
        </p:nvCxnSpPr>
        <p:spPr>
          <a:xfrm>
            <a:off x="2313290" y="4095531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6E61C7F4-E602-4189-BD10-24FCF5081A06}"/>
              </a:ext>
            </a:extLst>
          </p:cNvPr>
          <p:cNvSpPr txBox="1"/>
          <p:nvPr/>
        </p:nvSpPr>
        <p:spPr>
          <a:xfrm>
            <a:off x="2351762" y="436290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F40C3184-90C5-4274-96A5-52A9CEE87CC9}"/>
              </a:ext>
            </a:extLst>
          </p:cNvPr>
          <p:cNvCxnSpPr/>
          <p:nvPr/>
        </p:nvCxnSpPr>
        <p:spPr>
          <a:xfrm>
            <a:off x="2313290" y="449370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5557F486-8979-44B5-893D-5ACD473EB9A7}"/>
              </a:ext>
            </a:extLst>
          </p:cNvPr>
          <p:cNvSpPr/>
          <p:nvPr/>
        </p:nvSpPr>
        <p:spPr>
          <a:xfrm>
            <a:off x="1711366" y="3178533"/>
            <a:ext cx="252412" cy="1547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8D11C408-5EB7-4D73-82D0-333BE8807E43}"/>
              </a:ext>
            </a:extLst>
          </p:cNvPr>
          <p:cNvSpPr txBox="1"/>
          <p:nvPr/>
        </p:nvSpPr>
        <p:spPr>
          <a:xfrm rot="19480464">
            <a:off x="1499607" y="3326995"/>
            <a:ext cx="4267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70FC6181-7F0D-4EB2-8593-BE1A68E9991D}"/>
              </a:ext>
            </a:extLst>
          </p:cNvPr>
          <p:cNvSpPr txBox="1"/>
          <p:nvPr/>
        </p:nvSpPr>
        <p:spPr>
          <a:xfrm rot="19451702">
            <a:off x="1661994" y="3336623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8B1329C1-285A-48E7-9890-E1A663D1EE27}"/>
              </a:ext>
            </a:extLst>
          </p:cNvPr>
          <p:cNvSpPr/>
          <p:nvPr/>
        </p:nvSpPr>
        <p:spPr>
          <a:xfrm>
            <a:off x="1194580" y="3543998"/>
            <a:ext cx="267576" cy="1547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2CB4CA2D-92CD-41A6-85C2-C4D3557D13AB}"/>
              </a:ext>
            </a:extLst>
          </p:cNvPr>
          <p:cNvSpPr txBox="1"/>
          <p:nvPr/>
        </p:nvSpPr>
        <p:spPr>
          <a:xfrm rot="19480464">
            <a:off x="982821" y="3692460"/>
            <a:ext cx="4267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624C50F8-1AD5-4553-B2FD-61D4211FFB87}"/>
              </a:ext>
            </a:extLst>
          </p:cNvPr>
          <p:cNvSpPr txBox="1"/>
          <p:nvPr/>
        </p:nvSpPr>
        <p:spPr>
          <a:xfrm rot="19451702">
            <a:off x="1145208" y="3702088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BA9601DC-EAFA-4EC3-88C5-F950BBF73BC9}"/>
              </a:ext>
            </a:extLst>
          </p:cNvPr>
          <p:cNvSpPr/>
          <p:nvPr/>
        </p:nvSpPr>
        <p:spPr>
          <a:xfrm>
            <a:off x="1182847" y="4026468"/>
            <a:ext cx="267576" cy="1547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6CB4A75B-C087-47A6-A03B-727B33D23810}"/>
              </a:ext>
            </a:extLst>
          </p:cNvPr>
          <p:cNvSpPr txBox="1"/>
          <p:nvPr/>
        </p:nvSpPr>
        <p:spPr>
          <a:xfrm rot="19480464">
            <a:off x="971088" y="4174930"/>
            <a:ext cx="4267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AAD5A685-3C24-429D-8EBB-85B139909941}"/>
              </a:ext>
            </a:extLst>
          </p:cNvPr>
          <p:cNvSpPr txBox="1"/>
          <p:nvPr/>
        </p:nvSpPr>
        <p:spPr>
          <a:xfrm rot="19451702">
            <a:off x="1133475" y="4184558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B7E9CAA1-3FCC-43F3-B97A-9C482A3C0AEC}"/>
              </a:ext>
            </a:extLst>
          </p:cNvPr>
          <p:cNvSpPr/>
          <p:nvPr/>
        </p:nvSpPr>
        <p:spPr>
          <a:xfrm>
            <a:off x="1175739" y="4427733"/>
            <a:ext cx="267576" cy="1547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FA0DF852-C98A-47ED-B3FC-A618405EC1F7}"/>
              </a:ext>
            </a:extLst>
          </p:cNvPr>
          <p:cNvSpPr txBox="1"/>
          <p:nvPr/>
        </p:nvSpPr>
        <p:spPr>
          <a:xfrm rot="19480464">
            <a:off x="963980" y="4576195"/>
            <a:ext cx="42672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280E3B95-F4F0-4052-A1B6-698448161EFA}"/>
              </a:ext>
            </a:extLst>
          </p:cNvPr>
          <p:cNvSpPr txBox="1"/>
          <p:nvPr/>
        </p:nvSpPr>
        <p:spPr>
          <a:xfrm rot="19451702">
            <a:off x="1126367" y="4585823"/>
            <a:ext cx="38504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0C968392-AC7A-48B3-B9D6-05F2FF2CF5AF}"/>
              </a:ext>
            </a:extLst>
          </p:cNvPr>
          <p:cNvSpPr txBox="1"/>
          <p:nvPr/>
        </p:nvSpPr>
        <p:spPr>
          <a:xfrm>
            <a:off x="3731984" y="3118494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PDCD4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0C72B254-A2B8-4CDD-BDE1-4DC7D03CFDAD}"/>
              </a:ext>
            </a:extLst>
          </p:cNvPr>
          <p:cNvSpPr txBox="1"/>
          <p:nvPr/>
        </p:nvSpPr>
        <p:spPr>
          <a:xfrm>
            <a:off x="3719607" y="3985089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TGF-β1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F2364A86-C72A-4B96-A8C0-0831311BC23A}"/>
              </a:ext>
            </a:extLst>
          </p:cNvPr>
          <p:cNvSpPr txBox="1"/>
          <p:nvPr/>
        </p:nvSpPr>
        <p:spPr>
          <a:xfrm>
            <a:off x="3721831" y="4363704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AAE29267-5A46-46B2-A4F4-A327CEC9B5C4}"/>
              </a:ext>
            </a:extLst>
          </p:cNvPr>
          <p:cNvSpPr txBox="1"/>
          <p:nvPr/>
        </p:nvSpPr>
        <p:spPr>
          <a:xfrm>
            <a:off x="3728237" y="352021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c-Jun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BA519B3-AE66-447D-9543-D6B679A5753E}"/>
              </a:ext>
            </a:extLst>
          </p:cNvPr>
          <p:cNvSpPr txBox="1"/>
          <p:nvPr/>
        </p:nvSpPr>
        <p:spPr>
          <a:xfrm>
            <a:off x="5620205" y="311740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2" name="直線コネクタ 121">
            <a:extLst>
              <a:ext uri="{FF2B5EF4-FFF2-40B4-BE49-F238E27FC236}">
                <a16:creationId xmlns:a16="http://schemas.microsoft.com/office/drawing/2014/main" id="{8D5FDDF6-4492-4D8F-A7FB-4B909405759D}"/>
              </a:ext>
            </a:extLst>
          </p:cNvPr>
          <p:cNvCxnSpPr/>
          <p:nvPr/>
        </p:nvCxnSpPr>
        <p:spPr>
          <a:xfrm>
            <a:off x="5581733" y="324820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3F4DB949-A92F-42C9-8BAA-78B4763EAE28}"/>
              </a:ext>
            </a:extLst>
          </p:cNvPr>
          <p:cNvSpPr txBox="1"/>
          <p:nvPr/>
        </p:nvSpPr>
        <p:spPr>
          <a:xfrm>
            <a:off x="5632905" y="3471655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D87551C9-AA7F-4493-8AA5-0DECD72FC4F0}"/>
              </a:ext>
            </a:extLst>
          </p:cNvPr>
          <p:cNvCxnSpPr/>
          <p:nvPr/>
        </p:nvCxnSpPr>
        <p:spPr>
          <a:xfrm>
            <a:off x="5594433" y="3602460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FDC689E9-F8BC-4028-80AA-ACF82908BB3B}"/>
              </a:ext>
            </a:extLst>
          </p:cNvPr>
          <p:cNvSpPr txBox="1"/>
          <p:nvPr/>
        </p:nvSpPr>
        <p:spPr>
          <a:xfrm>
            <a:off x="5632905" y="3934246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09230246-8713-43BB-A488-2422E626A6A0}"/>
              </a:ext>
            </a:extLst>
          </p:cNvPr>
          <p:cNvCxnSpPr/>
          <p:nvPr/>
        </p:nvCxnSpPr>
        <p:spPr>
          <a:xfrm>
            <a:off x="5594433" y="4065051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9123CDE7-2665-405F-9C69-E7825DB2BDC3}"/>
              </a:ext>
            </a:extLst>
          </p:cNvPr>
          <p:cNvSpPr txBox="1"/>
          <p:nvPr/>
        </p:nvSpPr>
        <p:spPr>
          <a:xfrm>
            <a:off x="5620205" y="436290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773DAD83-1884-4066-A94B-D335C8B30FC8}"/>
              </a:ext>
            </a:extLst>
          </p:cNvPr>
          <p:cNvCxnSpPr/>
          <p:nvPr/>
        </p:nvCxnSpPr>
        <p:spPr>
          <a:xfrm>
            <a:off x="5581733" y="449370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5C409C0E-FD21-43FC-BF2D-4C63CEBE86B3}"/>
              </a:ext>
            </a:extLst>
          </p:cNvPr>
          <p:cNvSpPr/>
          <p:nvPr/>
        </p:nvSpPr>
        <p:spPr>
          <a:xfrm>
            <a:off x="4744444" y="3206532"/>
            <a:ext cx="252412" cy="10476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E1C608AE-60BC-457E-BF06-EE65C077B1B2}"/>
              </a:ext>
            </a:extLst>
          </p:cNvPr>
          <p:cNvSpPr txBox="1"/>
          <p:nvPr/>
        </p:nvSpPr>
        <p:spPr>
          <a:xfrm rot="19480464">
            <a:off x="4496618" y="3333757"/>
            <a:ext cx="49885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scramble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0769198C-994C-40D7-A507-07B70170D3B9}"/>
              </a:ext>
            </a:extLst>
          </p:cNvPr>
          <p:cNvSpPr txBox="1"/>
          <p:nvPr/>
        </p:nvSpPr>
        <p:spPr>
          <a:xfrm rot="19451702">
            <a:off x="4620498" y="3348114"/>
            <a:ext cx="50366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siPDCD4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4764DD2C-D0FC-4F60-BFB9-35D949B918F0}"/>
              </a:ext>
            </a:extLst>
          </p:cNvPr>
          <p:cNvSpPr txBox="1"/>
          <p:nvPr/>
        </p:nvSpPr>
        <p:spPr>
          <a:xfrm rot="19480464">
            <a:off x="4458966" y="3696846"/>
            <a:ext cx="49885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scramble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8776E3A9-2ACE-4F18-9F9E-97F5D01B5987}"/>
              </a:ext>
            </a:extLst>
          </p:cNvPr>
          <p:cNvSpPr txBox="1"/>
          <p:nvPr/>
        </p:nvSpPr>
        <p:spPr>
          <a:xfrm rot="19451702">
            <a:off x="4582848" y="3711201"/>
            <a:ext cx="50366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siPDCD4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F5E528D0-0552-45F9-A237-341A8CDD95F0}"/>
              </a:ext>
            </a:extLst>
          </p:cNvPr>
          <p:cNvSpPr/>
          <p:nvPr/>
        </p:nvSpPr>
        <p:spPr>
          <a:xfrm>
            <a:off x="4744444" y="3574680"/>
            <a:ext cx="252412" cy="10476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43603922-6A92-48A8-B7C5-78594EE57875}"/>
              </a:ext>
            </a:extLst>
          </p:cNvPr>
          <p:cNvSpPr txBox="1"/>
          <p:nvPr/>
        </p:nvSpPr>
        <p:spPr>
          <a:xfrm rot="19480464">
            <a:off x="4441147" y="4140925"/>
            <a:ext cx="49885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scramble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D7D178B0-9FDB-47C3-B6EC-0490D14C521C}"/>
              </a:ext>
            </a:extLst>
          </p:cNvPr>
          <p:cNvSpPr txBox="1"/>
          <p:nvPr/>
        </p:nvSpPr>
        <p:spPr>
          <a:xfrm rot="19451702">
            <a:off x="4565029" y="4155280"/>
            <a:ext cx="50366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siPDCD4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3EB5B702-85B6-4565-8E71-05F20C25E088}"/>
              </a:ext>
            </a:extLst>
          </p:cNvPr>
          <p:cNvSpPr/>
          <p:nvPr/>
        </p:nvSpPr>
        <p:spPr>
          <a:xfrm>
            <a:off x="4726625" y="4018759"/>
            <a:ext cx="252412" cy="10476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0449AA5D-B076-4065-A9F5-2B433D99262C}"/>
              </a:ext>
            </a:extLst>
          </p:cNvPr>
          <p:cNvSpPr txBox="1"/>
          <p:nvPr/>
        </p:nvSpPr>
        <p:spPr>
          <a:xfrm rot="19480464">
            <a:off x="4440874" y="4570544"/>
            <a:ext cx="49885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scramble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8F88598D-C49A-49BA-ABB9-45229B1C3104}"/>
              </a:ext>
            </a:extLst>
          </p:cNvPr>
          <p:cNvSpPr txBox="1"/>
          <p:nvPr/>
        </p:nvSpPr>
        <p:spPr>
          <a:xfrm rot="19451702">
            <a:off x="4564756" y="4584899"/>
            <a:ext cx="50366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siPDCD4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0817EE13-0A6F-4D0B-8AD9-B9192D8A552C}"/>
              </a:ext>
            </a:extLst>
          </p:cNvPr>
          <p:cNvSpPr/>
          <p:nvPr/>
        </p:nvSpPr>
        <p:spPr>
          <a:xfrm>
            <a:off x="4726352" y="4448378"/>
            <a:ext cx="252412" cy="10476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757BCE7C-687F-4F3B-A67B-038B4C30EFBA}"/>
              </a:ext>
            </a:extLst>
          </p:cNvPr>
          <p:cNvSpPr txBox="1"/>
          <p:nvPr/>
        </p:nvSpPr>
        <p:spPr>
          <a:xfrm>
            <a:off x="406987" y="5525767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PDCD4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51F79E10-B83D-496D-B099-77646391D7EC}"/>
              </a:ext>
            </a:extLst>
          </p:cNvPr>
          <p:cNvSpPr txBox="1"/>
          <p:nvPr/>
        </p:nvSpPr>
        <p:spPr>
          <a:xfrm>
            <a:off x="394610" y="6488882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TGF-β1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70E0BCE5-D233-4C25-B7EC-9A528333D694}"/>
              </a:ext>
            </a:extLst>
          </p:cNvPr>
          <p:cNvSpPr txBox="1"/>
          <p:nvPr/>
        </p:nvSpPr>
        <p:spPr>
          <a:xfrm>
            <a:off x="396834" y="6969097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BC277298-F11E-400D-8B3B-CA40372321CC}"/>
              </a:ext>
            </a:extLst>
          </p:cNvPr>
          <p:cNvSpPr txBox="1"/>
          <p:nvPr/>
        </p:nvSpPr>
        <p:spPr>
          <a:xfrm>
            <a:off x="478767" y="5987172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c-Jun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AA3DFF56-DD77-4D1D-A68C-5CBB52619722}"/>
              </a:ext>
            </a:extLst>
          </p:cNvPr>
          <p:cNvSpPr txBox="1"/>
          <p:nvPr/>
        </p:nvSpPr>
        <p:spPr>
          <a:xfrm>
            <a:off x="2374334" y="5525767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7" name="直線コネクタ 146">
            <a:extLst>
              <a:ext uri="{FF2B5EF4-FFF2-40B4-BE49-F238E27FC236}">
                <a16:creationId xmlns:a16="http://schemas.microsoft.com/office/drawing/2014/main" id="{EF8F5E8A-0042-451A-A4B8-7CA17C82E3DF}"/>
              </a:ext>
            </a:extLst>
          </p:cNvPr>
          <p:cNvCxnSpPr/>
          <p:nvPr/>
        </p:nvCxnSpPr>
        <p:spPr>
          <a:xfrm>
            <a:off x="2335862" y="5656572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B6D3AEF6-97F1-4197-9495-8A522172BF36}"/>
              </a:ext>
            </a:extLst>
          </p:cNvPr>
          <p:cNvSpPr txBox="1"/>
          <p:nvPr/>
        </p:nvSpPr>
        <p:spPr>
          <a:xfrm>
            <a:off x="2374334" y="5972732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直線コネクタ 148">
            <a:extLst>
              <a:ext uri="{FF2B5EF4-FFF2-40B4-BE49-F238E27FC236}">
                <a16:creationId xmlns:a16="http://schemas.microsoft.com/office/drawing/2014/main" id="{63051AD1-EE76-4502-A71F-039536AB7330}"/>
              </a:ext>
            </a:extLst>
          </p:cNvPr>
          <p:cNvCxnSpPr/>
          <p:nvPr/>
        </p:nvCxnSpPr>
        <p:spPr>
          <a:xfrm>
            <a:off x="2335862" y="6103537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F810DC2A-FB45-4C15-B1DC-DCBFEDB7A71E}"/>
              </a:ext>
            </a:extLst>
          </p:cNvPr>
          <p:cNvSpPr txBox="1"/>
          <p:nvPr/>
        </p:nvSpPr>
        <p:spPr>
          <a:xfrm>
            <a:off x="2374334" y="6453103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1" name="直線コネクタ 150">
            <a:extLst>
              <a:ext uri="{FF2B5EF4-FFF2-40B4-BE49-F238E27FC236}">
                <a16:creationId xmlns:a16="http://schemas.microsoft.com/office/drawing/2014/main" id="{4E92AC47-2282-42B3-A114-124BE6229A95}"/>
              </a:ext>
            </a:extLst>
          </p:cNvPr>
          <p:cNvCxnSpPr/>
          <p:nvPr/>
        </p:nvCxnSpPr>
        <p:spPr>
          <a:xfrm>
            <a:off x="2335862" y="6583908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1EE290A3-8490-4533-9841-45A1A9ABE6D5}"/>
              </a:ext>
            </a:extLst>
          </p:cNvPr>
          <p:cNvSpPr txBox="1"/>
          <p:nvPr/>
        </p:nvSpPr>
        <p:spPr>
          <a:xfrm>
            <a:off x="2374334" y="6954147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直線コネクタ 152">
            <a:extLst>
              <a:ext uri="{FF2B5EF4-FFF2-40B4-BE49-F238E27FC236}">
                <a16:creationId xmlns:a16="http://schemas.microsoft.com/office/drawing/2014/main" id="{04ACCFDE-322B-4820-90F2-F4939630417E}"/>
              </a:ext>
            </a:extLst>
          </p:cNvPr>
          <p:cNvCxnSpPr/>
          <p:nvPr/>
        </p:nvCxnSpPr>
        <p:spPr>
          <a:xfrm>
            <a:off x="2335862" y="7084952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4EB781E2-846F-4C4B-A518-AA383A5098D9}"/>
              </a:ext>
            </a:extLst>
          </p:cNvPr>
          <p:cNvSpPr/>
          <p:nvPr/>
        </p:nvSpPr>
        <p:spPr>
          <a:xfrm>
            <a:off x="1481614" y="5584682"/>
            <a:ext cx="254342" cy="1547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E833F077-AD53-44DF-A1EB-0C1469327D4F}"/>
              </a:ext>
            </a:extLst>
          </p:cNvPr>
          <p:cNvSpPr txBox="1"/>
          <p:nvPr/>
        </p:nvSpPr>
        <p:spPr>
          <a:xfrm rot="19480464">
            <a:off x="1374976" y="5716073"/>
            <a:ext cx="27764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59EE312A-937D-42A1-8068-742195EF023C}"/>
              </a:ext>
            </a:extLst>
          </p:cNvPr>
          <p:cNvSpPr txBox="1"/>
          <p:nvPr/>
        </p:nvSpPr>
        <p:spPr>
          <a:xfrm rot="19451702">
            <a:off x="1279236" y="5784756"/>
            <a:ext cx="63030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65A1E298-AB04-48A6-B01F-50B019EDBE60}"/>
              </a:ext>
            </a:extLst>
          </p:cNvPr>
          <p:cNvSpPr/>
          <p:nvPr/>
        </p:nvSpPr>
        <p:spPr>
          <a:xfrm>
            <a:off x="1435032" y="6038951"/>
            <a:ext cx="254342" cy="15478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8085FE7D-8B49-41CA-A9B7-FA5D5306EBC2}"/>
              </a:ext>
            </a:extLst>
          </p:cNvPr>
          <p:cNvSpPr txBox="1"/>
          <p:nvPr/>
        </p:nvSpPr>
        <p:spPr>
          <a:xfrm rot="19480464">
            <a:off x="1328394" y="6170342"/>
            <a:ext cx="27764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E3757F9E-5DA6-430A-8E01-1B07E496444F}"/>
              </a:ext>
            </a:extLst>
          </p:cNvPr>
          <p:cNvSpPr txBox="1"/>
          <p:nvPr/>
        </p:nvSpPr>
        <p:spPr>
          <a:xfrm rot="19451702">
            <a:off x="1232654" y="6239025"/>
            <a:ext cx="63030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D8E84780-7A17-42D3-8E92-17FA33294B38}"/>
              </a:ext>
            </a:extLst>
          </p:cNvPr>
          <p:cNvSpPr/>
          <p:nvPr/>
        </p:nvSpPr>
        <p:spPr>
          <a:xfrm>
            <a:off x="1956798" y="6518837"/>
            <a:ext cx="283481" cy="1105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CEF47538-31EA-4C50-B4E0-C82FCCF18925}"/>
              </a:ext>
            </a:extLst>
          </p:cNvPr>
          <p:cNvSpPr txBox="1"/>
          <p:nvPr/>
        </p:nvSpPr>
        <p:spPr>
          <a:xfrm rot="19480464">
            <a:off x="1850161" y="6633894"/>
            <a:ext cx="27764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BAFE7FAA-44B4-4FFD-97F1-D776E2A8F373}"/>
              </a:ext>
            </a:extLst>
          </p:cNvPr>
          <p:cNvSpPr txBox="1"/>
          <p:nvPr/>
        </p:nvSpPr>
        <p:spPr>
          <a:xfrm rot="19451702">
            <a:off x="1754421" y="6702577"/>
            <a:ext cx="63030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D9956BA6-3833-4E76-B5A5-39ADE1FCEF6E}"/>
              </a:ext>
            </a:extLst>
          </p:cNvPr>
          <p:cNvSpPr/>
          <p:nvPr/>
        </p:nvSpPr>
        <p:spPr>
          <a:xfrm>
            <a:off x="1948087" y="7024726"/>
            <a:ext cx="305528" cy="12662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26EF868F-FF04-456D-8205-BC9A7FCA5E79}"/>
              </a:ext>
            </a:extLst>
          </p:cNvPr>
          <p:cNvSpPr txBox="1"/>
          <p:nvPr/>
        </p:nvSpPr>
        <p:spPr>
          <a:xfrm rot="19480464">
            <a:off x="1841449" y="7156116"/>
            <a:ext cx="27764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C0FAF8B6-F34E-49A7-A39B-3A445EF3AA90}"/>
              </a:ext>
            </a:extLst>
          </p:cNvPr>
          <p:cNvSpPr txBox="1"/>
          <p:nvPr/>
        </p:nvSpPr>
        <p:spPr>
          <a:xfrm rot="19451702">
            <a:off x="1745709" y="7224799"/>
            <a:ext cx="630301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9C09EE4B-AF1D-4EA5-83E1-65F7B3BCC070}"/>
              </a:ext>
            </a:extLst>
          </p:cNvPr>
          <p:cNvSpPr txBox="1"/>
          <p:nvPr/>
        </p:nvSpPr>
        <p:spPr>
          <a:xfrm>
            <a:off x="3664092" y="5604709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PDCD4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4E90CC65-7B95-4EC4-9D03-ABCD5986C07A}"/>
              </a:ext>
            </a:extLst>
          </p:cNvPr>
          <p:cNvSpPr txBox="1"/>
          <p:nvPr/>
        </p:nvSpPr>
        <p:spPr>
          <a:xfrm>
            <a:off x="3651715" y="7035184"/>
            <a:ext cx="673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TGF-β1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69B8F630-937D-4E97-83A4-D76D84607580}"/>
              </a:ext>
            </a:extLst>
          </p:cNvPr>
          <p:cNvSpPr txBox="1"/>
          <p:nvPr/>
        </p:nvSpPr>
        <p:spPr>
          <a:xfrm>
            <a:off x="3653939" y="7891319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032E47F6-239A-4318-95B9-2A32A01581E5}"/>
              </a:ext>
            </a:extLst>
          </p:cNvPr>
          <p:cNvSpPr txBox="1"/>
          <p:nvPr/>
        </p:nvSpPr>
        <p:spPr>
          <a:xfrm>
            <a:off x="3735872" y="6350594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c-Jun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6F0AA111-20F0-4504-98C7-D978A20740A0}"/>
              </a:ext>
            </a:extLst>
          </p:cNvPr>
          <p:cNvSpPr txBox="1"/>
          <p:nvPr/>
        </p:nvSpPr>
        <p:spPr>
          <a:xfrm>
            <a:off x="5698417" y="5643742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6" name="直線コネクタ 175">
            <a:extLst>
              <a:ext uri="{FF2B5EF4-FFF2-40B4-BE49-F238E27FC236}">
                <a16:creationId xmlns:a16="http://schemas.microsoft.com/office/drawing/2014/main" id="{C42A4FF9-E345-44BE-B966-401E78E4B2D2}"/>
              </a:ext>
            </a:extLst>
          </p:cNvPr>
          <p:cNvCxnSpPr/>
          <p:nvPr/>
        </p:nvCxnSpPr>
        <p:spPr>
          <a:xfrm>
            <a:off x="5659945" y="5774547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70D684CB-A5E8-4565-A27D-2DC49DC72749}"/>
              </a:ext>
            </a:extLst>
          </p:cNvPr>
          <p:cNvSpPr txBox="1"/>
          <p:nvPr/>
        </p:nvSpPr>
        <p:spPr>
          <a:xfrm>
            <a:off x="5698417" y="6349787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43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8" name="直線コネクタ 177">
            <a:extLst>
              <a:ext uri="{FF2B5EF4-FFF2-40B4-BE49-F238E27FC236}">
                <a16:creationId xmlns:a16="http://schemas.microsoft.com/office/drawing/2014/main" id="{C826C871-4E96-4EA1-8A42-3FDD0D0D2F36}"/>
              </a:ext>
            </a:extLst>
          </p:cNvPr>
          <p:cNvCxnSpPr/>
          <p:nvPr/>
        </p:nvCxnSpPr>
        <p:spPr>
          <a:xfrm>
            <a:off x="5659945" y="6480592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51919EA1-7A89-49EA-A673-AA910450B6BD}"/>
              </a:ext>
            </a:extLst>
          </p:cNvPr>
          <p:cNvSpPr txBox="1"/>
          <p:nvPr/>
        </p:nvSpPr>
        <p:spPr>
          <a:xfrm>
            <a:off x="5698417" y="7013038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0" name="直線コネクタ 179">
            <a:extLst>
              <a:ext uri="{FF2B5EF4-FFF2-40B4-BE49-F238E27FC236}">
                <a16:creationId xmlns:a16="http://schemas.microsoft.com/office/drawing/2014/main" id="{6058C0B0-012A-4990-983A-10C3D8C730D6}"/>
              </a:ext>
            </a:extLst>
          </p:cNvPr>
          <p:cNvCxnSpPr/>
          <p:nvPr/>
        </p:nvCxnSpPr>
        <p:spPr>
          <a:xfrm>
            <a:off x="5659945" y="7143843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5CF7E308-ADEE-4EB9-99EE-3087011704EA}"/>
              </a:ext>
            </a:extLst>
          </p:cNvPr>
          <p:cNvSpPr txBox="1"/>
          <p:nvPr/>
        </p:nvSpPr>
        <p:spPr>
          <a:xfrm>
            <a:off x="5652697" y="7864602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2" name="直線コネクタ 181">
            <a:extLst>
              <a:ext uri="{FF2B5EF4-FFF2-40B4-BE49-F238E27FC236}">
                <a16:creationId xmlns:a16="http://schemas.microsoft.com/office/drawing/2014/main" id="{B3D9BA3A-681E-49DE-9359-318941E36072}"/>
              </a:ext>
            </a:extLst>
          </p:cNvPr>
          <p:cNvCxnSpPr/>
          <p:nvPr/>
        </p:nvCxnSpPr>
        <p:spPr>
          <a:xfrm>
            <a:off x="5614225" y="7995407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8D718D8D-A41D-434F-A0F6-9B23AF535FDC}"/>
              </a:ext>
            </a:extLst>
          </p:cNvPr>
          <p:cNvSpPr/>
          <p:nvPr/>
        </p:nvSpPr>
        <p:spPr>
          <a:xfrm>
            <a:off x="4427940" y="5688142"/>
            <a:ext cx="574997" cy="1319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7BAAE9A3-FAE0-4684-97FF-3C9C4690BCD3}"/>
              </a:ext>
            </a:extLst>
          </p:cNvPr>
          <p:cNvSpPr txBox="1"/>
          <p:nvPr/>
        </p:nvSpPr>
        <p:spPr>
          <a:xfrm rot="18913937">
            <a:off x="4253730" y="5860050"/>
            <a:ext cx="383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7C107230-04FF-4A50-84A6-C188DB9D0CB0}"/>
              </a:ext>
            </a:extLst>
          </p:cNvPr>
          <p:cNvSpPr txBox="1"/>
          <p:nvPr/>
        </p:nvSpPr>
        <p:spPr>
          <a:xfrm rot="18885175">
            <a:off x="4624340" y="5876820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F7B7975E-5EDA-4B27-A4B6-C0895534DB4E}"/>
              </a:ext>
            </a:extLst>
          </p:cNvPr>
          <p:cNvSpPr txBox="1"/>
          <p:nvPr/>
        </p:nvSpPr>
        <p:spPr>
          <a:xfrm rot="18913937">
            <a:off x="4435129" y="5861688"/>
            <a:ext cx="3513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AF94D228-CC2C-4FA7-9C1B-841C280C15D3}"/>
              </a:ext>
            </a:extLst>
          </p:cNvPr>
          <p:cNvSpPr txBox="1"/>
          <p:nvPr/>
        </p:nvSpPr>
        <p:spPr>
          <a:xfrm rot="18913937">
            <a:off x="4554052" y="585824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C141CDD9-1514-4AA1-A476-C9E3BE16FAD1}"/>
              </a:ext>
            </a:extLst>
          </p:cNvPr>
          <p:cNvSpPr/>
          <p:nvPr/>
        </p:nvSpPr>
        <p:spPr>
          <a:xfrm>
            <a:off x="4997049" y="6430479"/>
            <a:ext cx="574997" cy="1319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B882B5BA-55B2-4A6F-8D5E-FD8F52193203}"/>
              </a:ext>
            </a:extLst>
          </p:cNvPr>
          <p:cNvSpPr txBox="1"/>
          <p:nvPr/>
        </p:nvSpPr>
        <p:spPr>
          <a:xfrm rot="18913937">
            <a:off x="4822839" y="6602387"/>
            <a:ext cx="383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15594116-49EA-47A8-8116-04B61428B7A8}"/>
              </a:ext>
            </a:extLst>
          </p:cNvPr>
          <p:cNvSpPr txBox="1"/>
          <p:nvPr/>
        </p:nvSpPr>
        <p:spPr>
          <a:xfrm rot="18885175">
            <a:off x="5193449" y="6619157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C03F08E6-E4F5-45A3-9A42-E5DFB052334C}"/>
              </a:ext>
            </a:extLst>
          </p:cNvPr>
          <p:cNvSpPr txBox="1"/>
          <p:nvPr/>
        </p:nvSpPr>
        <p:spPr>
          <a:xfrm rot="18913937">
            <a:off x="5004238" y="6604025"/>
            <a:ext cx="3513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0BBD4B48-DF09-45E1-BD96-3844BCE82FEC}"/>
              </a:ext>
            </a:extLst>
          </p:cNvPr>
          <p:cNvSpPr txBox="1"/>
          <p:nvPr/>
        </p:nvSpPr>
        <p:spPr>
          <a:xfrm rot="18913937">
            <a:off x="5123161" y="6600580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7CB0E526-839C-4D4C-BC57-2D765E5F9232}"/>
              </a:ext>
            </a:extLst>
          </p:cNvPr>
          <p:cNvSpPr/>
          <p:nvPr/>
        </p:nvSpPr>
        <p:spPr>
          <a:xfrm>
            <a:off x="4990771" y="7063467"/>
            <a:ext cx="574997" cy="1319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456E94AC-21D8-4EAA-A078-A5D175AC42E0}"/>
              </a:ext>
            </a:extLst>
          </p:cNvPr>
          <p:cNvSpPr txBox="1"/>
          <p:nvPr/>
        </p:nvSpPr>
        <p:spPr>
          <a:xfrm rot="18913937">
            <a:off x="4816561" y="7235375"/>
            <a:ext cx="383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494EA52D-1965-4385-A60F-467E0A800414}"/>
              </a:ext>
            </a:extLst>
          </p:cNvPr>
          <p:cNvSpPr txBox="1"/>
          <p:nvPr/>
        </p:nvSpPr>
        <p:spPr>
          <a:xfrm rot="18885175">
            <a:off x="5187171" y="7252145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1F1BA281-7FAB-4447-B0E1-22B40D9512E7}"/>
              </a:ext>
            </a:extLst>
          </p:cNvPr>
          <p:cNvSpPr txBox="1"/>
          <p:nvPr/>
        </p:nvSpPr>
        <p:spPr>
          <a:xfrm rot="18913937">
            <a:off x="4997960" y="7237013"/>
            <a:ext cx="3513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FF2F5498-1C3E-4CE2-B856-6737FCAAA8EC}"/>
              </a:ext>
            </a:extLst>
          </p:cNvPr>
          <p:cNvSpPr txBox="1"/>
          <p:nvPr/>
        </p:nvSpPr>
        <p:spPr>
          <a:xfrm rot="18913937">
            <a:off x="5116883" y="7233568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C3CC6896-F420-4705-BB94-B2D373548279}"/>
              </a:ext>
            </a:extLst>
          </p:cNvPr>
          <p:cNvSpPr/>
          <p:nvPr/>
        </p:nvSpPr>
        <p:spPr>
          <a:xfrm>
            <a:off x="4973215" y="7944502"/>
            <a:ext cx="559832" cy="1319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D7BE2914-D0CA-4D99-A087-FAB5A5C03637}"/>
              </a:ext>
            </a:extLst>
          </p:cNvPr>
          <p:cNvSpPr txBox="1"/>
          <p:nvPr/>
        </p:nvSpPr>
        <p:spPr>
          <a:xfrm rot="18913937">
            <a:off x="4799004" y="8116410"/>
            <a:ext cx="383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984A3BE4-0774-484B-9D1D-EDFDADDC9E39}"/>
              </a:ext>
            </a:extLst>
          </p:cNvPr>
          <p:cNvSpPr txBox="1"/>
          <p:nvPr/>
        </p:nvSpPr>
        <p:spPr>
          <a:xfrm rot="18885175">
            <a:off x="5169614" y="8133180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B535326E-FA70-433A-AD88-E365C0F5F56D}"/>
              </a:ext>
            </a:extLst>
          </p:cNvPr>
          <p:cNvSpPr txBox="1"/>
          <p:nvPr/>
        </p:nvSpPr>
        <p:spPr>
          <a:xfrm rot="18913937">
            <a:off x="4980403" y="8118048"/>
            <a:ext cx="3513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7B58CA59-9F22-4E71-9DC5-0E002047EE3F}"/>
              </a:ext>
            </a:extLst>
          </p:cNvPr>
          <p:cNvSpPr txBox="1"/>
          <p:nvPr/>
        </p:nvSpPr>
        <p:spPr>
          <a:xfrm rot="18913937">
            <a:off x="5099326" y="811460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EB77216C-3BF6-4A16-A432-73DE5F9889B7}"/>
              </a:ext>
            </a:extLst>
          </p:cNvPr>
          <p:cNvSpPr txBox="1"/>
          <p:nvPr/>
        </p:nvSpPr>
        <p:spPr>
          <a:xfrm>
            <a:off x="529262" y="8585471"/>
            <a:ext cx="5389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>
                <a:latin typeface="Arial" panose="020B0604020202020204" pitchFamily="34" charset="0"/>
                <a:cs typeface="Arial" panose="020B0604020202020204" pitchFamily="34" charset="0"/>
              </a:rPr>
              <a:t>TAK1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034EBB1D-C8F4-4B9D-B49B-B25A5FC2942C}"/>
              </a:ext>
            </a:extLst>
          </p:cNvPr>
          <p:cNvSpPr txBox="1"/>
          <p:nvPr/>
        </p:nvSpPr>
        <p:spPr>
          <a:xfrm>
            <a:off x="415001" y="9202613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EDC04264-9F92-4D89-98B4-A4930ACA8C3A}"/>
              </a:ext>
            </a:extLst>
          </p:cNvPr>
          <p:cNvSpPr txBox="1"/>
          <p:nvPr/>
        </p:nvSpPr>
        <p:spPr>
          <a:xfrm>
            <a:off x="472023" y="7857826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>
                <a:latin typeface="Arial" panose="020B0604020202020204" pitchFamily="34" charset="0"/>
                <a:cs typeface="Arial" panose="020B0604020202020204" pitchFamily="34" charset="0"/>
              </a:rPr>
              <a:t>p-TAK1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テキスト ボックス 205">
            <a:extLst>
              <a:ext uri="{FF2B5EF4-FFF2-40B4-BE49-F238E27FC236}">
                <a16:creationId xmlns:a16="http://schemas.microsoft.com/office/drawing/2014/main" id="{96157589-A51A-4A4C-8043-9C31DF4F59B1}"/>
              </a:ext>
            </a:extLst>
          </p:cNvPr>
          <p:cNvSpPr txBox="1"/>
          <p:nvPr/>
        </p:nvSpPr>
        <p:spPr>
          <a:xfrm>
            <a:off x="2390474" y="7872025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>
                <a:latin typeface="Arial" panose="020B0604020202020204" pitchFamily="34" charset="0"/>
                <a:cs typeface="Arial" panose="020B0604020202020204" pitchFamily="34" charset="0"/>
              </a:rPr>
              <a:t>82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7" name="直線コネクタ 206">
            <a:extLst>
              <a:ext uri="{FF2B5EF4-FFF2-40B4-BE49-F238E27FC236}">
                <a16:creationId xmlns:a16="http://schemas.microsoft.com/office/drawing/2014/main" id="{70809CE0-CB97-4186-8D80-20E48406B8F5}"/>
              </a:ext>
            </a:extLst>
          </p:cNvPr>
          <p:cNvCxnSpPr/>
          <p:nvPr/>
        </p:nvCxnSpPr>
        <p:spPr>
          <a:xfrm>
            <a:off x="2352002" y="8002830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C0854402-6341-4812-A6C4-185BAFD35F6F}"/>
              </a:ext>
            </a:extLst>
          </p:cNvPr>
          <p:cNvSpPr txBox="1"/>
          <p:nvPr/>
        </p:nvSpPr>
        <p:spPr>
          <a:xfrm>
            <a:off x="2374334" y="8598203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>
                <a:latin typeface="Arial" panose="020B0604020202020204" pitchFamily="34" charset="0"/>
                <a:cs typeface="Arial" panose="020B0604020202020204" pitchFamily="34" charset="0"/>
              </a:rPr>
              <a:t>82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9" name="直線コネクタ 208">
            <a:extLst>
              <a:ext uri="{FF2B5EF4-FFF2-40B4-BE49-F238E27FC236}">
                <a16:creationId xmlns:a16="http://schemas.microsoft.com/office/drawing/2014/main" id="{5E64455D-CE5F-4E7F-A707-E94C75A6C856}"/>
              </a:ext>
            </a:extLst>
          </p:cNvPr>
          <p:cNvCxnSpPr/>
          <p:nvPr/>
        </p:nvCxnSpPr>
        <p:spPr>
          <a:xfrm>
            <a:off x="2335862" y="8729008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1515BB76-0A00-44A0-B17F-991721D76A1A}"/>
              </a:ext>
            </a:extLst>
          </p:cNvPr>
          <p:cNvSpPr txBox="1"/>
          <p:nvPr/>
        </p:nvSpPr>
        <p:spPr>
          <a:xfrm>
            <a:off x="2360518" y="920436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55 </a:t>
            </a:r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1" name="直線コネクタ 210">
            <a:extLst>
              <a:ext uri="{FF2B5EF4-FFF2-40B4-BE49-F238E27FC236}">
                <a16:creationId xmlns:a16="http://schemas.microsoft.com/office/drawing/2014/main" id="{697EC31A-6FDF-4998-B419-66E7F301A91D}"/>
              </a:ext>
            </a:extLst>
          </p:cNvPr>
          <p:cNvCxnSpPr/>
          <p:nvPr/>
        </p:nvCxnSpPr>
        <p:spPr>
          <a:xfrm>
            <a:off x="2322046" y="9335165"/>
            <a:ext cx="1051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A0F12917-A8F6-4C36-BA5B-CFEF886DE506}"/>
              </a:ext>
            </a:extLst>
          </p:cNvPr>
          <p:cNvSpPr/>
          <p:nvPr/>
        </p:nvSpPr>
        <p:spPr>
          <a:xfrm>
            <a:off x="1187804" y="7933693"/>
            <a:ext cx="548152" cy="1319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C21146A2-650D-41D4-BA30-C5DFF0AE9DE8}"/>
              </a:ext>
            </a:extLst>
          </p:cNvPr>
          <p:cNvSpPr txBox="1"/>
          <p:nvPr/>
        </p:nvSpPr>
        <p:spPr>
          <a:xfrm rot="18913937">
            <a:off x="1013593" y="8105601"/>
            <a:ext cx="383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AE967343-870B-497C-B4B8-2A4768445B5E}"/>
              </a:ext>
            </a:extLst>
          </p:cNvPr>
          <p:cNvSpPr txBox="1"/>
          <p:nvPr/>
        </p:nvSpPr>
        <p:spPr>
          <a:xfrm rot="18885175">
            <a:off x="1384203" y="8122371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B6F4F69B-1C72-4CFD-970C-F23729730487}"/>
              </a:ext>
            </a:extLst>
          </p:cNvPr>
          <p:cNvSpPr txBox="1"/>
          <p:nvPr/>
        </p:nvSpPr>
        <p:spPr>
          <a:xfrm rot="18913937">
            <a:off x="1194992" y="8107239"/>
            <a:ext cx="3513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7AC83373-ECFE-452B-990D-0B55A03E993A}"/>
              </a:ext>
            </a:extLst>
          </p:cNvPr>
          <p:cNvSpPr txBox="1"/>
          <p:nvPr/>
        </p:nvSpPr>
        <p:spPr>
          <a:xfrm rot="18913937">
            <a:off x="1313915" y="8103794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FFC08BEF-A2DD-4841-9ADC-F0AC099FEBFC}"/>
              </a:ext>
            </a:extLst>
          </p:cNvPr>
          <p:cNvSpPr/>
          <p:nvPr/>
        </p:nvSpPr>
        <p:spPr>
          <a:xfrm>
            <a:off x="1172160" y="8671698"/>
            <a:ext cx="534519" cy="1319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C0801B4F-6CE9-4B11-82C1-668CF643F7F1}"/>
              </a:ext>
            </a:extLst>
          </p:cNvPr>
          <p:cNvSpPr txBox="1"/>
          <p:nvPr/>
        </p:nvSpPr>
        <p:spPr>
          <a:xfrm rot="18913937">
            <a:off x="972637" y="8843606"/>
            <a:ext cx="383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テキスト ボックス 224">
            <a:extLst>
              <a:ext uri="{FF2B5EF4-FFF2-40B4-BE49-F238E27FC236}">
                <a16:creationId xmlns:a16="http://schemas.microsoft.com/office/drawing/2014/main" id="{C19A0A53-3313-4671-860E-3FE8AC3EE8D3}"/>
              </a:ext>
            </a:extLst>
          </p:cNvPr>
          <p:cNvSpPr txBox="1"/>
          <p:nvPr/>
        </p:nvSpPr>
        <p:spPr>
          <a:xfrm rot="18885175">
            <a:off x="1343247" y="8860376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8397E787-09A1-4A5B-BC68-C1AD39AB77F2}"/>
              </a:ext>
            </a:extLst>
          </p:cNvPr>
          <p:cNvSpPr txBox="1"/>
          <p:nvPr/>
        </p:nvSpPr>
        <p:spPr>
          <a:xfrm rot="18913937">
            <a:off x="1154036" y="8845244"/>
            <a:ext cx="3513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1940DA82-559E-4462-B265-3D07585D286A}"/>
              </a:ext>
            </a:extLst>
          </p:cNvPr>
          <p:cNvSpPr txBox="1"/>
          <p:nvPr/>
        </p:nvSpPr>
        <p:spPr>
          <a:xfrm rot="18913937">
            <a:off x="1272959" y="8841799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EF4927EE-8FE3-43B9-AB25-CC748EE0FE9A}"/>
              </a:ext>
            </a:extLst>
          </p:cNvPr>
          <p:cNvSpPr/>
          <p:nvPr/>
        </p:nvSpPr>
        <p:spPr>
          <a:xfrm>
            <a:off x="1146847" y="9264569"/>
            <a:ext cx="559832" cy="1319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4059AED0-0CE7-4CD2-8B77-4F2B0439C325}"/>
              </a:ext>
            </a:extLst>
          </p:cNvPr>
          <p:cNvSpPr txBox="1"/>
          <p:nvPr/>
        </p:nvSpPr>
        <p:spPr>
          <a:xfrm rot="18913937">
            <a:off x="972636" y="9436477"/>
            <a:ext cx="38343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60364CC3-AE35-406E-9EA4-AE5EFD454EA5}"/>
              </a:ext>
            </a:extLst>
          </p:cNvPr>
          <p:cNvSpPr txBox="1"/>
          <p:nvPr/>
        </p:nvSpPr>
        <p:spPr>
          <a:xfrm rot="18885175">
            <a:off x="1343246" y="9453247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miR-21 inhibitor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611DB2FA-A4FF-4CD9-8334-E06FDF3F77BA}"/>
              </a:ext>
            </a:extLst>
          </p:cNvPr>
          <p:cNvSpPr txBox="1"/>
          <p:nvPr/>
        </p:nvSpPr>
        <p:spPr>
          <a:xfrm rot="18913937">
            <a:off x="1154035" y="9438115"/>
            <a:ext cx="351378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E3B185C0-EB4B-4D66-B5C1-D6F5AB98224B}"/>
              </a:ext>
            </a:extLst>
          </p:cNvPr>
          <p:cNvSpPr txBox="1"/>
          <p:nvPr/>
        </p:nvSpPr>
        <p:spPr>
          <a:xfrm rot="18913937">
            <a:off x="1272958" y="9434670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Ang II +</a:t>
            </a:r>
          </a:p>
          <a:p>
            <a:pPr algn="ctr"/>
            <a:r>
              <a:rPr kumimoji="1" lang="en-US" altLang="ja-JP" sz="500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endParaRPr kumimoji="1" lang="ja-JP" alt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25953FCF-DA81-4BA6-90B8-C979F329B02B}"/>
              </a:ext>
            </a:extLst>
          </p:cNvPr>
          <p:cNvSpPr txBox="1"/>
          <p:nvPr/>
        </p:nvSpPr>
        <p:spPr>
          <a:xfrm>
            <a:off x="3184249" y="8740895"/>
            <a:ext cx="3637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The blots were visualized with Luminata Forte Western HRP substrate (Millipore, Billerica, MA, USA), and images were obtained by CCD camera system (Light-Caapture II, Atto Co., Tokyo, Japan).</a:t>
            </a:r>
          </a:p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We loaded the same samples (same amount) on different gels because PDCD4 and tubulin, and c-Jun and TGF-β had similar molecular weight, respectively.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AD61808A-9C20-448F-B494-DA9AB35498B5}"/>
              </a:ext>
            </a:extLst>
          </p:cNvPr>
          <p:cNvSpPr txBox="1"/>
          <p:nvPr/>
        </p:nvSpPr>
        <p:spPr>
          <a:xfrm>
            <a:off x="1175739" y="545512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A4EB1BEA-8158-4FD6-B659-BEE116D35547}"/>
              </a:ext>
            </a:extLst>
          </p:cNvPr>
          <p:cNvSpPr txBox="1"/>
          <p:nvPr/>
        </p:nvSpPr>
        <p:spPr>
          <a:xfrm>
            <a:off x="1301625" y="545512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テキスト ボックス 235">
            <a:extLst>
              <a:ext uri="{FF2B5EF4-FFF2-40B4-BE49-F238E27FC236}">
                <a16:creationId xmlns:a16="http://schemas.microsoft.com/office/drawing/2014/main" id="{86A8BC07-E3F0-4C94-9264-82AD9EAADEB1}"/>
              </a:ext>
            </a:extLst>
          </p:cNvPr>
          <p:cNvSpPr txBox="1"/>
          <p:nvPr/>
        </p:nvSpPr>
        <p:spPr>
          <a:xfrm>
            <a:off x="1425283" y="545512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テキスト ボックス 236">
            <a:extLst>
              <a:ext uri="{FF2B5EF4-FFF2-40B4-BE49-F238E27FC236}">
                <a16:creationId xmlns:a16="http://schemas.microsoft.com/office/drawing/2014/main" id="{DC8DB03C-DB92-417D-A437-F4321AB6BB66}"/>
              </a:ext>
            </a:extLst>
          </p:cNvPr>
          <p:cNvSpPr txBox="1"/>
          <p:nvPr/>
        </p:nvSpPr>
        <p:spPr>
          <a:xfrm>
            <a:off x="1540324" y="544279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73892191-D81B-4EE4-B834-9CA2F6702344}"/>
              </a:ext>
            </a:extLst>
          </p:cNvPr>
          <p:cNvSpPr txBox="1"/>
          <p:nvPr/>
        </p:nvSpPr>
        <p:spPr>
          <a:xfrm>
            <a:off x="1907998" y="540371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5A652DA0-EA62-4C17-B4C1-3D7D5A880138}"/>
              </a:ext>
            </a:extLst>
          </p:cNvPr>
          <p:cNvSpPr txBox="1"/>
          <p:nvPr/>
        </p:nvSpPr>
        <p:spPr>
          <a:xfrm>
            <a:off x="2023039" y="53913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AD88B62-F09D-40A6-AFEE-E2C4DDE0481A}"/>
              </a:ext>
            </a:extLst>
          </p:cNvPr>
          <p:cNvCxnSpPr>
            <a:cxnSpLocks/>
          </p:cNvCxnSpPr>
          <p:nvPr/>
        </p:nvCxnSpPr>
        <p:spPr>
          <a:xfrm>
            <a:off x="1220093" y="791708"/>
            <a:ext cx="486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直線コネクタ 241">
            <a:extLst>
              <a:ext uri="{FF2B5EF4-FFF2-40B4-BE49-F238E27FC236}">
                <a16:creationId xmlns:a16="http://schemas.microsoft.com/office/drawing/2014/main" id="{76E675EB-6513-4E50-9B7D-BCDC795DE4E7}"/>
              </a:ext>
            </a:extLst>
          </p:cNvPr>
          <p:cNvCxnSpPr>
            <a:cxnSpLocks/>
          </p:cNvCxnSpPr>
          <p:nvPr/>
        </p:nvCxnSpPr>
        <p:spPr>
          <a:xfrm>
            <a:off x="1975273" y="791708"/>
            <a:ext cx="2345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7ED9BA5C-008F-421B-BE1D-89688F5FEAC9}"/>
              </a:ext>
            </a:extLst>
          </p:cNvPr>
          <p:cNvSpPr txBox="1"/>
          <p:nvPr/>
        </p:nvSpPr>
        <p:spPr>
          <a:xfrm>
            <a:off x="1009175" y="773462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テキスト ボックス 247">
            <a:extLst>
              <a:ext uri="{FF2B5EF4-FFF2-40B4-BE49-F238E27FC236}">
                <a16:creationId xmlns:a16="http://schemas.microsoft.com/office/drawing/2014/main" id="{64360767-6D0D-4771-B8B1-C0E61F7A63C1}"/>
              </a:ext>
            </a:extLst>
          </p:cNvPr>
          <p:cNvSpPr txBox="1"/>
          <p:nvPr/>
        </p:nvSpPr>
        <p:spPr>
          <a:xfrm>
            <a:off x="1545548" y="1149832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9" name="直線コネクタ 248">
            <a:extLst>
              <a:ext uri="{FF2B5EF4-FFF2-40B4-BE49-F238E27FC236}">
                <a16:creationId xmlns:a16="http://schemas.microsoft.com/office/drawing/2014/main" id="{C62A78DE-C621-4496-A53F-E4885A7FA076}"/>
              </a:ext>
            </a:extLst>
          </p:cNvPr>
          <p:cNvCxnSpPr>
            <a:cxnSpLocks/>
          </p:cNvCxnSpPr>
          <p:nvPr/>
        </p:nvCxnSpPr>
        <p:spPr>
          <a:xfrm>
            <a:off x="1524136" y="1179823"/>
            <a:ext cx="660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333F269A-D913-42BE-9CF7-28A95B875F6C}"/>
              </a:ext>
            </a:extLst>
          </p:cNvPr>
          <p:cNvSpPr txBox="1"/>
          <p:nvPr/>
        </p:nvSpPr>
        <p:spPr>
          <a:xfrm>
            <a:off x="1439280" y="969929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2" name="テキスト ボックス 251">
            <a:extLst>
              <a:ext uri="{FF2B5EF4-FFF2-40B4-BE49-F238E27FC236}">
                <a16:creationId xmlns:a16="http://schemas.microsoft.com/office/drawing/2014/main" id="{FA3659D0-3E40-4EE0-AE5F-139897504ADF}"/>
              </a:ext>
            </a:extLst>
          </p:cNvPr>
          <p:cNvSpPr txBox="1"/>
          <p:nvPr/>
        </p:nvSpPr>
        <p:spPr>
          <a:xfrm>
            <a:off x="1546116" y="969929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6DA4EAB3-03C3-4A11-A639-F2DDB8569A45}"/>
              </a:ext>
            </a:extLst>
          </p:cNvPr>
          <p:cNvSpPr txBox="1"/>
          <p:nvPr/>
        </p:nvSpPr>
        <p:spPr>
          <a:xfrm>
            <a:off x="1658344" y="969929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052C1799-4F12-471D-BB1E-B55C7485695E}"/>
              </a:ext>
            </a:extLst>
          </p:cNvPr>
          <p:cNvSpPr txBox="1"/>
          <p:nvPr/>
        </p:nvSpPr>
        <p:spPr>
          <a:xfrm>
            <a:off x="1764014" y="968343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7E0BE54F-82D1-416A-BAC2-FD0711F97EA7}"/>
              </a:ext>
            </a:extLst>
          </p:cNvPr>
          <p:cNvSpPr txBox="1"/>
          <p:nvPr/>
        </p:nvSpPr>
        <p:spPr>
          <a:xfrm>
            <a:off x="1882280" y="968343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390C916B-CEA7-4DCE-862D-1248BEBB43A6}"/>
              </a:ext>
            </a:extLst>
          </p:cNvPr>
          <p:cNvSpPr txBox="1"/>
          <p:nvPr/>
        </p:nvSpPr>
        <p:spPr>
          <a:xfrm>
            <a:off x="2011653" y="968343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CCC1B636-BF37-4B1F-A7A4-D424A2240648}"/>
              </a:ext>
            </a:extLst>
          </p:cNvPr>
          <p:cNvSpPr txBox="1"/>
          <p:nvPr/>
        </p:nvSpPr>
        <p:spPr>
          <a:xfrm>
            <a:off x="1545548" y="1759299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9" name="直線コネクタ 258">
            <a:extLst>
              <a:ext uri="{FF2B5EF4-FFF2-40B4-BE49-F238E27FC236}">
                <a16:creationId xmlns:a16="http://schemas.microsoft.com/office/drawing/2014/main" id="{506811DE-B0ED-4DFF-98B2-296A9328C0A2}"/>
              </a:ext>
            </a:extLst>
          </p:cNvPr>
          <p:cNvCxnSpPr>
            <a:cxnSpLocks/>
          </p:cNvCxnSpPr>
          <p:nvPr/>
        </p:nvCxnSpPr>
        <p:spPr>
          <a:xfrm>
            <a:off x="1524136" y="1789290"/>
            <a:ext cx="7161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273A4550-A18B-4554-BE64-D98204FE6509}"/>
              </a:ext>
            </a:extLst>
          </p:cNvPr>
          <p:cNvSpPr txBox="1"/>
          <p:nvPr/>
        </p:nvSpPr>
        <p:spPr>
          <a:xfrm>
            <a:off x="1451536" y="1467591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092C6D9D-7CC7-4576-85E6-2787AF0FED59}"/>
              </a:ext>
            </a:extLst>
          </p:cNvPr>
          <p:cNvSpPr txBox="1"/>
          <p:nvPr/>
        </p:nvSpPr>
        <p:spPr>
          <a:xfrm>
            <a:off x="1565992" y="1467591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4AD3A619-5DAE-4105-80A8-FC9F2CB95460}"/>
              </a:ext>
            </a:extLst>
          </p:cNvPr>
          <p:cNvSpPr txBox="1"/>
          <p:nvPr/>
        </p:nvSpPr>
        <p:spPr>
          <a:xfrm>
            <a:off x="1683935" y="1467591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220F1C33-FF7E-4D20-A3B0-6A883FA69DC1}"/>
              </a:ext>
            </a:extLst>
          </p:cNvPr>
          <p:cNvSpPr txBox="1"/>
          <p:nvPr/>
        </p:nvSpPr>
        <p:spPr>
          <a:xfrm>
            <a:off x="1795320" y="1466005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0F416307-F921-44FC-BAA6-D5E0DF5DC47C}"/>
              </a:ext>
            </a:extLst>
          </p:cNvPr>
          <p:cNvSpPr txBox="1"/>
          <p:nvPr/>
        </p:nvSpPr>
        <p:spPr>
          <a:xfrm>
            <a:off x="1919301" y="1466005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0FD65EC5-5847-4106-8538-DEE1995771B0}"/>
              </a:ext>
            </a:extLst>
          </p:cNvPr>
          <p:cNvSpPr txBox="1"/>
          <p:nvPr/>
        </p:nvSpPr>
        <p:spPr>
          <a:xfrm>
            <a:off x="2054389" y="1466005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376DEEF2-8252-41B0-A6DE-112490FEC96C}"/>
              </a:ext>
            </a:extLst>
          </p:cNvPr>
          <p:cNvSpPr txBox="1"/>
          <p:nvPr/>
        </p:nvSpPr>
        <p:spPr>
          <a:xfrm>
            <a:off x="1518445" y="2390545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9" name="直線コネクタ 268">
            <a:extLst>
              <a:ext uri="{FF2B5EF4-FFF2-40B4-BE49-F238E27FC236}">
                <a16:creationId xmlns:a16="http://schemas.microsoft.com/office/drawing/2014/main" id="{8079550D-A008-4146-B16C-8535FDF3E371}"/>
              </a:ext>
            </a:extLst>
          </p:cNvPr>
          <p:cNvCxnSpPr>
            <a:cxnSpLocks/>
          </p:cNvCxnSpPr>
          <p:nvPr/>
        </p:nvCxnSpPr>
        <p:spPr>
          <a:xfrm>
            <a:off x="1510227" y="2405746"/>
            <a:ext cx="660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E20FA0AC-A5F1-4B57-8F26-A9EA22891957}"/>
              </a:ext>
            </a:extLst>
          </p:cNvPr>
          <p:cNvSpPr txBox="1"/>
          <p:nvPr/>
        </p:nvSpPr>
        <p:spPr>
          <a:xfrm>
            <a:off x="1425583" y="2165373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EBB39932-3759-43CC-9024-936187B305AF}"/>
              </a:ext>
            </a:extLst>
          </p:cNvPr>
          <p:cNvSpPr txBox="1"/>
          <p:nvPr/>
        </p:nvSpPr>
        <p:spPr>
          <a:xfrm>
            <a:off x="1532419" y="2165373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45DEC787-7FF4-406C-85BF-57227D38770D}"/>
              </a:ext>
            </a:extLst>
          </p:cNvPr>
          <p:cNvSpPr txBox="1"/>
          <p:nvPr/>
        </p:nvSpPr>
        <p:spPr>
          <a:xfrm>
            <a:off x="1652267" y="2165373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37809F88-BE12-4B95-9B64-C9F5A424621C}"/>
              </a:ext>
            </a:extLst>
          </p:cNvPr>
          <p:cNvSpPr txBox="1"/>
          <p:nvPr/>
        </p:nvSpPr>
        <p:spPr>
          <a:xfrm>
            <a:off x="1765557" y="2163787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EB327C02-0754-4547-8481-088DFAEC7E1E}"/>
              </a:ext>
            </a:extLst>
          </p:cNvPr>
          <p:cNvSpPr txBox="1"/>
          <p:nvPr/>
        </p:nvSpPr>
        <p:spPr>
          <a:xfrm>
            <a:off x="1885728" y="2163787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1563A204-58BA-411C-9448-131D47634BFC}"/>
              </a:ext>
            </a:extLst>
          </p:cNvPr>
          <p:cNvSpPr txBox="1"/>
          <p:nvPr/>
        </p:nvSpPr>
        <p:spPr>
          <a:xfrm>
            <a:off x="2017006" y="2163787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9F42C4DF-D240-41C5-B5E2-F94A55D30318}"/>
              </a:ext>
            </a:extLst>
          </p:cNvPr>
          <p:cNvSpPr txBox="1"/>
          <p:nvPr/>
        </p:nvSpPr>
        <p:spPr>
          <a:xfrm>
            <a:off x="1874324" y="8029807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7" name="直線コネクタ 276">
            <a:extLst>
              <a:ext uri="{FF2B5EF4-FFF2-40B4-BE49-F238E27FC236}">
                <a16:creationId xmlns:a16="http://schemas.microsoft.com/office/drawing/2014/main" id="{E65E03B7-D761-4322-9EF6-14D195FB92C3}"/>
              </a:ext>
            </a:extLst>
          </p:cNvPr>
          <p:cNvCxnSpPr>
            <a:cxnSpLocks/>
          </p:cNvCxnSpPr>
          <p:nvPr/>
        </p:nvCxnSpPr>
        <p:spPr>
          <a:xfrm>
            <a:off x="1762239" y="8065655"/>
            <a:ext cx="4451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2F41802A-C32B-4EDB-ACD7-CFEF835A9C1B}"/>
              </a:ext>
            </a:extLst>
          </p:cNvPr>
          <p:cNvSpPr txBox="1"/>
          <p:nvPr/>
        </p:nvSpPr>
        <p:spPr>
          <a:xfrm>
            <a:off x="1671211" y="783564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1DA36042-7A3A-4031-A5C1-1B6EC5F5C7F0}"/>
              </a:ext>
            </a:extLst>
          </p:cNvPr>
          <p:cNvSpPr txBox="1"/>
          <p:nvPr/>
        </p:nvSpPr>
        <p:spPr>
          <a:xfrm>
            <a:off x="1791382" y="783564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3F014191-14ED-41D7-A090-022592FB6432}"/>
              </a:ext>
            </a:extLst>
          </p:cNvPr>
          <p:cNvSpPr txBox="1"/>
          <p:nvPr/>
        </p:nvSpPr>
        <p:spPr>
          <a:xfrm>
            <a:off x="1915040" y="783564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E7AA78B1-FCD7-4540-BFFB-8557E7291B1A}"/>
              </a:ext>
            </a:extLst>
          </p:cNvPr>
          <p:cNvSpPr txBox="1"/>
          <p:nvPr/>
        </p:nvSpPr>
        <p:spPr>
          <a:xfrm>
            <a:off x="2015595" y="783359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2" name="直線コネクタ 291">
            <a:extLst>
              <a:ext uri="{FF2B5EF4-FFF2-40B4-BE49-F238E27FC236}">
                <a16:creationId xmlns:a16="http://schemas.microsoft.com/office/drawing/2014/main" id="{01745F2A-12C7-4640-B76F-BF99782202C8}"/>
              </a:ext>
            </a:extLst>
          </p:cNvPr>
          <p:cNvCxnSpPr>
            <a:cxnSpLocks/>
          </p:cNvCxnSpPr>
          <p:nvPr/>
        </p:nvCxnSpPr>
        <p:spPr>
          <a:xfrm>
            <a:off x="4489153" y="808311"/>
            <a:ext cx="4653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7A381351-800D-4BEA-A891-78536AB23086}"/>
              </a:ext>
            </a:extLst>
          </p:cNvPr>
          <p:cNvSpPr txBox="1"/>
          <p:nvPr/>
        </p:nvSpPr>
        <p:spPr>
          <a:xfrm>
            <a:off x="4418599" y="52683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73EE1C6D-F037-42AE-B51B-233AD7B7A719}"/>
              </a:ext>
            </a:extLst>
          </p:cNvPr>
          <p:cNvSpPr txBox="1"/>
          <p:nvPr/>
        </p:nvSpPr>
        <p:spPr>
          <a:xfrm>
            <a:off x="4543215" y="52683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A42C267B-B32E-45FB-AA1E-DCB91AD31528}"/>
              </a:ext>
            </a:extLst>
          </p:cNvPr>
          <p:cNvSpPr txBox="1"/>
          <p:nvPr/>
        </p:nvSpPr>
        <p:spPr>
          <a:xfrm>
            <a:off x="4678303" y="52683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CE43A136-33B4-4836-8EA0-6325993D8DC0}"/>
              </a:ext>
            </a:extLst>
          </p:cNvPr>
          <p:cNvSpPr txBox="1"/>
          <p:nvPr/>
        </p:nvSpPr>
        <p:spPr>
          <a:xfrm>
            <a:off x="4796003" y="52478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2962B6EF-6B80-41A2-9668-96C6DD0116A2}"/>
              </a:ext>
            </a:extLst>
          </p:cNvPr>
          <p:cNvSpPr txBox="1"/>
          <p:nvPr/>
        </p:nvSpPr>
        <p:spPr>
          <a:xfrm>
            <a:off x="4354474" y="775630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7E75FA59-A673-4E89-A249-4A14219B2870}"/>
              </a:ext>
            </a:extLst>
          </p:cNvPr>
          <p:cNvSpPr txBox="1"/>
          <p:nvPr/>
        </p:nvSpPr>
        <p:spPr>
          <a:xfrm>
            <a:off x="5175479" y="53133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テキスト ボックス 298">
            <a:extLst>
              <a:ext uri="{FF2B5EF4-FFF2-40B4-BE49-F238E27FC236}">
                <a16:creationId xmlns:a16="http://schemas.microsoft.com/office/drawing/2014/main" id="{F5455771-314F-4E40-AD4D-9B5B084D6342}"/>
              </a:ext>
            </a:extLst>
          </p:cNvPr>
          <p:cNvSpPr txBox="1"/>
          <p:nvPr/>
        </p:nvSpPr>
        <p:spPr>
          <a:xfrm>
            <a:off x="5300095" y="53133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0" name="直線コネクタ 299">
            <a:extLst>
              <a:ext uri="{FF2B5EF4-FFF2-40B4-BE49-F238E27FC236}">
                <a16:creationId xmlns:a16="http://schemas.microsoft.com/office/drawing/2014/main" id="{5552A431-8027-48CF-884B-692604A6963B}"/>
              </a:ext>
            </a:extLst>
          </p:cNvPr>
          <p:cNvCxnSpPr>
            <a:cxnSpLocks/>
          </p:cNvCxnSpPr>
          <p:nvPr/>
        </p:nvCxnSpPr>
        <p:spPr>
          <a:xfrm>
            <a:off x="5260839" y="788764"/>
            <a:ext cx="2155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直線コネクタ 301">
            <a:extLst>
              <a:ext uri="{FF2B5EF4-FFF2-40B4-BE49-F238E27FC236}">
                <a16:creationId xmlns:a16="http://schemas.microsoft.com/office/drawing/2014/main" id="{DFCE214E-AC6D-4C62-8865-3522ED561AC6}"/>
              </a:ext>
            </a:extLst>
          </p:cNvPr>
          <p:cNvCxnSpPr>
            <a:cxnSpLocks/>
          </p:cNvCxnSpPr>
          <p:nvPr/>
        </p:nvCxnSpPr>
        <p:spPr>
          <a:xfrm>
            <a:off x="4481342" y="1184475"/>
            <a:ext cx="4653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テキスト ボックス 302">
            <a:extLst>
              <a:ext uri="{FF2B5EF4-FFF2-40B4-BE49-F238E27FC236}">
                <a16:creationId xmlns:a16="http://schemas.microsoft.com/office/drawing/2014/main" id="{114090AA-C044-4996-8B86-1ED63AB3F402}"/>
              </a:ext>
            </a:extLst>
          </p:cNvPr>
          <p:cNvSpPr txBox="1"/>
          <p:nvPr/>
        </p:nvSpPr>
        <p:spPr>
          <a:xfrm>
            <a:off x="4408487" y="93631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4" name="テキスト ボックス 303">
            <a:extLst>
              <a:ext uri="{FF2B5EF4-FFF2-40B4-BE49-F238E27FC236}">
                <a16:creationId xmlns:a16="http://schemas.microsoft.com/office/drawing/2014/main" id="{8F972D91-A0F3-4B6F-8C93-91865181DF06}"/>
              </a:ext>
            </a:extLst>
          </p:cNvPr>
          <p:cNvSpPr txBox="1"/>
          <p:nvPr/>
        </p:nvSpPr>
        <p:spPr>
          <a:xfrm>
            <a:off x="4533103" y="93631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5" name="テキスト ボックス 304">
            <a:extLst>
              <a:ext uri="{FF2B5EF4-FFF2-40B4-BE49-F238E27FC236}">
                <a16:creationId xmlns:a16="http://schemas.microsoft.com/office/drawing/2014/main" id="{0DB6F7E1-BD00-4BC5-86EB-89C0DA9BD687}"/>
              </a:ext>
            </a:extLst>
          </p:cNvPr>
          <p:cNvSpPr txBox="1"/>
          <p:nvPr/>
        </p:nvSpPr>
        <p:spPr>
          <a:xfrm>
            <a:off x="4668191" y="93631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7B318BD3-BE18-452D-8657-8F43677270B4}"/>
              </a:ext>
            </a:extLst>
          </p:cNvPr>
          <p:cNvSpPr txBox="1"/>
          <p:nvPr/>
        </p:nvSpPr>
        <p:spPr>
          <a:xfrm>
            <a:off x="4785891" y="93426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テキスト ボックス 306">
            <a:extLst>
              <a:ext uri="{FF2B5EF4-FFF2-40B4-BE49-F238E27FC236}">
                <a16:creationId xmlns:a16="http://schemas.microsoft.com/office/drawing/2014/main" id="{0340D5A3-92DA-44E6-ADC2-C1A52E7239AB}"/>
              </a:ext>
            </a:extLst>
          </p:cNvPr>
          <p:cNvSpPr txBox="1"/>
          <p:nvPr/>
        </p:nvSpPr>
        <p:spPr>
          <a:xfrm>
            <a:off x="4329446" y="1159092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" name="テキスト ボックス 307">
            <a:extLst>
              <a:ext uri="{FF2B5EF4-FFF2-40B4-BE49-F238E27FC236}">
                <a16:creationId xmlns:a16="http://schemas.microsoft.com/office/drawing/2014/main" id="{06F171B7-89A0-4DD3-9B46-DEA6386CDE3C}"/>
              </a:ext>
            </a:extLst>
          </p:cNvPr>
          <p:cNvSpPr txBox="1"/>
          <p:nvPr/>
        </p:nvSpPr>
        <p:spPr>
          <a:xfrm>
            <a:off x="5165367" y="94081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EA9D59ED-D4E8-4F96-AC2A-0BC29EF0D937}"/>
              </a:ext>
            </a:extLst>
          </p:cNvPr>
          <p:cNvSpPr txBox="1"/>
          <p:nvPr/>
        </p:nvSpPr>
        <p:spPr>
          <a:xfrm>
            <a:off x="5289983" y="94081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0" name="直線コネクタ 309">
            <a:extLst>
              <a:ext uri="{FF2B5EF4-FFF2-40B4-BE49-F238E27FC236}">
                <a16:creationId xmlns:a16="http://schemas.microsoft.com/office/drawing/2014/main" id="{18A21B58-A53A-48EF-BB57-056C28BEDBB5}"/>
              </a:ext>
            </a:extLst>
          </p:cNvPr>
          <p:cNvCxnSpPr>
            <a:cxnSpLocks/>
          </p:cNvCxnSpPr>
          <p:nvPr/>
        </p:nvCxnSpPr>
        <p:spPr>
          <a:xfrm>
            <a:off x="5250201" y="1177628"/>
            <a:ext cx="2155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直線コネクタ 310">
            <a:extLst>
              <a:ext uri="{FF2B5EF4-FFF2-40B4-BE49-F238E27FC236}">
                <a16:creationId xmlns:a16="http://schemas.microsoft.com/office/drawing/2014/main" id="{D43056D7-D900-4B2C-80B8-DF2553026ECE}"/>
              </a:ext>
            </a:extLst>
          </p:cNvPr>
          <p:cNvCxnSpPr>
            <a:cxnSpLocks/>
          </p:cNvCxnSpPr>
          <p:nvPr/>
        </p:nvCxnSpPr>
        <p:spPr>
          <a:xfrm>
            <a:off x="4481342" y="1810666"/>
            <a:ext cx="4653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テキスト ボックス 311">
            <a:extLst>
              <a:ext uri="{FF2B5EF4-FFF2-40B4-BE49-F238E27FC236}">
                <a16:creationId xmlns:a16="http://schemas.microsoft.com/office/drawing/2014/main" id="{01C844FC-8CCA-4BA2-AB84-E9C2F4F914EA}"/>
              </a:ext>
            </a:extLst>
          </p:cNvPr>
          <p:cNvSpPr txBox="1"/>
          <p:nvPr/>
        </p:nvSpPr>
        <p:spPr>
          <a:xfrm>
            <a:off x="4418599" y="14599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テキスト ボックス 312">
            <a:extLst>
              <a:ext uri="{FF2B5EF4-FFF2-40B4-BE49-F238E27FC236}">
                <a16:creationId xmlns:a16="http://schemas.microsoft.com/office/drawing/2014/main" id="{4559FE4A-130F-42D5-9226-9A254B20197F}"/>
              </a:ext>
            </a:extLst>
          </p:cNvPr>
          <p:cNvSpPr txBox="1"/>
          <p:nvPr/>
        </p:nvSpPr>
        <p:spPr>
          <a:xfrm>
            <a:off x="4543215" y="14599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テキスト ボックス 313">
            <a:extLst>
              <a:ext uri="{FF2B5EF4-FFF2-40B4-BE49-F238E27FC236}">
                <a16:creationId xmlns:a16="http://schemas.microsoft.com/office/drawing/2014/main" id="{84506DCA-E7E8-45A9-AAC3-41D90101CCE1}"/>
              </a:ext>
            </a:extLst>
          </p:cNvPr>
          <p:cNvSpPr txBox="1"/>
          <p:nvPr/>
        </p:nvSpPr>
        <p:spPr>
          <a:xfrm>
            <a:off x="4678303" y="14599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テキスト ボックス 314">
            <a:extLst>
              <a:ext uri="{FF2B5EF4-FFF2-40B4-BE49-F238E27FC236}">
                <a16:creationId xmlns:a16="http://schemas.microsoft.com/office/drawing/2014/main" id="{6E542C13-B362-4768-9B4E-260EEED2DFE8}"/>
              </a:ext>
            </a:extLst>
          </p:cNvPr>
          <p:cNvSpPr txBox="1"/>
          <p:nvPr/>
        </p:nvSpPr>
        <p:spPr>
          <a:xfrm>
            <a:off x="4796003" y="145787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テキスト ボックス 315">
            <a:extLst>
              <a:ext uri="{FF2B5EF4-FFF2-40B4-BE49-F238E27FC236}">
                <a16:creationId xmlns:a16="http://schemas.microsoft.com/office/drawing/2014/main" id="{846BF9A0-31FA-4D6B-8B1E-E583AEA59357}"/>
              </a:ext>
            </a:extLst>
          </p:cNvPr>
          <p:cNvSpPr txBox="1"/>
          <p:nvPr/>
        </p:nvSpPr>
        <p:spPr>
          <a:xfrm>
            <a:off x="4257549" y="1797040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テキスト ボックス 316">
            <a:extLst>
              <a:ext uri="{FF2B5EF4-FFF2-40B4-BE49-F238E27FC236}">
                <a16:creationId xmlns:a16="http://schemas.microsoft.com/office/drawing/2014/main" id="{30D741B7-C398-4FB4-8650-033C9A4249DF}"/>
              </a:ext>
            </a:extLst>
          </p:cNvPr>
          <p:cNvSpPr txBox="1"/>
          <p:nvPr/>
        </p:nvSpPr>
        <p:spPr>
          <a:xfrm>
            <a:off x="5175479" y="1464418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テキスト ボックス 317">
            <a:extLst>
              <a:ext uri="{FF2B5EF4-FFF2-40B4-BE49-F238E27FC236}">
                <a16:creationId xmlns:a16="http://schemas.microsoft.com/office/drawing/2014/main" id="{6070B3EC-EDC0-4F40-A608-30B436700A42}"/>
              </a:ext>
            </a:extLst>
          </p:cNvPr>
          <p:cNvSpPr txBox="1"/>
          <p:nvPr/>
        </p:nvSpPr>
        <p:spPr>
          <a:xfrm>
            <a:off x="5300095" y="1464418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9" name="直線コネクタ 318">
            <a:extLst>
              <a:ext uri="{FF2B5EF4-FFF2-40B4-BE49-F238E27FC236}">
                <a16:creationId xmlns:a16="http://schemas.microsoft.com/office/drawing/2014/main" id="{88ECEA99-84AC-43BD-8E07-19A46FCC259F}"/>
              </a:ext>
            </a:extLst>
          </p:cNvPr>
          <p:cNvCxnSpPr>
            <a:cxnSpLocks/>
          </p:cNvCxnSpPr>
          <p:nvPr/>
        </p:nvCxnSpPr>
        <p:spPr>
          <a:xfrm>
            <a:off x="5267375" y="1810666"/>
            <a:ext cx="2155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線コネクタ 319">
            <a:extLst>
              <a:ext uri="{FF2B5EF4-FFF2-40B4-BE49-F238E27FC236}">
                <a16:creationId xmlns:a16="http://schemas.microsoft.com/office/drawing/2014/main" id="{B923FDC2-96B7-4026-8863-71EF615B6406}"/>
              </a:ext>
            </a:extLst>
          </p:cNvPr>
          <p:cNvCxnSpPr>
            <a:cxnSpLocks/>
          </p:cNvCxnSpPr>
          <p:nvPr/>
        </p:nvCxnSpPr>
        <p:spPr>
          <a:xfrm>
            <a:off x="4495690" y="2371501"/>
            <a:ext cx="4653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2F5433AD-2C9C-48E4-8412-69EF7BDF6DDE}"/>
              </a:ext>
            </a:extLst>
          </p:cNvPr>
          <p:cNvSpPr txBox="1"/>
          <p:nvPr/>
        </p:nvSpPr>
        <p:spPr>
          <a:xfrm>
            <a:off x="4435296" y="209002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9484EB46-3208-428C-8238-4ACC088A700A}"/>
              </a:ext>
            </a:extLst>
          </p:cNvPr>
          <p:cNvSpPr txBox="1"/>
          <p:nvPr/>
        </p:nvSpPr>
        <p:spPr>
          <a:xfrm>
            <a:off x="4570072" y="209002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E839BFA5-6764-4550-B48A-FA1DF1237926}"/>
              </a:ext>
            </a:extLst>
          </p:cNvPr>
          <p:cNvSpPr txBox="1"/>
          <p:nvPr/>
        </p:nvSpPr>
        <p:spPr>
          <a:xfrm>
            <a:off x="4695000" y="209002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407809C2-09A5-489B-96BA-FFE5A3BBD4D4}"/>
              </a:ext>
            </a:extLst>
          </p:cNvPr>
          <p:cNvSpPr txBox="1"/>
          <p:nvPr/>
        </p:nvSpPr>
        <p:spPr>
          <a:xfrm>
            <a:off x="4822860" y="208797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7790F517-F972-4514-99B6-6B71E456BAB5}"/>
              </a:ext>
            </a:extLst>
          </p:cNvPr>
          <p:cNvSpPr txBox="1"/>
          <p:nvPr/>
        </p:nvSpPr>
        <p:spPr>
          <a:xfrm>
            <a:off x="4361011" y="2338820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B0514729-D737-4AEC-A30A-FF741D8C49D1}"/>
              </a:ext>
            </a:extLst>
          </p:cNvPr>
          <p:cNvSpPr txBox="1"/>
          <p:nvPr/>
        </p:nvSpPr>
        <p:spPr>
          <a:xfrm>
            <a:off x="5189636" y="209452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AB2A128A-6A43-4544-9338-5C1932A1FED7}"/>
              </a:ext>
            </a:extLst>
          </p:cNvPr>
          <p:cNvSpPr txBox="1"/>
          <p:nvPr/>
        </p:nvSpPr>
        <p:spPr>
          <a:xfrm>
            <a:off x="5321872" y="209452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8" name="直線コネクタ 327">
            <a:extLst>
              <a:ext uri="{FF2B5EF4-FFF2-40B4-BE49-F238E27FC236}">
                <a16:creationId xmlns:a16="http://schemas.microsoft.com/office/drawing/2014/main" id="{E2859C04-46AB-4509-88C2-8ADBBB49B4F9}"/>
              </a:ext>
            </a:extLst>
          </p:cNvPr>
          <p:cNvCxnSpPr>
            <a:cxnSpLocks/>
          </p:cNvCxnSpPr>
          <p:nvPr/>
        </p:nvCxnSpPr>
        <p:spPr>
          <a:xfrm>
            <a:off x="5267376" y="2351954"/>
            <a:ext cx="2155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テキスト ボックス 328">
            <a:extLst>
              <a:ext uri="{FF2B5EF4-FFF2-40B4-BE49-F238E27FC236}">
                <a16:creationId xmlns:a16="http://schemas.microsoft.com/office/drawing/2014/main" id="{4561C256-4ADE-4ED3-B131-8789AF5719DC}"/>
              </a:ext>
            </a:extLst>
          </p:cNvPr>
          <p:cNvSpPr txBox="1"/>
          <p:nvPr/>
        </p:nvSpPr>
        <p:spPr>
          <a:xfrm>
            <a:off x="1099008" y="3286819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0" name="直線コネクタ 329">
            <a:extLst>
              <a:ext uri="{FF2B5EF4-FFF2-40B4-BE49-F238E27FC236}">
                <a16:creationId xmlns:a16="http://schemas.microsoft.com/office/drawing/2014/main" id="{A58AD741-2935-4897-AAF3-84A04663D607}"/>
              </a:ext>
            </a:extLst>
          </p:cNvPr>
          <p:cNvCxnSpPr>
            <a:cxnSpLocks/>
          </p:cNvCxnSpPr>
          <p:nvPr/>
        </p:nvCxnSpPr>
        <p:spPr>
          <a:xfrm>
            <a:off x="1216099" y="3311299"/>
            <a:ext cx="4451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E22489D5-05DC-49C4-97A6-0CA259612F94}"/>
              </a:ext>
            </a:extLst>
          </p:cNvPr>
          <p:cNvSpPr txBox="1"/>
          <p:nvPr/>
        </p:nvSpPr>
        <p:spPr>
          <a:xfrm>
            <a:off x="1132707" y="3039829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28ACCDDC-D44C-41CD-8A78-78127B2AA47B}"/>
              </a:ext>
            </a:extLst>
          </p:cNvPr>
          <p:cNvSpPr txBox="1"/>
          <p:nvPr/>
        </p:nvSpPr>
        <p:spPr>
          <a:xfrm>
            <a:off x="1262403" y="3039829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127BD20B-8514-45F3-AC71-B4AF606074C0}"/>
              </a:ext>
            </a:extLst>
          </p:cNvPr>
          <p:cNvSpPr txBox="1"/>
          <p:nvPr/>
        </p:nvSpPr>
        <p:spPr>
          <a:xfrm>
            <a:off x="1393681" y="3039829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03198E48-BC03-4A19-98E8-589B90814140}"/>
              </a:ext>
            </a:extLst>
          </p:cNvPr>
          <p:cNvSpPr txBox="1"/>
          <p:nvPr/>
        </p:nvSpPr>
        <p:spPr>
          <a:xfrm>
            <a:off x="1519001" y="3037779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テキスト ボックス 334">
            <a:extLst>
              <a:ext uri="{FF2B5EF4-FFF2-40B4-BE49-F238E27FC236}">
                <a16:creationId xmlns:a16="http://schemas.microsoft.com/office/drawing/2014/main" id="{34853FD9-C0A1-4B7A-AF0C-A20DCFB283E9}"/>
              </a:ext>
            </a:extLst>
          </p:cNvPr>
          <p:cNvSpPr txBox="1"/>
          <p:nvPr/>
        </p:nvSpPr>
        <p:spPr>
          <a:xfrm>
            <a:off x="1913735" y="3038898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83F5DF3F-531B-48D7-BA39-3AD41993AB46}"/>
              </a:ext>
            </a:extLst>
          </p:cNvPr>
          <p:cNvSpPr txBox="1"/>
          <p:nvPr/>
        </p:nvSpPr>
        <p:spPr>
          <a:xfrm>
            <a:off x="2054861" y="3038898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7" name="直線コネクタ 336">
            <a:extLst>
              <a:ext uri="{FF2B5EF4-FFF2-40B4-BE49-F238E27FC236}">
                <a16:creationId xmlns:a16="http://schemas.microsoft.com/office/drawing/2014/main" id="{E169CF64-49A9-4774-BFF7-76449BF3AEA9}"/>
              </a:ext>
            </a:extLst>
          </p:cNvPr>
          <p:cNvCxnSpPr>
            <a:cxnSpLocks/>
          </p:cNvCxnSpPr>
          <p:nvPr/>
        </p:nvCxnSpPr>
        <p:spPr>
          <a:xfrm>
            <a:off x="2009818" y="3315560"/>
            <a:ext cx="222705" cy="8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3DA18F17-915E-401F-B185-F083090B3E01}"/>
              </a:ext>
            </a:extLst>
          </p:cNvPr>
          <p:cNvSpPr txBox="1"/>
          <p:nvPr/>
        </p:nvSpPr>
        <p:spPr>
          <a:xfrm>
            <a:off x="1526809" y="3680884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9" name="直線コネクタ 348">
            <a:extLst>
              <a:ext uri="{FF2B5EF4-FFF2-40B4-BE49-F238E27FC236}">
                <a16:creationId xmlns:a16="http://schemas.microsoft.com/office/drawing/2014/main" id="{9E8CFA5D-56E0-482D-8D5E-2B0792A66AB7}"/>
              </a:ext>
            </a:extLst>
          </p:cNvPr>
          <p:cNvCxnSpPr>
            <a:cxnSpLocks/>
          </p:cNvCxnSpPr>
          <p:nvPr/>
        </p:nvCxnSpPr>
        <p:spPr>
          <a:xfrm>
            <a:off x="1497386" y="3698779"/>
            <a:ext cx="720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テキスト ボックス 349">
            <a:extLst>
              <a:ext uri="{FF2B5EF4-FFF2-40B4-BE49-F238E27FC236}">
                <a16:creationId xmlns:a16="http://schemas.microsoft.com/office/drawing/2014/main" id="{07047B13-F9A1-4769-B812-BDE8E843CC78}"/>
              </a:ext>
            </a:extLst>
          </p:cNvPr>
          <p:cNvSpPr txBox="1"/>
          <p:nvPr/>
        </p:nvSpPr>
        <p:spPr>
          <a:xfrm>
            <a:off x="1407037" y="3475907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1" name="テキスト ボックス 350">
            <a:extLst>
              <a:ext uri="{FF2B5EF4-FFF2-40B4-BE49-F238E27FC236}">
                <a16:creationId xmlns:a16="http://schemas.microsoft.com/office/drawing/2014/main" id="{CFEEE660-A389-4C05-8ADF-EDCB2AE15D13}"/>
              </a:ext>
            </a:extLst>
          </p:cNvPr>
          <p:cNvSpPr txBox="1"/>
          <p:nvPr/>
        </p:nvSpPr>
        <p:spPr>
          <a:xfrm>
            <a:off x="1536733" y="3475907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テキスト ボックス 351">
            <a:extLst>
              <a:ext uri="{FF2B5EF4-FFF2-40B4-BE49-F238E27FC236}">
                <a16:creationId xmlns:a16="http://schemas.microsoft.com/office/drawing/2014/main" id="{758CEA72-51DB-4894-9A89-D63F47BF99FB}"/>
              </a:ext>
            </a:extLst>
          </p:cNvPr>
          <p:cNvSpPr txBox="1"/>
          <p:nvPr/>
        </p:nvSpPr>
        <p:spPr>
          <a:xfrm>
            <a:off x="1660391" y="3475907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3" name="テキスト ボックス 352">
            <a:extLst>
              <a:ext uri="{FF2B5EF4-FFF2-40B4-BE49-F238E27FC236}">
                <a16:creationId xmlns:a16="http://schemas.microsoft.com/office/drawing/2014/main" id="{1386ED32-95ED-4837-97F2-FA394CA884EE}"/>
              </a:ext>
            </a:extLst>
          </p:cNvPr>
          <p:cNvSpPr txBox="1"/>
          <p:nvPr/>
        </p:nvSpPr>
        <p:spPr>
          <a:xfrm>
            <a:off x="1787016" y="3474321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3B11A188-350E-4332-991B-41EFAD786F9E}"/>
              </a:ext>
            </a:extLst>
          </p:cNvPr>
          <p:cNvSpPr txBox="1"/>
          <p:nvPr/>
        </p:nvSpPr>
        <p:spPr>
          <a:xfrm>
            <a:off x="1924332" y="3474321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E5E996E9-14C4-4845-92A0-27D2D93275E2}"/>
              </a:ext>
            </a:extLst>
          </p:cNvPr>
          <p:cNvSpPr txBox="1"/>
          <p:nvPr/>
        </p:nvSpPr>
        <p:spPr>
          <a:xfrm>
            <a:off x="2063230" y="3474321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7" name="テキスト ボックス 356">
            <a:extLst>
              <a:ext uri="{FF2B5EF4-FFF2-40B4-BE49-F238E27FC236}">
                <a16:creationId xmlns:a16="http://schemas.microsoft.com/office/drawing/2014/main" id="{9D7C30E4-E897-4787-B4FE-54654475D42E}"/>
              </a:ext>
            </a:extLst>
          </p:cNvPr>
          <p:cNvSpPr txBox="1"/>
          <p:nvPr/>
        </p:nvSpPr>
        <p:spPr>
          <a:xfrm>
            <a:off x="1517668" y="4141261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8" name="直線コネクタ 357">
            <a:extLst>
              <a:ext uri="{FF2B5EF4-FFF2-40B4-BE49-F238E27FC236}">
                <a16:creationId xmlns:a16="http://schemas.microsoft.com/office/drawing/2014/main" id="{C46673E0-71C1-428B-9E80-DA2B76D98833}"/>
              </a:ext>
            </a:extLst>
          </p:cNvPr>
          <p:cNvCxnSpPr>
            <a:cxnSpLocks/>
          </p:cNvCxnSpPr>
          <p:nvPr/>
        </p:nvCxnSpPr>
        <p:spPr>
          <a:xfrm>
            <a:off x="1488245" y="4159156"/>
            <a:ext cx="720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A86A208B-85AC-4EC2-A522-8E948B9D4E5A}"/>
              </a:ext>
            </a:extLst>
          </p:cNvPr>
          <p:cNvSpPr txBox="1"/>
          <p:nvPr/>
        </p:nvSpPr>
        <p:spPr>
          <a:xfrm>
            <a:off x="1397896" y="393628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テキスト ボックス 359">
            <a:extLst>
              <a:ext uri="{FF2B5EF4-FFF2-40B4-BE49-F238E27FC236}">
                <a16:creationId xmlns:a16="http://schemas.microsoft.com/office/drawing/2014/main" id="{A0EA0719-BA80-4866-A18A-214D40B27C97}"/>
              </a:ext>
            </a:extLst>
          </p:cNvPr>
          <p:cNvSpPr txBox="1"/>
          <p:nvPr/>
        </p:nvSpPr>
        <p:spPr>
          <a:xfrm>
            <a:off x="1527592" y="393628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BB316FD5-9900-498B-BE4B-D5D6C90C5898}"/>
              </a:ext>
            </a:extLst>
          </p:cNvPr>
          <p:cNvSpPr txBox="1"/>
          <p:nvPr/>
        </p:nvSpPr>
        <p:spPr>
          <a:xfrm>
            <a:off x="1651250" y="393628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3B2B7082-7599-47D7-9F70-3465F9F32C6E}"/>
              </a:ext>
            </a:extLst>
          </p:cNvPr>
          <p:cNvSpPr txBox="1"/>
          <p:nvPr/>
        </p:nvSpPr>
        <p:spPr>
          <a:xfrm>
            <a:off x="1777875" y="393469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テキスト ボックス 362">
            <a:extLst>
              <a:ext uri="{FF2B5EF4-FFF2-40B4-BE49-F238E27FC236}">
                <a16:creationId xmlns:a16="http://schemas.microsoft.com/office/drawing/2014/main" id="{6904038C-FAB1-4586-9551-EF9ECD05300E}"/>
              </a:ext>
            </a:extLst>
          </p:cNvPr>
          <p:cNvSpPr txBox="1"/>
          <p:nvPr/>
        </p:nvSpPr>
        <p:spPr>
          <a:xfrm>
            <a:off x="1915191" y="393469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テキスト ボックス 363">
            <a:extLst>
              <a:ext uri="{FF2B5EF4-FFF2-40B4-BE49-F238E27FC236}">
                <a16:creationId xmlns:a16="http://schemas.microsoft.com/office/drawing/2014/main" id="{8800561E-DCD4-48A7-8F18-33AF13D72F0C}"/>
              </a:ext>
            </a:extLst>
          </p:cNvPr>
          <p:cNvSpPr txBox="1"/>
          <p:nvPr/>
        </p:nvSpPr>
        <p:spPr>
          <a:xfrm>
            <a:off x="2054089" y="393469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5" name="テキスト ボックス 364">
            <a:extLst>
              <a:ext uri="{FF2B5EF4-FFF2-40B4-BE49-F238E27FC236}">
                <a16:creationId xmlns:a16="http://schemas.microsoft.com/office/drawing/2014/main" id="{63AB64B4-7D47-4A99-9DA1-0B60451C298F}"/>
              </a:ext>
            </a:extLst>
          </p:cNvPr>
          <p:cNvSpPr txBox="1"/>
          <p:nvPr/>
        </p:nvSpPr>
        <p:spPr>
          <a:xfrm>
            <a:off x="1509471" y="4535521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6" name="直線コネクタ 365">
            <a:extLst>
              <a:ext uri="{FF2B5EF4-FFF2-40B4-BE49-F238E27FC236}">
                <a16:creationId xmlns:a16="http://schemas.microsoft.com/office/drawing/2014/main" id="{4E0B54AE-FA17-4234-80C5-B28396B1DE5B}"/>
              </a:ext>
            </a:extLst>
          </p:cNvPr>
          <p:cNvCxnSpPr>
            <a:cxnSpLocks/>
          </p:cNvCxnSpPr>
          <p:nvPr/>
        </p:nvCxnSpPr>
        <p:spPr>
          <a:xfrm>
            <a:off x="1480048" y="4553416"/>
            <a:ext cx="720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テキスト ボックス 366">
            <a:extLst>
              <a:ext uri="{FF2B5EF4-FFF2-40B4-BE49-F238E27FC236}">
                <a16:creationId xmlns:a16="http://schemas.microsoft.com/office/drawing/2014/main" id="{857DB368-4745-4E8E-AE2D-999B6750460A}"/>
              </a:ext>
            </a:extLst>
          </p:cNvPr>
          <p:cNvSpPr txBox="1"/>
          <p:nvPr/>
        </p:nvSpPr>
        <p:spPr>
          <a:xfrm>
            <a:off x="1389699" y="433054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テキスト ボックス 367">
            <a:extLst>
              <a:ext uri="{FF2B5EF4-FFF2-40B4-BE49-F238E27FC236}">
                <a16:creationId xmlns:a16="http://schemas.microsoft.com/office/drawing/2014/main" id="{926F8B49-71A0-426A-AB73-92CE3BC44DC7}"/>
              </a:ext>
            </a:extLst>
          </p:cNvPr>
          <p:cNvSpPr txBox="1"/>
          <p:nvPr/>
        </p:nvSpPr>
        <p:spPr>
          <a:xfrm>
            <a:off x="1509870" y="433054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9" name="テキスト ボックス 368">
            <a:extLst>
              <a:ext uri="{FF2B5EF4-FFF2-40B4-BE49-F238E27FC236}">
                <a16:creationId xmlns:a16="http://schemas.microsoft.com/office/drawing/2014/main" id="{E92A7351-3674-4B28-81C8-CE045807919E}"/>
              </a:ext>
            </a:extLst>
          </p:cNvPr>
          <p:cNvSpPr txBox="1"/>
          <p:nvPr/>
        </p:nvSpPr>
        <p:spPr>
          <a:xfrm>
            <a:off x="1633528" y="433054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563BD184-7C15-4F51-9345-6382441A5773}"/>
              </a:ext>
            </a:extLst>
          </p:cNvPr>
          <p:cNvSpPr txBox="1"/>
          <p:nvPr/>
        </p:nvSpPr>
        <p:spPr>
          <a:xfrm>
            <a:off x="1758248" y="432895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4C5CCAEE-1C4E-4386-A192-917B1CDC3385}"/>
              </a:ext>
            </a:extLst>
          </p:cNvPr>
          <p:cNvSpPr txBox="1"/>
          <p:nvPr/>
        </p:nvSpPr>
        <p:spPr>
          <a:xfrm>
            <a:off x="1884134" y="432895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03039D87-6C57-453B-BBA1-6897671D441F}"/>
              </a:ext>
            </a:extLst>
          </p:cNvPr>
          <p:cNvSpPr txBox="1"/>
          <p:nvPr/>
        </p:nvSpPr>
        <p:spPr>
          <a:xfrm>
            <a:off x="2028747" y="432895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9538D561-0E38-4CDB-A45D-9508F321205E}"/>
              </a:ext>
            </a:extLst>
          </p:cNvPr>
          <p:cNvSpPr txBox="1"/>
          <p:nvPr/>
        </p:nvSpPr>
        <p:spPr>
          <a:xfrm>
            <a:off x="4978841" y="3291808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4" name="直線コネクタ 373">
            <a:extLst>
              <a:ext uri="{FF2B5EF4-FFF2-40B4-BE49-F238E27FC236}">
                <a16:creationId xmlns:a16="http://schemas.microsoft.com/office/drawing/2014/main" id="{C1F471B2-BAAD-4614-A379-C5B6368A9370}"/>
              </a:ext>
            </a:extLst>
          </p:cNvPr>
          <p:cNvCxnSpPr>
            <a:cxnSpLocks/>
          </p:cNvCxnSpPr>
          <p:nvPr/>
        </p:nvCxnSpPr>
        <p:spPr>
          <a:xfrm>
            <a:off x="5028364" y="3314996"/>
            <a:ext cx="4451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C0ED183A-E971-42E9-8E40-E00ECDF71310}"/>
              </a:ext>
            </a:extLst>
          </p:cNvPr>
          <p:cNvSpPr txBox="1"/>
          <p:nvPr/>
        </p:nvSpPr>
        <p:spPr>
          <a:xfrm>
            <a:off x="4929506" y="3075022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6" name="テキスト ボックス 375">
            <a:extLst>
              <a:ext uri="{FF2B5EF4-FFF2-40B4-BE49-F238E27FC236}">
                <a16:creationId xmlns:a16="http://schemas.microsoft.com/office/drawing/2014/main" id="{58A8BBB4-4815-4CEA-BEB6-6BA55EED9179}"/>
              </a:ext>
            </a:extLst>
          </p:cNvPr>
          <p:cNvSpPr txBox="1"/>
          <p:nvPr/>
        </p:nvSpPr>
        <p:spPr>
          <a:xfrm>
            <a:off x="5045867" y="3075022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テキスト ボックス 376">
            <a:extLst>
              <a:ext uri="{FF2B5EF4-FFF2-40B4-BE49-F238E27FC236}">
                <a16:creationId xmlns:a16="http://schemas.microsoft.com/office/drawing/2014/main" id="{B04C2702-A51F-47E3-BCEE-E5CE4FB2923D}"/>
              </a:ext>
            </a:extLst>
          </p:cNvPr>
          <p:cNvSpPr txBox="1"/>
          <p:nvPr/>
        </p:nvSpPr>
        <p:spPr>
          <a:xfrm>
            <a:off x="5167620" y="3075022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テキスト ボックス 377">
            <a:extLst>
              <a:ext uri="{FF2B5EF4-FFF2-40B4-BE49-F238E27FC236}">
                <a16:creationId xmlns:a16="http://schemas.microsoft.com/office/drawing/2014/main" id="{AC57D330-A369-45C2-BEF9-FFD1294C392A}"/>
              </a:ext>
            </a:extLst>
          </p:cNvPr>
          <p:cNvSpPr txBox="1"/>
          <p:nvPr/>
        </p:nvSpPr>
        <p:spPr>
          <a:xfrm>
            <a:off x="5298655" y="3072972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テキスト ボックス 378">
            <a:extLst>
              <a:ext uri="{FF2B5EF4-FFF2-40B4-BE49-F238E27FC236}">
                <a16:creationId xmlns:a16="http://schemas.microsoft.com/office/drawing/2014/main" id="{DB765788-FB04-41F1-98D0-B36598B8736B}"/>
              </a:ext>
            </a:extLst>
          </p:cNvPr>
          <p:cNvSpPr txBox="1"/>
          <p:nvPr/>
        </p:nvSpPr>
        <p:spPr>
          <a:xfrm>
            <a:off x="4976696" y="3643850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0" name="直線コネクタ 379">
            <a:extLst>
              <a:ext uri="{FF2B5EF4-FFF2-40B4-BE49-F238E27FC236}">
                <a16:creationId xmlns:a16="http://schemas.microsoft.com/office/drawing/2014/main" id="{5754C0CB-8D74-4870-BB82-7CF942BC3312}"/>
              </a:ext>
            </a:extLst>
          </p:cNvPr>
          <p:cNvCxnSpPr>
            <a:cxnSpLocks/>
          </p:cNvCxnSpPr>
          <p:nvPr/>
        </p:nvCxnSpPr>
        <p:spPr>
          <a:xfrm>
            <a:off x="5026219" y="3667038"/>
            <a:ext cx="4451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" name="テキスト ボックス 380">
            <a:extLst>
              <a:ext uri="{FF2B5EF4-FFF2-40B4-BE49-F238E27FC236}">
                <a16:creationId xmlns:a16="http://schemas.microsoft.com/office/drawing/2014/main" id="{AFDDF9B3-5008-433D-9EC8-8BBF1574C0AD}"/>
              </a:ext>
            </a:extLst>
          </p:cNvPr>
          <p:cNvSpPr txBox="1"/>
          <p:nvPr/>
        </p:nvSpPr>
        <p:spPr>
          <a:xfrm>
            <a:off x="4927361" y="342706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テキスト ボックス 381">
            <a:extLst>
              <a:ext uri="{FF2B5EF4-FFF2-40B4-BE49-F238E27FC236}">
                <a16:creationId xmlns:a16="http://schemas.microsoft.com/office/drawing/2014/main" id="{2281C12F-31C0-4C97-BEE9-CF08EA68739B}"/>
              </a:ext>
            </a:extLst>
          </p:cNvPr>
          <p:cNvSpPr txBox="1"/>
          <p:nvPr/>
        </p:nvSpPr>
        <p:spPr>
          <a:xfrm>
            <a:off x="5043722" y="342706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テキスト ボックス 382">
            <a:extLst>
              <a:ext uri="{FF2B5EF4-FFF2-40B4-BE49-F238E27FC236}">
                <a16:creationId xmlns:a16="http://schemas.microsoft.com/office/drawing/2014/main" id="{39170602-B887-4C58-A854-4ACCC9D5B1C8}"/>
              </a:ext>
            </a:extLst>
          </p:cNvPr>
          <p:cNvSpPr txBox="1"/>
          <p:nvPr/>
        </p:nvSpPr>
        <p:spPr>
          <a:xfrm>
            <a:off x="5176905" y="342706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テキスト ボックス 383">
            <a:extLst>
              <a:ext uri="{FF2B5EF4-FFF2-40B4-BE49-F238E27FC236}">
                <a16:creationId xmlns:a16="http://schemas.microsoft.com/office/drawing/2014/main" id="{9B15F49F-6EE1-435B-8E94-E8FE8C72A190}"/>
              </a:ext>
            </a:extLst>
          </p:cNvPr>
          <p:cNvSpPr txBox="1"/>
          <p:nvPr/>
        </p:nvSpPr>
        <p:spPr>
          <a:xfrm>
            <a:off x="5317465" y="342501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テキスト ボックス 384">
            <a:extLst>
              <a:ext uri="{FF2B5EF4-FFF2-40B4-BE49-F238E27FC236}">
                <a16:creationId xmlns:a16="http://schemas.microsoft.com/office/drawing/2014/main" id="{A635AE4E-5C6B-4CA4-9988-2466263F8635}"/>
              </a:ext>
            </a:extLst>
          </p:cNvPr>
          <p:cNvSpPr txBox="1"/>
          <p:nvPr/>
        </p:nvSpPr>
        <p:spPr>
          <a:xfrm>
            <a:off x="4961060" y="4120950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6" name="直線コネクタ 385">
            <a:extLst>
              <a:ext uri="{FF2B5EF4-FFF2-40B4-BE49-F238E27FC236}">
                <a16:creationId xmlns:a16="http://schemas.microsoft.com/office/drawing/2014/main" id="{D5931374-DDEE-40C1-B74C-71DD520A183B}"/>
              </a:ext>
            </a:extLst>
          </p:cNvPr>
          <p:cNvCxnSpPr>
            <a:cxnSpLocks/>
          </p:cNvCxnSpPr>
          <p:nvPr/>
        </p:nvCxnSpPr>
        <p:spPr>
          <a:xfrm>
            <a:off x="5010583" y="4144138"/>
            <a:ext cx="4451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テキスト ボックス 386">
            <a:extLst>
              <a:ext uri="{FF2B5EF4-FFF2-40B4-BE49-F238E27FC236}">
                <a16:creationId xmlns:a16="http://schemas.microsoft.com/office/drawing/2014/main" id="{46560440-6D11-4927-9CB7-3F3B0B367810}"/>
              </a:ext>
            </a:extLst>
          </p:cNvPr>
          <p:cNvSpPr txBox="1"/>
          <p:nvPr/>
        </p:nvSpPr>
        <p:spPr>
          <a:xfrm>
            <a:off x="4911725" y="390416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テキスト ボックス 387">
            <a:extLst>
              <a:ext uri="{FF2B5EF4-FFF2-40B4-BE49-F238E27FC236}">
                <a16:creationId xmlns:a16="http://schemas.microsoft.com/office/drawing/2014/main" id="{C3EF5E76-63AD-41D2-8E19-1584A8EB7C3B}"/>
              </a:ext>
            </a:extLst>
          </p:cNvPr>
          <p:cNvSpPr txBox="1"/>
          <p:nvPr/>
        </p:nvSpPr>
        <p:spPr>
          <a:xfrm>
            <a:off x="5035706" y="390416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31615646-0708-40E1-B1C3-7D8068807CF5}"/>
              </a:ext>
            </a:extLst>
          </p:cNvPr>
          <p:cNvSpPr txBox="1"/>
          <p:nvPr/>
        </p:nvSpPr>
        <p:spPr>
          <a:xfrm>
            <a:off x="5159364" y="390416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テキスト ボックス 389">
            <a:extLst>
              <a:ext uri="{FF2B5EF4-FFF2-40B4-BE49-F238E27FC236}">
                <a16:creationId xmlns:a16="http://schemas.microsoft.com/office/drawing/2014/main" id="{4A9452EF-C199-465C-9208-5A89F932B06F}"/>
              </a:ext>
            </a:extLst>
          </p:cNvPr>
          <p:cNvSpPr txBox="1"/>
          <p:nvPr/>
        </p:nvSpPr>
        <p:spPr>
          <a:xfrm>
            <a:off x="5303734" y="390211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テキスト ボックス 390">
            <a:extLst>
              <a:ext uri="{FF2B5EF4-FFF2-40B4-BE49-F238E27FC236}">
                <a16:creationId xmlns:a16="http://schemas.microsoft.com/office/drawing/2014/main" id="{520FDCA9-D206-47AF-8D7D-62B2B49D0592}"/>
              </a:ext>
            </a:extLst>
          </p:cNvPr>
          <p:cNvSpPr txBox="1"/>
          <p:nvPr/>
        </p:nvSpPr>
        <p:spPr>
          <a:xfrm>
            <a:off x="4976696" y="4545777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2" name="直線コネクタ 391">
            <a:extLst>
              <a:ext uri="{FF2B5EF4-FFF2-40B4-BE49-F238E27FC236}">
                <a16:creationId xmlns:a16="http://schemas.microsoft.com/office/drawing/2014/main" id="{BC16F7D9-3DF9-4A27-B852-772428D72E92}"/>
              </a:ext>
            </a:extLst>
          </p:cNvPr>
          <p:cNvCxnSpPr>
            <a:cxnSpLocks/>
          </p:cNvCxnSpPr>
          <p:nvPr/>
        </p:nvCxnSpPr>
        <p:spPr>
          <a:xfrm>
            <a:off x="5026219" y="4568965"/>
            <a:ext cx="4997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52C7E8E2-AD60-46C2-8807-C6DA480DA99F}"/>
              </a:ext>
            </a:extLst>
          </p:cNvPr>
          <p:cNvSpPr txBox="1"/>
          <p:nvPr/>
        </p:nvSpPr>
        <p:spPr>
          <a:xfrm>
            <a:off x="4927361" y="432899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テキスト ボックス 393">
            <a:extLst>
              <a:ext uri="{FF2B5EF4-FFF2-40B4-BE49-F238E27FC236}">
                <a16:creationId xmlns:a16="http://schemas.microsoft.com/office/drawing/2014/main" id="{6B1E63AB-016E-40A9-8771-77C7BD5A2709}"/>
              </a:ext>
            </a:extLst>
          </p:cNvPr>
          <p:cNvSpPr txBox="1"/>
          <p:nvPr/>
        </p:nvSpPr>
        <p:spPr>
          <a:xfrm>
            <a:off x="5057057" y="432899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テキスト ボックス 394">
            <a:extLst>
              <a:ext uri="{FF2B5EF4-FFF2-40B4-BE49-F238E27FC236}">
                <a16:creationId xmlns:a16="http://schemas.microsoft.com/office/drawing/2014/main" id="{EEE653DA-9ED2-4CD3-8162-4262864B1CC2}"/>
              </a:ext>
            </a:extLst>
          </p:cNvPr>
          <p:cNvSpPr txBox="1"/>
          <p:nvPr/>
        </p:nvSpPr>
        <p:spPr>
          <a:xfrm>
            <a:off x="5188335" y="432899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テキスト ボックス 395">
            <a:extLst>
              <a:ext uri="{FF2B5EF4-FFF2-40B4-BE49-F238E27FC236}">
                <a16:creationId xmlns:a16="http://schemas.microsoft.com/office/drawing/2014/main" id="{B5664983-AC61-464B-A6F2-5F44587D7CFF}"/>
              </a:ext>
            </a:extLst>
          </p:cNvPr>
          <p:cNvSpPr txBox="1"/>
          <p:nvPr/>
        </p:nvSpPr>
        <p:spPr>
          <a:xfrm>
            <a:off x="5336515" y="432694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2" name="直線コネクタ 401">
            <a:extLst>
              <a:ext uri="{FF2B5EF4-FFF2-40B4-BE49-F238E27FC236}">
                <a16:creationId xmlns:a16="http://schemas.microsoft.com/office/drawing/2014/main" id="{DB70680A-6143-4642-A281-5CF5155DAE39}"/>
              </a:ext>
            </a:extLst>
          </p:cNvPr>
          <p:cNvCxnSpPr>
            <a:cxnSpLocks/>
          </p:cNvCxnSpPr>
          <p:nvPr/>
        </p:nvCxnSpPr>
        <p:spPr>
          <a:xfrm flipV="1">
            <a:off x="4519549" y="3307153"/>
            <a:ext cx="203685" cy="25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テキスト ボックス 402">
            <a:extLst>
              <a:ext uri="{FF2B5EF4-FFF2-40B4-BE49-F238E27FC236}">
                <a16:creationId xmlns:a16="http://schemas.microsoft.com/office/drawing/2014/main" id="{A16C3947-29D3-4659-846B-B775A5BBF7AF}"/>
              </a:ext>
            </a:extLst>
          </p:cNvPr>
          <p:cNvSpPr txBox="1"/>
          <p:nvPr/>
        </p:nvSpPr>
        <p:spPr>
          <a:xfrm>
            <a:off x="4431884" y="3097538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4" name="テキスト ボックス 403">
            <a:extLst>
              <a:ext uri="{FF2B5EF4-FFF2-40B4-BE49-F238E27FC236}">
                <a16:creationId xmlns:a16="http://schemas.microsoft.com/office/drawing/2014/main" id="{D917C1B9-148A-4066-A2DB-01D1D64A8A75}"/>
              </a:ext>
            </a:extLst>
          </p:cNvPr>
          <p:cNvSpPr txBox="1"/>
          <p:nvPr/>
        </p:nvSpPr>
        <p:spPr>
          <a:xfrm>
            <a:off x="4573010" y="3097538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6" name="直線コネクタ 405">
            <a:extLst>
              <a:ext uri="{FF2B5EF4-FFF2-40B4-BE49-F238E27FC236}">
                <a16:creationId xmlns:a16="http://schemas.microsoft.com/office/drawing/2014/main" id="{D3261942-39C4-424C-834E-F7503FC422F3}"/>
              </a:ext>
            </a:extLst>
          </p:cNvPr>
          <p:cNvCxnSpPr>
            <a:cxnSpLocks/>
          </p:cNvCxnSpPr>
          <p:nvPr/>
        </p:nvCxnSpPr>
        <p:spPr>
          <a:xfrm flipV="1">
            <a:off x="4508286" y="3674952"/>
            <a:ext cx="203685" cy="25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テキスト ボックス 406">
            <a:extLst>
              <a:ext uri="{FF2B5EF4-FFF2-40B4-BE49-F238E27FC236}">
                <a16:creationId xmlns:a16="http://schemas.microsoft.com/office/drawing/2014/main" id="{F018A80C-208D-406D-92D4-A4CACFB08C9E}"/>
              </a:ext>
            </a:extLst>
          </p:cNvPr>
          <p:cNvSpPr txBox="1"/>
          <p:nvPr/>
        </p:nvSpPr>
        <p:spPr>
          <a:xfrm>
            <a:off x="4420621" y="3465337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テキスト ボックス 407">
            <a:extLst>
              <a:ext uri="{FF2B5EF4-FFF2-40B4-BE49-F238E27FC236}">
                <a16:creationId xmlns:a16="http://schemas.microsoft.com/office/drawing/2014/main" id="{C3689054-5289-46BA-A373-389B4118FF7C}"/>
              </a:ext>
            </a:extLst>
          </p:cNvPr>
          <p:cNvSpPr txBox="1"/>
          <p:nvPr/>
        </p:nvSpPr>
        <p:spPr>
          <a:xfrm>
            <a:off x="4561747" y="3465337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9" name="直線コネクタ 408">
            <a:extLst>
              <a:ext uri="{FF2B5EF4-FFF2-40B4-BE49-F238E27FC236}">
                <a16:creationId xmlns:a16="http://schemas.microsoft.com/office/drawing/2014/main" id="{48E33A76-F81A-4837-AA1C-4E865B32E32E}"/>
              </a:ext>
            </a:extLst>
          </p:cNvPr>
          <p:cNvCxnSpPr>
            <a:cxnSpLocks/>
          </p:cNvCxnSpPr>
          <p:nvPr/>
        </p:nvCxnSpPr>
        <p:spPr>
          <a:xfrm flipV="1">
            <a:off x="4470399" y="4140761"/>
            <a:ext cx="203685" cy="25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1644D1C7-489B-460F-A05C-C6C6E9E10889}"/>
              </a:ext>
            </a:extLst>
          </p:cNvPr>
          <p:cNvSpPr txBox="1"/>
          <p:nvPr/>
        </p:nvSpPr>
        <p:spPr>
          <a:xfrm>
            <a:off x="4391766" y="39149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B6B85C05-5A10-4587-AD82-D8841939EE76}"/>
              </a:ext>
            </a:extLst>
          </p:cNvPr>
          <p:cNvSpPr txBox="1"/>
          <p:nvPr/>
        </p:nvSpPr>
        <p:spPr>
          <a:xfrm>
            <a:off x="4532892" y="39149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2" name="直線コネクタ 411">
            <a:extLst>
              <a:ext uri="{FF2B5EF4-FFF2-40B4-BE49-F238E27FC236}">
                <a16:creationId xmlns:a16="http://schemas.microsoft.com/office/drawing/2014/main" id="{2C9591DA-33E8-444E-8572-427C6E14043F}"/>
              </a:ext>
            </a:extLst>
          </p:cNvPr>
          <p:cNvCxnSpPr>
            <a:cxnSpLocks/>
          </p:cNvCxnSpPr>
          <p:nvPr/>
        </p:nvCxnSpPr>
        <p:spPr>
          <a:xfrm>
            <a:off x="4454150" y="4568111"/>
            <a:ext cx="25424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テキスト ボックス 412">
            <a:extLst>
              <a:ext uri="{FF2B5EF4-FFF2-40B4-BE49-F238E27FC236}">
                <a16:creationId xmlns:a16="http://schemas.microsoft.com/office/drawing/2014/main" id="{DCB54245-E4C7-47BB-A2DB-C25811C23FBD}"/>
              </a:ext>
            </a:extLst>
          </p:cNvPr>
          <p:cNvSpPr txBox="1"/>
          <p:nvPr/>
        </p:nvSpPr>
        <p:spPr>
          <a:xfrm>
            <a:off x="4393189" y="4332207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4" name="テキスト ボックス 413">
            <a:extLst>
              <a:ext uri="{FF2B5EF4-FFF2-40B4-BE49-F238E27FC236}">
                <a16:creationId xmlns:a16="http://schemas.microsoft.com/office/drawing/2014/main" id="{37821C3F-17AA-47FC-9687-825DE6CCF820}"/>
              </a:ext>
            </a:extLst>
          </p:cNvPr>
          <p:cNvSpPr txBox="1"/>
          <p:nvPr/>
        </p:nvSpPr>
        <p:spPr>
          <a:xfrm>
            <a:off x="4534315" y="4332207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7" name="テキスト ボックス 416">
            <a:extLst>
              <a:ext uri="{FF2B5EF4-FFF2-40B4-BE49-F238E27FC236}">
                <a16:creationId xmlns:a16="http://schemas.microsoft.com/office/drawing/2014/main" id="{F70B4A52-700E-4DF1-9634-4D7BD15EAD58}"/>
              </a:ext>
            </a:extLst>
          </p:cNvPr>
          <p:cNvSpPr txBox="1"/>
          <p:nvPr/>
        </p:nvSpPr>
        <p:spPr>
          <a:xfrm>
            <a:off x="1752724" y="5681894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8" name="直線コネクタ 417">
            <a:extLst>
              <a:ext uri="{FF2B5EF4-FFF2-40B4-BE49-F238E27FC236}">
                <a16:creationId xmlns:a16="http://schemas.microsoft.com/office/drawing/2014/main" id="{7E6C659A-A616-4231-A31A-9E114B639092}"/>
              </a:ext>
            </a:extLst>
          </p:cNvPr>
          <p:cNvCxnSpPr>
            <a:cxnSpLocks/>
          </p:cNvCxnSpPr>
          <p:nvPr/>
        </p:nvCxnSpPr>
        <p:spPr>
          <a:xfrm>
            <a:off x="1779025" y="5702510"/>
            <a:ext cx="4451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テキスト ボックス 418">
            <a:extLst>
              <a:ext uri="{FF2B5EF4-FFF2-40B4-BE49-F238E27FC236}">
                <a16:creationId xmlns:a16="http://schemas.microsoft.com/office/drawing/2014/main" id="{13F07407-56CF-4274-9573-1F28E405EBBE}"/>
              </a:ext>
            </a:extLst>
          </p:cNvPr>
          <p:cNvSpPr txBox="1"/>
          <p:nvPr/>
        </p:nvSpPr>
        <p:spPr>
          <a:xfrm>
            <a:off x="1672341" y="547921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0" name="テキスト ボックス 419">
            <a:extLst>
              <a:ext uri="{FF2B5EF4-FFF2-40B4-BE49-F238E27FC236}">
                <a16:creationId xmlns:a16="http://schemas.microsoft.com/office/drawing/2014/main" id="{C021B862-6CC5-4E5E-BF38-66A02C2774DB}"/>
              </a:ext>
            </a:extLst>
          </p:cNvPr>
          <p:cNvSpPr txBox="1"/>
          <p:nvPr/>
        </p:nvSpPr>
        <p:spPr>
          <a:xfrm>
            <a:off x="1790607" y="547921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1" name="テキスト ボックス 420">
            <a:extLst>
              <a:ext uri="{FF2B5EF4-FFF2-40B4-BE49-F238E27FC236}">
                <a16:creationId xmlns:a16="http://schemas.microsoft.com/office/drawing/2014/main" id="{74766001-7558-4EB9-ADA5-77ABE87EDB71}"/>
              </a:ext>
            </a:extLst>
          </p:cNvPr>
          <p:cNvSpPr txBox="1"/>
          <p:nvPr/>
        </p:nvSpPr>
        <p:spPr>
          <a:xfrm>
            <a:off x="1910455" y="547921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2" name="テキスト ボックス 421">
            <a:extLst>
              <a:ext uri="{FF2B5EF4-FFF2-40B4-BE49-F238E27FC236}">
                <a16:creationId xmlns:a16="http://schemas.microsoft.com/office/drawing/2014/main" id="{503143DC-8874-4E21-9528-60E0A39C3DCE}"/>
              </a:ext>
            </a:extLst>
          </p:cNvPr>
          <p:cNvSpPr txBox="1"/>
          <p:nvPr/>
        </p:nvSpPr>
        <p:spPr>
          <a:xfrm>
            <a:off x="2052920" y="547716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3" name="テキスト ボックス 422">
            <a:extLst>
              <a:ext uri="{FF2B5EF4-FFF2-40B4-BE49-F238E27FC236}">
                <a16:creationId xmlns:a16="http://schemas.microsoft.com/office/drawing/2014/main" id="{384E8356-E17D-49D4-BA09-2EEA2DB945B1}"/>
              </a:ext>
            </a:extLst>
          </p:cNvPr>
          <p:cNvSpPr txBox="1"/>
          <p:nvPr/>
        </p:nvSpPr>
        <p:spPr>
          <a:xfrm>
            <a:off x="1745410" y="6149286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4" name="直線コネクタ 423">
            <a:extLst>
              <a:ext uri="{FF2B5EF4-FFF2-40B4-BE49-F238E27FC236}">
                <a16:creationId xmlns:a16="http://schemas.microsoft.com/office/drawing/2014/main" id="{DF4A32B7-9587-4EC3-8736-766261A451BA}"/>
              </a:ext>
            </a:extLst>
          </p:cNvPr>
          <p:cNvCxnSpPr>
            <a:cxnSpLocks/>
          </p:cNvCxnSpPr>
          <p:nvPr/>
        </p:nvCxnSpPr>
        <p:spPr>
          <a:xfrm>
            <a:off x="1762239" y="6172344"/>
            <a:ext cx="4451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5" name="テキスト ボックス 424">
            <a:extLst>
              <a:ext uri="{FF2B5EF4-FFF2-40B4-BE49-F238E27FC236}">
                <a16:creationId xmlns:a16="http://schemas.microsoft.com/office/drawing/2014/main" id="{FFFC7F46-6AEF-4B5C-BDC1-767E5030257A}"/>
              </a:ext>
            </a:extLst>
          </p:cNvPr>
          <p:cNvSpPr txBox="1"/>
          <p:nvPr/>
        </p:nvSpPr>
        <p:spPr>
          <a:xfrm>
            <a:off x="1644258" y="593607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6" name="テキスト ボックス 425">
            <a:extLst>
              <a:ext uri="{FF2B5EF4-FFF2-40B4-BE49-F238E27FC236}">
                <a16:creationId xmlns:a16="http://schemas.microsoft.com/office/drawing/2014/main" id="{C1CDDEC4-2D20-41B3-AECE-57D231015F37}"/>
              </a:ext>
            </a:extLst>
          </p:cNvPr>
          <p:cNvSpPr txBox="1"/>
          <p:nvPr/>
        </p:nvSpPr>
        <p:spPr>
          <a:xfrm>
            <a:off x="1775859" y="593607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7" name="テキスト ボックス 426">
            <a:extLst>
              <a:ext uri="{FF2B5EF4-FFF2-40B4-BE49-F238E27FC236}">
                <a16:creationId xmlns:a16="http://schemas.microsoft.com/office/drawing/2014/main" id="{1ED025A0-A334-44B0-98AF-DB78B902DCA3}"/>
              </a:ext>
            </a:extLst>
          </p:cNvPr>
          <p:cNvSpPr txBox="1"/>
          <p:nvPr/>
        </p:nvSpPr>
        <p:spPr>
          <a:xfrm>
            <a:off x="1912852" y="593607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DCED09B4-7C2B-4158-BF97-4FF3E8CCE0BA}"/>
              </a:ext>
            </a:extLst>
          </p:cNvPr>
          <p:cNvSpPr txBox="1"/>
          <p:nvPr/>
        </p:nvSpPr>
        <p:spPr>
          <a:xfrm>
            <a:off x="2059127" y="593402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9" name="直線コネクタ 428">
            <a:extLst>
              <a:ext uri="{FF2B5EF4-FFF2-40B4-BE49-F238E27FC236}">
                <a16:creationId xmlns:a16="http://schemas.microsoft.com/office/drawing/2014/main" id="{4857BFA6-6F4C-4F9E-BE73-7C4C4573C903}"/>
              </a:ext>
            </a:extLst>
          </p:cNvPr>
          <p:cNvCxnSpPr>
            <a:cxnSpLocks/>
          </p:cNvCxnSpPr>
          <p:nvPr/>
        </p:nvCxnSpPr>
        <p:spPr>
          <a:xfrm>
            <a:off x="1262744" y="5698886"/>
            <a:ext cx="1838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30AEA7CD-17C1-48CE-8B91-C54D61F95D9F}"/>
              </a:ext>
            </a:extLst>
          </p:cNvPr>
          <p:cNvSpPr txBox="1"/>
          <p:nvPr/>
        </p:nvSpPr>
        <p:spPr>
          <a:xfrm>
            <a:off x="1171506" y="548766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1" name="テキスト ボックス 430">
            <a:extLst>
              <a:ext uri="{FF2B5EF4-FFF2-40B4-BE49-F238E27FC236}">
                <a16:creationId xmlns:a16="http://schemas.microsoft.com/office/drawing/2014/main" id="{85C4893C-7FE3-4219-9573-0D634EE83751}"/>
              </a:ext>
            </a:extLst>
          </p:cNvPr>
          <p:cNvSpPr txBox="1"/>
          <p:nvPr/>
        </p:nvSpPr>
        <p:spPr>
          <a:xfrm>
            <a:off x="1310727" y="5487663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2" name="直線コネクタ 431">
            <a:extLst>
              <a:ext uri="{FF2B5EF4-FFF2-40B4-BE49-F238E27FC236}">
                <a16:creationId xmlns:a16="http://schemas.microsoft.com/office/drawing/2014/main" id="{848E35B9-80F2-4845-88FF-28864FB1E3E2}"/>
              </a:ext>
            </a:extLst>
          </p:cNvPr>
          <p:cNvCxnSpPr>
            <a:cxnSpLocks/>
          </p:cNvCxnSpPr>
          <p:nvPr/>
        </p:nvCxnSpPr>
        <p:spPr>
          <a:xfrm>
            <a:off x="1161435" y="6172344"/>
            <a:ext cx="2345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テキスト ボックス 432">
            <a:extLst>
              <a:ext uri="{FF2B5EF4-FFF2-40B4-BE49-F238E27FC236}">
                <a16:creationId xmlns:a16="http://schemas.microsoft.com/office/drawing/2014/main" id="{A84A3EE4-F5BB-4727-BF5A-BF9CA2BCE257}"/>
              </a:ext>
            </a:extLst>
          </p:cNvPr>
          <p:cNvSpPr txBox="1"/>
          <p:nvPr/>
        </p:nvSpPr>
        <p:spPr>
          <a:xfrm>
            <a:off x="1096441" y="5924917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749C603B-0E9E-4739-8A00-055C94E89DBE}"/>
              </a:ext>
            </a:extLst>
          </p:cNvPr>
          <p:cNvSpPr txBox="1"/>
          <p:nvPr/>
        </p:nvSpPr>
        <p:spPr>
          <a:xfrm>
            <a:off x="1233757" y="5924917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テキスト ボックス 443">
            <a:extLst>
              <a:ext uri="{FF2B5EF4-FFF2-40B4-BE49-F238E27FC236}">
                <a16:creationId xmlns:a16="http://schemas.microsoft.com/office/drawing/2014/main" id="{86508F73-CD71-48B1-8346-A089C9D3D772}"/>
              </a:ext>
            </a:extLst>
          </p:cNvPr>
          <p:cNvSpPr txBox="1"/>
          <p:nvPr/>
        </p:nvSpPr>
        <p:spPr>
          <a:xfrm>
            <a:off x="1223109" y="6681721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5" name="直線コネクタ 444">
            <a:extLst>
              <a:ext uri="{FF2B5EF4-FFF2-40B4-BE49-F238E27FC236}">
                <a16:creationId xmlns:a16="http://schemas.microsoft.com/office/drawing/2014/main" id="{AA9F5182-81BC-4D58-B328-163350985946}"/>
              </a:ext>
            </a:extLst>
          </p:cNvPr>
          <p:cNvCxnSpPr>
            <a:cxnSpLocks/>
          </p:cNvCxnSpPr>
          <p:nvPr/>
        </p:nvCxnSpPr>
        <p:spPr>
          <a:xfrm>
            <a:off x="1179852" y="6709510"/>
            <a:ext cx="720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733FE229-EC91-4C83-A28B-E540951919E5}"/>
              </a:ext>
            </a:extLst>
          </p:cNvPr>
          <p:cNvSpPr txBox="1"/>
          <p:nvPr/>
        </p:nvSpPr>
        <p:spPr>
          <a:xfrm>
            <a:off x="1105129" y="6435615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D9135779-501C-4BA8-A4BA-40F4735FBCBE}"/>
              </a:ext>
            </a:extLst>
          </p:cNvPr>
          <p:cNvSpPr txBox="1"/>
          <p:nvPr/>
        </p:nvSpPr>
        <p:spPr>
          <a:xfrm>
            <a:off x="1244350" y="6435615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9CE835BD-EB2F-4978-991F-BD193E636E8F}"/>
              </a:ext>
            </a:extLst>
          </p:cNvPr>
          <p:cNvSpPr txBox="1"/>
          <p:nvPr/>
        </p:nvSpPr>
        <p:spPr>
          <a:xfrm>
            <a:off x="1371818" y="6435615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9" name="テキスト ボックス 448">
            <a:extLst>
              <a:ext uri="{FF2B5EF4-FFF2-40B4-BE49-F238E27FC236}">
                <a16:creationId xmlns:a16="http://schemas.microsoft.com/office/drawing/2014/main" id="{6255C430-FD29-4507-86DB-90C94B2673D3}"/>
              </a:ext>
            </a:extLst>
          </p:cNvPr>
          <p:cNvSpPr txBox="1"/>
          <p:nvPr/>
        </p:nvSpPr>
        <p:spPr>
          <a:xfrm>
            <a:off x="1509873" y="6434029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1B5E42DC-C2D1-4858-B4C1-5B5BD056FCA9}"/>
              </a:ext>
            </a:extLst>
          </p:cNvPr>
          <p:cNvSpPr txBox="1"/>
          <p:nvPr/>
        </p:nvSpPr>
        <p:spPr>
          <a:xfrm>
            <a:off x="1633854" y="6434029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85C3D93D-A470-41AC-82CD-3EEC31560318}"/>
              </a:ext>
            </a:extLst>
          </p:cNvPr>
          <p:cNvSpPr txBox="1"/>
          <p:nvPr/>
        </p:nvSpPr>
        <p:spPr>
          <a:xfrm>
            <a:off x="1763227" y="6434029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2" name="テキスト ボックス 451">
            <a:extLst>
              <a:ext uri="{FF2B5EF4-FFF2-40B4-BE49-F238E27FC236}">
                <a16:creationId xmlns:a16="http://schemas.microsoft.com/office/drawing/2014/main" id="{114CD3DD-C9F1-4386-BBF1-159F9058D0C6}"/>
              </a:ext>
            </a:extLst>
          </p:cNvPr>
          <p:cNvSpPr txBox="1"/>
          <p:nvPr/>
        </p:nvSpPr>
        <p:spPr>
          <a:xfrm>
            <a:off x="1196562" y="7165790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3" name="直線コネクタ 452">
            <a:extLst>
              <a:ext uri="{FF2B5EF4-FFF2-40B4-BE49-F238E27FC236}">
                <a16:creationId xmlns:a16="http://schemas.microsoft.com/office/drawing/2014/main" id="{EA0E7784-D782-4BA7-93D6-D7707E4C9FF8}"/>
              </a:ext>
            </a:extLst>
          </p:cNvPr>
          <p:cNvCxnSpPr>
            <a:cxnSpLocks/>
          </p:cNvCxnSpPr>
          <p:nvPr/>
        </p:nvCxnSpPr>
        <p:spPr>
          <a:xfrm>
            <a:off x="1161435" y="7175614"/>
            <a:ext cx="7209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626D496A-759C-412E-B729-57F65680D85D}"/>
              </a:ext>
            </a:extLst>
          </p:cNvPr>
          <p:cNvSpPr txBox="1"/>
          <p:nvPr/>
        </p:nvSpPr>
        <p:spPr>
          <a:xfrm>
            <a:off x="1055722" y="691968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5" name="テキスト ボックス 454">
            <a:extLst>
              <a:ext uri="{FF2B5EF4-FFF2-40B4-BE49-F238E27FC236}">
                <a16:creationId xmlns:a16="http://schemas.microsoft.com/office/drawing/2014/main" id="{B4577CF4-B17B-4C51-A059-BAAEA8DCCCBB}"/>
              </a:ext>
            </a:extLst>
          </p:cNvPr>
          <p:cNvSpPr txBox="1"/>
          <p:nvPr/>
        </p:nvSpPr>
        <p:spPr>
          <a:xfrm>
            <a:off x="1183513" y="691968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1DE1ED60-6F0B-4206-AA83-3459D4E350F5}"/>
              </a:ext>
            </a:extLst>
          </p:cNvPr>
          <p:cNvSpPr txBox="1"/>
          <p:nvPr/>
        </p:nvSpPr>
        <p:spPr>
          <a:xfrm>
            <a:off x="1324316" y="6919684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7" name="テキスト ボックス 456">
            <a:extLst>
              <a:ext uri="{FF2B5EF4-FFF2-40B4-BE49-F238E27FC236}">
                <a16:creationId xmlns:a16="http://schemas.microsoft.com/office/drawing/2014/main" id="{FB9A28BB-80C5-475A-BC5D-F7CA94F8F1D7}"/>
              </a:ext>
            </a:extLst>
          </p:cNvPr>
          <p:cNvSpPr txBox="1"/>
          <p:nvPr/>
        </p:nvSpPr>
        <p:spPr>
          <a:xfrm>
            <a:off x="1462371" y="691809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id="{65909164-694E-4C0A-A6E0-C090A0EA4415}"/>
              </a:ext>
            </a:extLst>
          </p:cNvPr>
          <p:cNvSpPr txBox="1"/>
          <p:nvPr/>
        </p:nvSpPr>
        <p:spPr>
          <a:xfrm>
            <a:off x="1601592" y="691809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9" name="テキスト ボックス 458">
            <a:extLst>
              <a:ext uri="{FF2B5EF4-FFF2-40B4-BE49-F238E27FC236}">
                <a16:creationId xmlns:a16="http://schemas.microsoft.com/office/drawing/2014/main" id="{F8B5A199-C45F-4E47-8B04-5A59E77F6E80}"/>
              </a:ext>
            </a:extLst>
          </p:cNvPr>
          <p:cNvSpPr txBox="1"/>
          <p:nvPr/>
        </p:nvSpPr>
        <p:spPr>
          <a:xfrm>
            <a:off x="1736680" y="6918098"/>
            <a:ext cx="2359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" name="テキスト ボックス 459">
            <a:extLst>
              <a:ext uri="{FF2B5EF4-FFF2-40B4-BE49-F238E27FC236}">
                <a16:creationId xmlns:a16="http://schemas.microsoft.com/office/drawing/2014/main" id="{028BC553-9F9B-416C-9B55-91F2364A6DC8}"/>
              </a:ext>
            </a:extLst>
          </p:cNvPr>
          <p:cNvSpPr txBox="1"/>
          <p:nvPr/>
        </p:nvSpPr>
        <p:spPr>
          <a:xfrm>
            <a:off x="5148132" y="5801741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1" name="直線コネクタ 460">
            <a:extLst>
              <a:ext uri="{FF2B5EF4-FFF2-40B4-BE49-F238E27FC236}">
                <a16:creationId xmlns:a16="http://schemas.microsoft.com/office/drawing/2014/main" id="{B4AF411A-7798-4B66-B4D9-BB4186F43E83}"/>
              </a:ext>
            </a:extLst>
          </p:cNvPr>
          <p:cNvCxnSpPr>
            <a:cxnSpLocks/>
          </p:cNvCxnSpPr>
          <p:nvPr/>
        </p:nvCxnSpPr>
        <p:spPr>
          <a:xfrm>
            <a:off x="5030120" y="5835782"/>
            <a:ext cx="511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テキスト ボックス 461">
            <a:extLst>
              <a:ext uri="{FF2B5EF4-FFF2-40B4-BE49-F238E27FC236}">
                <a16:creationId xmlns:a16="http://schemas.microsoft.com/office/drawing/2014/main" id="{3DB9AF88-913E-42AE-AB3D-279391B34514}"/>
              </a:ext>
            </a:extLst>
          </p:cNvPr>
          <p:cNvSpPr txBox="1"/>
          <p:nvPr/>
        </p:nvSpPr>
        <p:spPr>
          <a:xfrm>
            <a:off x="4949809" y="558037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740CD054-F145-4D5E-8724-91D004A1B6D0}"/>
              </a:ext>
            </a:extLst>
          </p:cNvPr>
          <p:cNvSpPr txBox="1"/>
          <p:nvPr/>
        </p:nvSpPr>
        <p:spPr>
          <a:xfrm>
            <a:off x="5075695" y="558037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C6B9464F-A9F9-4818-A54D-109E1B65AAC1}"/>
              </a:ext>
            </a:extLst>
          </p:cNvPr>
          <p:cNvSpPr txBox="1"/>
          <p:nvPr/>
        </p:nvSpPr>
        <p:spPr>
          <a:xfrm>
            <a:off x="5205068" y="558037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5" name="テキスト ボックス 464">
            <a:extLst>
              <a:ext uri="{FF2B5EF4-FFF2-40B4-BE49-F238E27FC236}">
                <a16:creationId xmlns:a16="http://schemas.microsoft.com/office/drawing/2014/main" id="{63A6280A-0974-4C64-9267-93C637360A62}"/>
              </a:ext>
            </a:extLst>
          </p:cNvPr>
          <p:cNvSpPr txBox="1"/>
          <p:nvPr/>
        </p:nvSpPr>
        <p:spPr>
          <a:xfrm>
            <a:off x="5357058" y="557832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F72E9EE1-5BD4-4745-BFE6-2955AD90A5B0}"/>
              </a:ext>
            </a:extLst>
          </p:cNvPr>
          <p:cNvSpPr txBox="1"/>
          <p:nvPr/>
        </p:nvSpPr>
        <p:spPr>
          <a:xfrm>
            <a:off x="4376496" y="6529529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8" name="直線コネクタ 467">
            <a:extLst>
              <a:ext uri="{FF2B5EF4-FFF2-40B4-BE49-F238E27FC236}">
                <a16:creationId xmlns:a16="http://schemas.microsoft.com/office/drawing/2014/main" id="{7B7F32BA-1CB4-4B76-908D-A493554FAEE7}"/>
              </a:ext>
            </a:extLst>
          </p:cNvPr>
          <p:cNvCxnSpPr>
            <a:cxnSpLocks/>
          </p:cNvCxnSpPr>
          <p:nvPr/>
        </p:nvCxnSpPr>
        <p:spPr>
          <a:xfrm>
            <a:off x="4442865" y="6555472"/>
            <a:ext cx="511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テキスト ボックス 468">
            <a:extLst>
              <a:ext uri="{FF2B5EF4-FFF2-40B4-BE49-F238E27FC236}">
                <a16:creationId xmlns:a16="http://schemas.microsoft.com/office/drawing/2014/main" id="{3E97149E-C386-469E-A05C-1DAFE9C62773}"/>
              </a:ext>
            </a:extLst>
          </p:cNvPr>
          <p:cNvSpPr txBox="1"/>
          <p:nvPr/>
        </p:nvSpPr>
        <p:spPr>
          <a:xfrm>
            <a:off x="4381117" y="632321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0" name="テキスト ボックス 469">
            <a:extLst>
              <a:ext uri="{FF2B5EF4-FFF2-40B4-BE49-F238E27FC236}">
                <a16:creationId xmlns:a16="http://schemas.microsoft.com/office/drawing/2014/main" id="{D5A5F48F-A9DB-4F1E-BA33-0A30A7C343E9}"/>
              </a:ext>
            </a:extLst>
          </p:cNvPr>
          <p:cNvSpPr txBox="1"/>
          <p:nvPr/>
        </p:nvSpPr>
        <p:spPr>
          <a:xfrm>
            <a:off x="4526053" y="632321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" name="テキスト ボックス 470">
            <a:extLst>
              <a:ext uri="{FF2B5EF4-FFF2-40B4-BE49-F238E27FC236}">
                <a16:creationId xmlns:a16="http://schemas.microsoft.com/office/drawing/2014/main" id="{B7C40F78-7B58-4C9E-B7A9-22C7FD8CD934}"/>
              </a:ext>
            </a:extLst>
          </p:cNvPr>
          <p:cNvSpPr txBox="1"/>
          <p:nvPr/>
        </p:nvSpPr>
        <p:spPr>
          <a:xfrm>
            <a:off x="4668761" y="632321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2" name="テキスト ボックス 471">
            <a:extLst>
              <a:ext uri="{FF2B5EF4-FFF2-40B4-BE49-F238E27FC236}">
                <a16:creationId xmlns:a16="http://schemas.microsoft.com/office/drawing/2014/main" id="{9D2919E4-D395-44A1-940F-5460077BAF4B}"/>
              </a:ext>
            </a:extLst>
          </p:cNvPr>
          <p:cNvSpPr txBox="1"/>
          <p:nvPr/>
        </p:nvSpPr>
        <p:spPr>
          <a:xfrm>
            <a:off x="4803606" y="6321160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テキスト ボックス 472">
            <a:extLst>
              <a:ext uri="{FF2B5EF4-FFF2-40B4-BE49-F238E27FC236}">
                <a16:creationId xmlns:a16="http://schemas.microsoft.com/office/drawing/2014/main" id="{00ECB552-DD29-4A1D-A0B2-90226A0F4B10}"/>
              </a:ext>
            </a:extLst>
          </p:cNvPr>
          <p:cNvSpPr txBox="1"/>
          <p:nvPr/>
        </p:nvSpPr>
        <p:spPr>
          <a:xfrm>
            <a:off x="4376918" y="7175133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4" name="直線コネクタ 473">
            <a:extLst>
              <a:ext uri="{FF2B5EF4-FFF2-40B4-BE49-F238E27FC236}">
                <a16:creationId xmlns:a16="http://schemas.microsoft.com/office/drawing/2014/main" id="{20734AA4-A95D-413F-B5BF-EE48FE64A26D}"/>
              </a:ext>
            </a:extLst>
          </p:cNvPr>
          <p:cNvCxnSpPr>
            <a:cxnSpLocks/>
          </p:cNvCxnSpPr>
          <p:nvPr/>
        </p:nvCxnSpPr>
        <p:spPr>
          <a:xfrm>
            <a:off x="4443287" y="7201076"/>
            <a:ext cx="511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5" name="テキスト ボックス 474">
            <a:extLst>
              <a:ext uri="{FF2B5EF4-FFF2-40B4-BE49-F238E27FC236}">
                <a16:creationId xmlns:a16="http://schemas.microsoft.com/office/drawing/2014/main" id="{D2E9EBDF-A695-4B86-9451-9F6A85863255}"/>
              </a:ext>
            </a:extLst>
          </p:cNvPr>
          <p:cNvSpPr txBox="1"/>
          <p:nvPr/>
        </p:nvSpPr>
        <p:spPr>
          <a:xfrm>
            <a:off x="4381539" y="696881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6" name="テキスト ボックス 475">
            <a:extLst>
              <a:ext uri="{FF2B5EF4-FFF2-40B4-BE49-F238E27FC236}">
                <a16:creationId xmlns:a16="http://schemas.microsoft.com/office/drawing/2014/main" id="{85D89CAA-F344-4343-B2D9-A3B2B9F73A1D}"/>
              </a:ext>
            </a:extLst>
          </p:cNvPr>
          <p:cNvSpPr txBox="1"/>
          <p:nvPr/>
        </p:nvSpPr>
        <p:spPr>
          <a:xfrm>
            <a:off x="4526475" y="696881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7" name="テキスト ボックス 476">
            <a:extLst>
              <a:ext uri="{FF2B5EF4-FFF2-40B4-BE49-F238E27FC236}">
                <a16:creationId xmlns:a16="http://schemas.microsoft.com/office/drawing/2014/main" id="{CCE6A46D-7695-4671-9669-0D9EAFA260B3}"/>
              </a:ext>
            </a:extLst>
          </p:cNvPr>
          <p:cNvSpPr txBox="1"/>
          <p:nvPr/>
        </p:nvSpPr>
        <p:spPr>
          <a:xfrm>
            <a:off x="4669183" y="696881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8" name="テキスト ボックス 477">
            <a:extLst>
              <a:ext uri="{FF2B5EF4-FFF2-40B4-BE49-F238E27FC236}">
                <a16:creationId xmlns:a16="http://schemas.microsoft.com/office/drawing/2014/main" id="{FA8CB0EB-3F1C-4A70-80A2-BDD489652477}"/>
              </a:ext>
            </a:extLst>
          </p:cNvPr>
          <p:cNvSpPr txBox="1"/>
          <p:nvPr/>
        </p:nvSpPr>
        <p:spPr>
          <a:xfrm>
            <a:off x="4804028" y="6966764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9" name="テキスト ボックス 478">
            <a:extLst>
              <a:ext uri="{FF2B5EF4-FFF2-40B4-BE49-F238E27FC236}">
                <a16:creationId xmlns:a16="http://schemas.microsoft.com/office/drawing/2014/main" id="{0D2B6C34-F67B-4382-8885-999178748F35}"/>
              </a:ext>
            </a:extLst>
          </p:cNvPr>
          <p:cNvSpPr txBox="1"/>
          <p:nvPr/>
        </p:nvSpPr>
        <p:spPr>
          <a:xfrm>
            <a:off x="4371368" y="8050534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0" name="直線コネクタ 479">
            <a:extLst>
              <a:ext uri="{FF2B5EF4-FFF2-40B4-BE49-F238E27FC236}">
                <a16:creationId xmlns:a16="http://schemas.microsoft.com/office/drawing/2014/main" id="{D9453DF1-633A-4F40-B074-AC8E15B9A8A5}"/>
              </a:ext>
            </a:extLst>
          </p:cNvPr>
          <p:cNvCxnSpPr>
            <a:cxnSpLocks/>
          </p:cNvCxnSpPr>
          <p:nvPr/>
        </p:nvCxnSpPr>
        <p:spPr>
          <a:xfrm>
            <a:off x="4437737" y="8076477"/>
            <a:ext cx="5116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" name="テキスト ボックス 480">
            <a:extLst>
              <a:ext uri="{FF2B5EF4-FFF2-40B4-BE49-F238E27FC236}">
                <a16:creationId xmlns:a16="http://schemas.microsoft.com/office/drawing/2014/main" id="{64613F0F-352C-45E8-854E-34DE2AB549E2}"/>
              </a:ext>
            </a:extLst>
          </p:cNvPr>
          <p:cNvSpPr txBox="1"/>
          <p:nvPr/>
        </p:nvSpPr>
        <p:spPr>
          <a:xfrm>
            <a:off x="4404564" y="7844215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テキスト ボックス 481">
            <a:extLst>
              <a:ext uri="{FF2B5EF4-FFF2-40B4-BE49-F238E27FC236}">
                <a16:creationId xmlns:a16="http://schemas.microsoft.com/office/drawing/2014/main" id="{F42051C8-2B9E-4164-AD89-21520E7C2125}"/>
              </a:ext>
            </a:extLst>
          </p:cNvPr>
          <p:cNvSpPr txBox="1"/>
          <p:nvPr/>
        </p:nvSpPr>
        <p:spPr>
          <a:xfrm>
            <a:off x="4543785" y="7844215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3" name="テキスト ボックス 482">
            <a:extLst>
              <a:ext uri="{FF2B5EF4-FFF2-40B4-BE49-F238E27FC236}">
                <a16:creationId xmlns:a16="http://schemas.microsoft.com/office/drawing/2014/main" id="{4AEB6EC5-3618-45E8-B507-987758C534B5}"/>
              </a:ext>
            </a:extLst>
          </p:cNvPr>
          <p:cNvSpPr txBox="1"/>
          <p:nvPr/>
        </p:nvSpPr>
        <p:spPr>
          <a:xfrm>
            <a:off x="4663633" y="7844215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4" name="テキスト ボックス 483">
            <a:extLst>
              <a:ext uri="{FF2B5EF4-FFF2-40B4-BE49-F238E27FC236}">
                <a16:creationId xmlns:a16="http://schemas.microsoft.com/office/drawing/2014/main" id="{A3CB8BD6-D605-4A5C-A07A-3B43F0E11B76}"/>
              </a:ext>
            </a:extLst>
          </p:cNvPr>
          <p:cNvSpPr txBox="1"/>
          <p:nvPr/>
        </p:nvSpPr>
        <p:spPr>
          <a:xfrm>
            <a:off x="4788953" y="7842165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5" name="テキスト ボックス 484">
            <a:extLst>
              <a:ext uri="{FF2B5EF4-FFF2-40B4-BE49-F238E27FC236}">
                <a16:creationId xmlns:a16="http://schemas.microsoft.com/office/drawing/2014/main" id="{20AC0ABB-71E1-4443-ADB1-2AFEC5015DBB}"/>
              </a:ext>
            </a:extLst>
          </p:cNvPr>
          <p:cNvSpPr txBox="1"/>
          <p:nvPr/>
        </p:nvSpPr>
        <p:spPr>
          <a:xfrm>
            <a:off x="1851064" y="8756988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6" name="直線コネクタ 485">
            <a:extLst>
              <a:ext uri="{FF2B5EF4-FFF2-40B4-BE49-F238E27FC236}">
                <a16:creationId xmlns:a16="http://schemas.microsoft.com/office/drawing/2014/main" id="{C9484250-F60D-418F-8B0A-BFF7BB91F3AD}"/>
              </a:ext>
            </a:extLst>
          </p:cNvPr>
          <p:cNvCxnSpPr>
            <a:cxnSpLocks/>
          </p:cNvCxnSpPr>
          <p:nvPr/>
        </p:nvCxnSpPr>
        <p:spPr>
          <a:xfrm>
            <a:off x="1719573" y="8788601"/>
            <a:ext cx="5133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7" name="テキスト ボックス 486">
            <a:extLst>
              <a:ext uri="{FF2B5EF4-FFF2-40B4-BE49-F238E27FC236}">
                <a16:creationId xmlns:a16="http://schemas.microsoft.com/office/drawing/2014/main" id="{321C7BCE-281D-4D48-8D5E-99D30C316AAD}"/>
              </a:ext>
            </a:extLst>
          </p:cNvPr>
          <p:cNvSpPr txBox="1"/>
          <p:nvPr/>
        </p:nvSpPr>
        <p:spPr>
          <a:xfrm>
            <a:off x="1647951" y="85628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8" name="テキスト ボックス 487">
            <a:extLst>
              <a:ext uri="{FF2B5EF4-FFF2-40B4-BE49-F238E27FC236}">
                <a16:creationId xmlns:a16="http://schemas.microsoft.com/office/drawing/2014/main" id="{77A2EBBA-4B63-4E60-ACBC-0CDB450B590E}"/>
              </a:ext>
            </a:extLst>
          </p:cNvPr>
          <p:cNvSpPr txBox="1"/>
          <p:nvPr/>
        </p:nvSpPr>
        <p:spPr>
          <a:xfrm>
            <a:off x="1771932" y="85628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C71A8C28-F1C1-4442-82C6-1F8993A97A02}"/>
              </a:ext>
            </a:extLst>
          </p:cNvPr>
          <p:cNvSpPr txBox="1"/>
          <p:nvPr/>
        </p:nvSpPr>
        <p:spPr>
          <a:xfrm>
            <a:off x="1901305" y="856282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0" name="テキスト ボックス 489">
            <a:extLst>
              <a:ext uri="{FF2B5EF4-FFF2-40B4-BE49-F238E27FC236}">
                <a16:creationId xmlns:a16="http://schemas.microsoft.com/office/drawing/2014/main" id="{48EB140C-AD63-4925-8128-3BB624F70743}"/>
              </a:ext>
            </a:extLst>
          </p:cNvPr>
          <p:cNvSpPr txBox="1"/>
          <p:nvPr/>
        </p:nvSpPr>
        <p:spPr>
          <a:xfrm>
            <a:off x="2038055" y="8560771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4" name="テキスト ボックス 493">
            <a:extLst>
              <a:ext uri="{FF2B5EF4-FFF2-40B4-BE49-F238E27FC236}">
                <a16:creationId xmlns:a16="http://schemas.microsoft.com/office/drawing/2014/main" id="{B5B6E9E5-61C9-47DB-AE53-9286E3D5F02C}"/>
              </a:ext>
            </a:extLst>
          </p:cNvPr>
          <p:cNvSpPr txBox="1"/>
          <p:nvPr/>
        </p:nvSpPr>
        <p:spPr>
          <a:xfrm>
            <a:off x="1855585" y="9363909"/>
            <a:ext cx="657552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">
                <a:latin typeface="Arial" panose="020B0604020202020204" pitchFamily="34" charset="0"/>
                <a:cs typeface="Arial" panose="020B0604020202020204" pitchFamily="34" charset="0"/>
              </a:rPr>
              <a:t>another experiments</a:t>
            </a:r>
            <a:endParaRPr kumimoji="1" lang="ja-JP" alt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5" name="直線コネクタ 494">
            <a:extLst>
              <a:ext uri="{FF2B5EF4-FFF2-40B4-BE49-F238E27FC236}">
                <a16:creationId xmlns:a16="http://schemas.microsoft.com/office/drawing/2014/main" id="{EF97B8D6-D522-46DE-B2B0-D4498B954D81}"/>
              </a:ext>
            </a:extLst>
          </p:cNvPr>
          <p:cNvCxnSpPr>
            <a:cxnSpLocks/>
          </p:cNvCxnSpPr>
          <p:nvPr/>
        </p:nvCxnSpPr>
        <p:spPr>
          <a:xfrm>
            <a:off x="1716673" y="9386696"/>
            <a:ext cx="5133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6" name="テキスト ボックス 495">
            <a:extLst>
              <a:ext uri="{FF2B5EF4-FFF2-40B4-BE49-F238E27FC236}">
                <a16:creationId xmlns:a16="http://schemas.microsoft.com/office/drawing/2014/main" id="{0626DC6B-29AF-4A3B-9979-CDAE0905CC1E}"/>
              </a:ext>
            </a:extLst>
          </p:cNvPr>
          <p:cNvSpPr txBox="1"/>
          <p:nvPr/>
        </p:nvSpPr>
        <p:spPr>
          <a:xfrm>
            <a:off x="1645051" y="916091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7" name="テキスト ボックス 496">
            <a:extLst>
              <a:ext uri="{FF2B5EF4-FFF2-40B4-BE49-F238E27FC236}">
                <a16:creationId xmlns:a16="http://schemas.microsoft.com/office/drawing/2014/main" id="{2C25592E-1535-4847-8AE3-5BFD65D64159}"/>
              </a:ext>
            </a:extLst>
          </p:cNvPr>
          <p:cNvSpPr txBox="1"/>
          <p:nvPr/>
        </p:nvSpPr>
        <p:spPr>
          <a:xfrm>
            <a:off x="1774747" y="916091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8" name="テキスト ボックス 497">
            <a:extLst>
              <a:ext uri="{FF2B5EF4-FFF2-40B4-BE49-F238E27FC236}">
                <a16:creationId xmlns:a16="http://schemas.microsoft.com/office/drawing/2014/main" id="{1DBDA6EF-0B1B-406E-B433-E29B1BE439F6}"/>
              </a:ext>
            </a:extLst>
          </p:cNvPr>
          <p:cNvSpPr txBox="1"/>
          <p:nvPr/>
        </p:nvSpPr>
        <p:spPr>
          <a:xfrm>
            <a:off x="1906025" y="916091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22F09F31-C053-49F1-819A-70B4E97F2A5E}"/>
              </a:ext>
            </a:extLst>
          </p:cNvPr>
          <p:cNvSpPr txBox="1"/>
          <p:nvPr/>
        </p:nvSpPr>
        <p:spPr>
          <a:xfrm>
            <a:off x="2056110" y="9158866"/>
            <a:ext cx="2359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979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506</Words>
  <Application>Microsoft Office PowerPoint</Application>
  <PresentationFormat>A4 210 x 297 mm</PresentationFormat>
  <Paragraphs>320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賢 渡部</dc:creator>
  <cp:lastModifiedBy>賢 渡部</cp:lastModifiedBy>
  <cp:revision>44</cp:revision>
  <dcterms:created xsi:type="dcterms:W3CDTF">2019-12-29T03:38:02Z</dcterms:created>
  <dcterms:modified xsi:type="dcterms:W3CDTF">2019-12-30T00:39:44Z</dcterms:modified>
</cp:coreProperties>
</file>