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70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06"/>
    <p:restoredTop sz="95335"/>
  </p:normalViewPr>
  <p:slideViewPr>
    <p:cSldViewPr snapToGrid="0" snapToObjects="1">
      <p:cViewPr varScale="1">
        <p:scale>
          <a:sx n="81" d="100"/>
          <a:sy n="81" d="100"/>
        </p:scale>
        <p:origin x="27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67A21-9B34-2A45-81D4-FE25AD58BB9C}" type="datetimeFigureOut">
              <a:rPr lang="en-US" smtClean="0"/>
              <a:t>9/8/19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26F21-0A61-394B-9B99-5AD5CAC42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226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E3EB-2B9E-2F4E-80F3-CB5AE9AE6607}" type="datetimeFigureOut">
              <a:rPr lang="en-US" smtClean="0"/>
              <a:t>9/8/19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4CE3-7EAF-7E46-9140-C1307530C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98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E3EB-2B9E-2F4E-80F3-CB5AE9AE6607}" type="datetimeFigureOut">
              <a:rPr lang="en-US" smtClean="0"/>
              <a:t>9/8/19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4CE3-7EAF-7E46-9140-C1307530C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317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E3EB-2B9E-2F4E-80F3-CB5AE9AE6607}" type="datetimeFigureOut">
              <a:rPr lang="en-US" smtClean="0"/>
              <a:t>9/8/19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4CE3-7EAF-7E46-9140-C1307530C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035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E3EB-2B9E-2F4E-80F3-CB5AE9AE6607}" type="datetimeFigureOut">
              <a:rPr lang="en-US" smtClean="0"/>
              <a:t>9/8/19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4CE3-7EAF-7E46-9140-C1307530C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883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E3EB-2B9E-2F4E-80F3-CB5AE9AE6607}" type="datetimeFigureOut">
              <a:rPr lang="en-US" smtClean="0"/>
              <a:t>9/8/19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4CE3-7EAF-7E46-9140-C1307530C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279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E3EB-2B9E-2F4E-80F3-CB5AE9AE6607}" type="datetimeFigureOut">
              <a:rPr lang="en-US" smtClean="0"/>
              <a:t>9/8/19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4CE3-7EAF-7E46-9140-C1307530C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202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E3EB-2B9E-2F4E-80F3-CB5AE9AE6607}" type="datetimeFigureOut">
              <a:rPr lang="en-US" smtClean="0"/>
              <a:t>9/8/19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4CE3-7EAF-7E46-9140-C1307530C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411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E3EB-2B9E-2F4E-80F3-CB5AE9AE6607}" type="datetimeFigureOut">
              <a:rPr lang="en-US" smtClean="0"/>
              <a:t>9/8/19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4CE3-7EAF-7E46-9140-C1307530C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725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E3EB-2B9E-2F4E-80F3-CB5AE9AE6607}" type="datetimeFigureOut">
              <a:rPr lang="en-US" smtClean="0"/>
              <a:t>9/8/19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4CE3-7EAF-7E46-9140-C1307530C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671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E3EB-2B9E-2F4E-80F3-CB5AE9AE6607}" type="datetimeFigureOut">
              <a:rPr lang="en-US" smtClean="0"/>
              <a:t>9/8/19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4CE3-7EAF-7E46-9140-C1307530C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874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E3EB-2B9E-2F4E-80F3-CB5AE9AE6607}" type="datetimeFigureOut">
              <a:rPr lang="en-US" smtClean="0"/>
              <a:t>9/8/19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4CE3-7EAF-7E46-9140-C1307530C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568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DE3EB-2B9E-2F4E-80F3-CB5AE9AE6607}" type="datetimeFigureOut">
              <a:rPr lang="en-US" smtClean="0"/>
              <a:t>9/8/19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34CE3-7EAF-7E46-9140-C1307530C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837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F003ADB-E494-4A47-919E-7B862815D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634" y="2064195"/>
            <a:ext cx="5249917" cy="404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739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8183</TotalTime>
  <Words>0</Words>
  <Application>Microsoft Macintosh PowerPoint</Application>
  <PresentationFormat>Letter Paper (8.5x11 in)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Monroe, Jonathan D - monroejd</dc:creator>
  <cp:lastModifiedBy>Monroe, Jonathan D - monroejd</cp:lastModifiedBy>
  <cp:revision>102</cp:revision>
  <cp:lastPrinted>2019-07-18T14:34:22Z</cp:lastPrinted>
  <dcterms:created xsi:type="dcterms:W3CDTF">2019-05-22T16:56:42Z</dcterms:created>
  <dcterms:modified xsi:type="dcterms:W3CDTF">2019-09-08T15:21:40Z</dcterms:modified>
</cp:coreProperties>
</file>