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23" r:id="rId2"/>
  </p:sldIdLst>
  <p:sldSz cx="9144000" cy="6858000" type="screen4x3"/>
  <p:notesSz cx="9866313" cy="67357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33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863" autoAdjust="0"/>
  </p:normalViewPr>
  <p:slideViewPr>
    <p:cSldViewPr>
      <p:cViewPr varScale="1">
        <p:scale>
          <a:sx n="73" d="100"/>
          <a:sy n="73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7733" y="1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EC087-18E5-400F-9EB3-C2A0136B1C3C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97620"/>
            <a:ext cx="4276255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7733" y="6397620"/>
            <a:ext cx="4276254" cy="337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A8D102-5270-4A63-940B-BC7727F629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926362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88627" y="0"/>
            <a:ext cx="4275403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F6A60-9776-4F88-9B14-AC677FE0C8C5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17888" y="841375"/>
            <a:ext cx="303053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6632" y="3241586"/>
            <a:ext cx="7893050" cy="26522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88627" y="6397807"/>
            <a:ext cx="4275403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37111-C693-43B4-BE30-06AC9E87DCD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99296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84CBD-5539-4E44-9AFF-287A689C2637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80F88-2020-42C3-929D-D6871382A4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BE02394F-C91E-4DC5-B1A2-C05A7271F7B6}"/>
              </a:ext>
            </a:extLst>
          </p:cNvPr>
          <p:cNvSpPr txBox="1"/>
          <p:nvPr/>
        </p:nvSpPr>
        <p:spPr>
          <a:xfrm>
            <a:off x="76200" y="0"/>
            <a:ext cx="2927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00100"/>
            <a:ext cx="235839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742950"/>
            <a:ext cx="237744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762000"/>
            <a:ext cx="23431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769870"/>
            <a:ext cx="2343150" cy="195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2739390"/>
            <a:ext cx="2606040" cy="1985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2754630"/>
            <a:ext cx="234315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90600" y="4659630"/>
            <a:ext cx="234315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57600" y="4659630"/>
            <a:ext cx="245364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4659630"/>
            <a:ext cx="228981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981200" y="4572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IgA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800600" y="4572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239000" y="3810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IgM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28917" y="1368249"/>
            <a:ext cx="1008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Ogawa</a:t>
            </a:r>
          </a:p>
        </p:txBody>
      </p:sp>
      <p:sp>
        <p:nvSpPr>
          <p:cNvPr id="25" name="TextBox 24"/>
          <p:cNvSpPr txBox="1"/>
          <p:nvPr/>
        </p:nvSpPr>
        <p:spPr>
          <a:xfrm rot="16200000">
            <a:off x="61181" y="3349449"/>
            <a:ext cx="1008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Inaba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99281" y="5234717"/>
            <a:ext cx="1085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O139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2150</TotalTime>
  <Words>10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Dr. Md. Saruar Bhuiyan</dc:creator>
  <cp:lastModifiedBy>icddrb</cp:lastModifiedBy>
  <cp:revision>112</cp:revision>
  <dcterms:created xsi:type="dcterms:W3CDTF">2018-09-23T03:06:40Z</dcterms:created>
  <dcterms:modified xsi:type="dcterms:W3CDTF">2019-05-28T08:50:00Z</dcterms:modified>
</cp:coreProperties>
</file>