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24" r:id="rId2"/>
  </p:sldIdLst>
  <p:sldSz cx="9144000" cy="6858000" type="screen4x3"/>
  <p:notesSz cx="9866313" cy="673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63" autoAdjust="0"/>
  </p:normalViewPr>
  <p:slideViewPr>
    <p:cSldViewPr>
      <p:cViewPr varScale="1">
        <p:scale>
          <a:sx n="73" d="100"/>
          <a:sy n="73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EC087-18E5-400F-9EB3-C2A0136B1C3C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8D102-5270-4A63-940B-BC7727F629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2636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F6A60-9776-4F88-9B14-AC677FE0C8C5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17888" y="841375"/>
            <a:ext cx="303053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632" y="3241586"/>
            <a:ext cx="7893050" cy="2652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8627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37111-C693-43B4-BE30-06AC9E87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929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E02394F-C91E-4DC5-B1A2-C05A7271F7B6}"/>
              </a:ext>
            </a:extLst>
          </p:cNvPr>
          <p:cNvSpPr txBox="1"/>
          <p:nvPr/>
        </p:nvSpPr>
        <p:spPr>
          <a:xfrm>
            <a:off x="0" y="0"/>
            <a:ext cx="937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7770" y="754380"/>
            <a:ext cx="23431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4770" y="697230"/>
            <a:ext cx="256413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5570" y="727710"/>
            <a:ext cx="237363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7770" y="2830830"/>
            <a:ext cx="228981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74770" y="2830830"/>
            <a:ext cx="259461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5570" y="2830830"/>
            <a:ext cx="237363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07770" y="4735830"/>
            <a:ext cx="228981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4770" y="4735830"/>
            <a:ext cx="257175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65570" y="4735830"/>
            <a:ext cx="237363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981200" y="4572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IgA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4572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IgG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39000" y="3810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IgM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8917" y="1368249"/>
            <a:ext cx="100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Ogawa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61181" y="3349449"/>
            <a:ext cx="1008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Inaba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99281" y="5234717"/>
            <a:ext cx="1085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O139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10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Md. Saruar Bhuiyan</dc:creator>
  <cp:lastModifiedBy>icddrb</cp:lastModifiedBy>
  <cp:revision>112</cp:revision>
  <dcterms:created xsi:type="dcterms:W3CDTF">2018-09-23T03:06:40Z</dcterms:created>
  <dcterms:modified xsi:type="dcterms:W3CDTF">2019-05-28T08:51:08Z</dcterms:modified>
</cp:coreProperties>
</file>