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9866313" cy="673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63" autoAdjust="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EC087-18E5-400F-9EB3-C2A0136B1C3C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8D102-5270-4A63-940B-BC7727F629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2636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F6A60-9776-4F88-9B14-AC677FE0C8C5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3241586"/>
            <a:ext cx="7893050" cy="2652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37111-C693-43B4-BE30-06AC9E87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929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09600" y="2300288"/>
          <a:ext cx="8121650" cy="2408237"/>
        </p:xfrm>
        <a:graphic>
          <a:graphicData uri="http://schemas.openxmlformats.org/presentationml/2006/ole">
            <p:oleObj spid="_x0000_s1050" name="Prism Project" r:id="rId3" imgW="8640000" imgH="2988000" progId="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719138" y="228600"/>
          <a:ext cx="7972425" cy="2217737"/>
        </p:xfrm>
        <a:graphic>
          <a:graphicData uri="http://schemas.openxmlformats.org/presentationml/2006/ole">
            <p:oleObj spid="_x0000_s1051" name="Prism Project" r:id="rId4" imgW="8388000" imgH="2772000" progId="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09600" y="4437063"/>
          <a:ext cx="8153400" cy="2541587"/>
        </p:xfrm>
        <a:graphic>
          <a:graphicData uri="http://schemas.openxmlformats.org/presentationml/2006/ole">
            <p:oleObj spid="_x0000_s1052" name="Prism Project" r:id="rId5" imgW="8208000" imgH="2844000" progId="">
              <p:embed/>
            </p:oleObj>
          </a:graphicData>
        </a:graphic>
      </p:graphicFrame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E02394F-C91E-4DC5-B1A2-C05A7271F7B6}"/>
              </a:ext>
            </a:extLst>
          </p:cNvPr>
          <p:cNvSpPr txBox="1"/>
          <p:nvPr/>
        </p:nvSpPr>
        <p:spPr>
          <a:xfrm>
            <a:off x="76200" y="0"/>
            <a:ext cx="2927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711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Project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Md. Saruar Bhuiyan</dc:creator>
  <cp:lastModifiedBy>icddrb</cp:lastModifiedBy>
  <cp:revision>112</cp:revision>
  <dcterms:created xsi:type="dcterms:W3CDTF">2018-09-23T03:06:40Z</dcterms:created>
  <dcterms:modified xsi:type="dcterms:W3CDTF">2019-05-28T08:51:47Z</dcterms:modified>
</cp:coreProperties>
</file>