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A73ECF-011A-4312-A938-2DFC7B2AE090}" v="4" dt="2019-06-26T12:11:00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Johansson" userId="b88df6d1-fcbe-44fb-a401-961add4fff30" providerId="ADAL" clId="{B7A73ECF-011A-4312-A938-2DFC7B2AE090}"/>
    <pc:docChg chg="addSld modSld sldOrd">
      <pc:chgData name="Peter Johansson" userId="b88df6d1-fcbe-44fb-a401-961add4fff30" providerId="ADAL" clId="{B7A73ECF-011A-4312-A938-2DFC7B2AE090}" dt="2019-06-26T12:11:23.307" v="6" actId="14100"/>
      <pc:docMkLst>
        <pc:docMk/>
      </pc:docMkLst>
      <pc:sldChg chg="addSp modSp add ord">
        <pc:chgData name="Peter Johansson" userId="b88df6d1-fcbe-44fb-a401-961add4fff30" providerId="ADAL" clId="{B7A73ECF-011A-4312-A938-2DFC7B2AE090}" dt="2019-06-26T12:11:23.307" v="6" actId="14100"/>
        <pc:sldMkLst>
          <pc:docMk/>
          <pc:sldMk cId="308901325" sldId="261"/>
        </pc:sldMkLst>
        <pc:picChg chg="add mod">
          <ac:chgData name="Peter Johansson" userId="b88df6d1-fcbe-44fb-a401-961add4fff30" providerId="ADAL" clId="{B7A73ECF-011A-4312-A938-2DFC7B2AE090}" dt="2019-06-26T12:11:23.307" v="6" actId="14100"/>
          <ac:picMkLst>
            <pc:docMk/>
            <pc:sldMk cId="308901325" sldId="261"/>
            <ac:picMk id="2" creationId="{1AF5F10D-63CF-4628-8485-5FECD228BA0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005661-551B-4046-B60B-951374CA9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066D615-3710-4B10-8B62-AFE6C3B2A7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E1C403D-9659-429D-A9FF-C22D48F40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304A6E0-C163-43F4-BFCE-106CB6131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25F5A1C-F585-4FD0-BF56-B5399B4E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090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6A998-EF16-486E-86D3-F755D86A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54899CF6-117C-4172-9635-7A03BE95D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132AC23-B60B-49C7-917F-D12E74C8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1E04576-C26F-4DD9-BB71-444FD0C09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A6B5F61-25FB-4E80-A856-FBE9A317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155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A5916FB-6574-4135-85A0-E9E6D1E7E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8A70C82-1F96-4E34-8D56-5B44E3169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AA28CF0-EDAF-4406-888D-31D74E19A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0A5B322-5423-4ABA-ADE0-495E783F5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7083BFF-E171-47A6-B9BA-96140CC0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133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C7E80E6-264F-4C42-BE9F-AB41FD57B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9D25223-55C2-4991-A114-D7306C608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F5BFD8C-46CD-4F2E-885A-3B2DAB83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4888F48-DF99-4F1C-A59A-0F6452E8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14D9AFA-49DB-4401-8562-07027ED70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937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8E229F0-D7A3-44BE-B97A-7574F9A4D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3FA0EE8-62F1-4DBD-B130-A6C8DBE31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E1E5E9F-A9DA-48B4-BC7D-81B382246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CA1F934-D327-4A5C-A8D0-B8E059C6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D7DF172-C432-4AB5-9AD7-457023644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389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3872A44-E0DD-4BF9-BCE7-D93DC8F19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F276CBD-BFB3-4460-8EBE-7EC7AD54D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4537586-81EB-47ED-8C12-23C21EA6D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80C207CA-70C1-481F-81BB-CB2024553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A3B2F4A-4009-483F-8FE1-5E7C11813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DDFEF5B-4AD2-4521-964A-646DFAB00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711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A7E878-50D9-4BE0-A045-C52EE8889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2267C19-2D19-412F-A110-244D9B36D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9728006-6ECE-446E-A66D-916B4C793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0A21BC98-578E-44E6-B081-330B0EF83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84E7901-D008-41E9-AFA9-8FE2CA8CA4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F4B141C9-8C25-4CDF-90E5-C38F25B23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51700C0-971F-4845-BAF1-EFABA95F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C34EF1D2-72DB-45F8-943F-65FD35EE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57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1A15859-FAE0-4F80-A3C7-9F0E1A9B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D80F3ED-6B93-40B2-92D9-12A80D707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02451E2-3107-4BFE-835B-C20B97AA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91A6E10-1E01-4A4C-99FA-82B016F00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211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036C0821-FF85-468D-B09F-8E13B60BF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2A14027-36C4-49F3-BFEF-5BEF80917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F58B486-BCB4-4D99-ACDB-FAD7D56E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318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C3A252-6E6F-4524-81FD-EB16FF13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2A6BED6-BD82-4331-B3BF-78A543831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5CDBB18-1225-4157-A275-27F9BCA0F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15E46A0-7D47-4F39-AE18-29E2B6453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C187B5D-7E0C-4DED-819E-3FB25A7F7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E7D4246-DC21-436B-8DD7-13C0DA3F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302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41C1580-29EC-4094-ADCA-D6B3AEFF0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CAFB2E6-60D5-42BC-ABC0-28A98BBEEA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A47B793-F2E1-4C29-83FA-90667BC24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518620F-3C32-4C27-A215-41300B9C1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944E3FD-B2FC-464F-BE3B-44F121278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D11ACD01-0AC2-443B-BE89-CE7070B1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713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495F0479-8DAE-407C-81DD-714E4972A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1A1CA18-5CF8-4B9E-B426-75C426DE9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C7A632-96A8-442C-94B1-96F5DA7AA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BCFCD-D1AD-4EAA-BEB6-1A52A2B28C18}" type="datetimeFigureOut">
              <a:rPr lang="sv-SE" smtClean="0"/>
              <a:t>2019-06-26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020CE3A-468E-4CD2-AF8E-1FF74D503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FE48CE1-0DBA-4B6F-B1E4-10AF9098A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9CCCC-E612-49D4-B8DE-68C6464BFD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250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1AF5F10D-63CF-4628-8485-5FECD228B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37" y="362197"/>
            <a:ext cx="9710366" cy="630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01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A0DB02C1-B226-48BA-A38D-1939E250E4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794" b="26491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0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BA2C144D-A0C0-456F-B73B-5FED48C338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43" b="2683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5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2CA2278F-E869-4A4D-A5A2-7C222F9DBC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08" b="268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1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>
            <a:extLst>
              <a:ext uri="{FF2B5EF4-FFF2-40B4-BE49-F238E27FC236}">
                <a16:creationId xmlns:a16="http://schemas.microsoft.com/office/drawing/2014/main" id="{5CAA701F-44BA-47C3-96BC-285A46C244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947" t="704" r="1558" b="26785"/>
          <a:stretch/>
        </p:blipFill>
        <p:spPr>
          <a:xfrm>
            <a:off x="0" y="-131482"/>
            <a:ext cx="12192000" cy="698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54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Bredbild</PresentationFormat>
  <Paragraphs>0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Peter Johansson</dc:creator>
  <cp:lastModifiedBy>Peter Johansson</cp:lastModifiedBy>
  <cp:revision>2</cp:revision>
  <dcterms:created xsi:type="dcterms:W3CDTF">2019-05-08T11:35:49Z</dcterms:created>
  <dcterms:modified xsi:type="dcterms:W3CDTF">2019-06-26T12:11:26Z</dcterms:modified>
</cp:coreProperties>
</file>