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38" r:id="rId3"/>
  </p:sldIdLst>
  <p:sldSz cx="6858000" cy="9906000" type="A4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  <a:srgbClr val="9FB7CD"/>
    <a:srgbClr val="0F16A4"/>
    <a:srgbClr val="AEAEAE"/>
    <a:srgbClr val="F8BD23"/>
    <a:srgbClr val="FF0000"/>
    <a:srgbClr val="141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750"/>
    <p:restoredTop sz="94118"/>
  </p:normalViewPr>
  <p:slideViewPr>
    <p:cSldViewPr snapToGrid="0" showGuides="1">
      <p:cViewPr>
        <p:scale>
          <a:sx n="100" d="100"/>
          <a:sy n="100" d="100"/>
        </p:scale>
        <p:origin x="408" y="-72"/>
      </p:cViewPr>
      <p:guideLst>
        <p:guide orient="horz" pos="3593"/>
        <p:guide pos="22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22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44AAA4-A7D4-4078-B028-7BA62A31D110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39F1571-19C0-4ECA-A7FA-4BDC7B1DDA50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pPr fontAlgn="base"/>
            <a:r>
              <a:rPr lang="zh-CN" altLang="en-US" sz="3375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pPr fontAlgn="base"/>
            <a:r>
              <a:rPr lang="zh-CN" altLang="en-US" sz="1350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z="3375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350" strike="noStrike" noProof="1"/>
              <a:t>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 fontAlgn="base"/>
            <a:r>
              <a:rPr lang="zh-CN" altLang="en-US" sz="1350" strike="noStrike" noProof="1"/>
              <a:t>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 fontAlgn="base"/>
            <a:r>
              <a:rPr lang="zh-CN" altLang="en-US" sz="1350" strike="noStrike" noProof="1"/>
              <a:t>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1575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1125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1125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marL="0" marR="0" lvl="0" indent="0" algn="l" defTabSz="514350" rtl="0" eaLnBrk="1" fontAlgn="base" latinLnBrk="0" hangingPunct="1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en-US" dirty="0"/>
              <a:t>单击此处编辑母版标题样式</a:t>
            </a:r>
            <a:endParaRPr lang="en-US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en-US" altLang="en-US" dirty="0"/>
              <a:t>编辑母版文本样式</a:t>
            </a:r>
            <a:endParaRPr lang="en-US" altLang="en-US" dirty="0"/>
          </a:p>
          <a:p>
            <a:pPr lvl="1" indent="-128905"/>
            <a:r>
              <a:rPr lang="en-US" altLang="en-US" dirty="0"/>
              <a:t>第二级</a:t>
            </a:r>
            <a:endParaRPr lang="en-US" altLang="en-US" dirty="0"/>
          </a:p>
          <a:p>
            <a:pPr lvl="2" indent="-128905"/>
            <a:r>
              <a:rPr lang="en-US" altLang="en-US" dirty="0"/>
              <a:t>第三级</a:t>
            </a:r>
            <a:endParaRPr lang="en-US" altLang="en-US" dirty="0"/>
          </a:p>
          <a:p>
            <a:pPr lvl="3" indent="-128905"/>
            <a:r>
              <a:rPr lang="en-US" altLang="en-US" dirty="0"/>
              <a:t>第四级</a:t>
            </a:r>
            <a:endParaRPr lang="en-US" altLang="en-US" dirty="0"/>
          </a:p>
          <a:p>
            <a:pPr lvl="4" indent="-128905"/>
            <a:r>
              <a:rPr lang="en-US" altLang="en-US" dirty="0"/>
              <a:t>第五级</a:t>
            </a:r>
            <a:endParaRPr lang="en-US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675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675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675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076AD3-265E-46AF-BFBC-0F8A3F804B7C}" type="slidenum">
              <a:rPr kumimoji="0" lang="zh-CN" alt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675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28905" indent="-128905" algn="l" defTabSz="514350" rtl="0" fontAlgn="base">
        <a:lnSpc>
          <a:spcPct val="90000"/>
        </a:lnSpc>
        <a:spcBef>
          <a:spcPts val="56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905" algn="l" defTabSz="514350" rtl="0" fontAlgn="base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905" algn="l" defTabSz="514350" rtl="0" fontAlgn="base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fontAlgn="base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fontAlgn="base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217" name="组合 298"/>
          <p:cNvGrpSpPr/>
          <p:nvPr/>
        </p:nvGrpSpPr>
        <p:grpSpPr>
          <a:xfrm>
            <a:off x="3573463" y="427038"/>
            <a:ext cx="1377950" cy="8488362"/>
            <a:chOff x="3517913" y="559753"/>
            <a:chExt cx="1378472" cy="8488350"/>
          </a:xfrm>
        </p:grpSpPr>
        <p:grpSp>
          <p:nvGrpSpPr>
            <p:cNvPr id="9218" name="组合 74"/>
            <p:cNvGrpSpPr/>
            <p:nvPr/>
          </p:nvGrpSpPr>
          <p:grpSpPr>
            <a:xfrm>
              <a:off x="3563785" y="559753"/>
              <a:ext cx="1318258" cy="8431658"/>
              <a:chOff x="6206" y="828"/>
              <a:chExt cx="1227" cy="9530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207" t="1356" r="41952" b="2418"/>
              <a:stretch>
                <a:fillRect/>
              </a:stretch>
            </p:blipFill>
            <p:spPr>
              <a:xfrm>
                <a:off x="6335" y="828"/>
                <a:ext cx="1098" cy="9325"/>
              </a:xfrm>
              <a:custGeom>
                <a:avLst/>
                <a:gdLst>
                  <a:gd name="connsiteX0" fmla="*/ 0 w 1017792"/>
                  <a:gd name="connsiteY0" fmla="*/ 0 h 8629650"/>
                  <a:gd name="connsiteX1" fmla="*/ 1017792 w 1017792"/>
                  <a:gd name="connsiteY1" fmla="*/ 0 h 8629650"/>
                  <a:gd name="connsiteX2" fmla="*/ 1017792 w 1017792"/>
                  <a:gd name="connsiteY2" fmla="*/ 8629650 h 8629650"/>
                  <a:gd name="connsiteX3" fmla="*/ 0 w 1017792"/>
                  <a:gd name="connsiteY3" fmla="*/ 8629650 h 8629650"/>
                  <a:gd name="connsiteX4" fmla="*/ 0 w 1017792"/>
                  <a:gd name="connsiteY4" fmla="*/ 0 h 862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7792" h="8629650">
                    <a:moveTo>
                      <a:pt x="0" y="0"/>
                    </a:moveTo>
                    <a:lnTo>
                      <a:pt x="1017792" y="0"/>
                    </a:lnTo>
                    <a:lnTo>
                      <a:pt x="1017792" y="8629650"/>
                    </a:lnTo>
                    <a:lnTo>
                      <a:pt x="0" y="862965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</p:pic>
          <p:sp>
            <p:nvSpPr>
              <p:cNvPr id="327" name="矩形 326"/>
              <p:cNvSpPr/>
              <p:nvPr/>
            </p:nvSpPr>
            <p:spPr>
              <a:xfrm rot="21300000" flipV="1">
                <a:off x="6987" y="10009"/>
                <a:ext cx="303" cy="3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8" name="矩形 327"/>
              <p:cNvSpPr/>
              <p:nvPr/>
            </p:nvSpPr>
            <p:spPr>
              <a:xfrm rot="21300000" flipV="1">
                <a:off x="7109" y="9817"/>
                <a:ext cx="303" cy="3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9" name="矩形 328"/>
              <p:cNvSpPr/>
              <p:nvPr/>
            </p:nvSpPr>
            <p:spPr>
              <a:xfrm rot="21300000" flipV="1">
                <a:off x="6987" y="8604"/>
                <a:ext cx="303" cy="3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0" name="矩形 329"/>
              <p:cNvSpPr/>
              <p:nvPr/>
            </p:nvSpPr>
            <p:spPr>
              <a:xfrm rot="21300000" flipV="1">
                <a:off x="6455" y="8231"/>
                <a:ext cx="325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1" name="矩形 330"/>
              <p:cNvSpPr/>
              <p:nvPr/>
            </p:nvSpPr>
            <p:spPr>
              <a:xfrm rot="21300000" flipV="1">
                <a:off x="6996" y="7268"/>
                <a:ext cx="328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2" name="矩形 331"/>
              <p:cNvSpPr/>
              <p:nvPr/>
            </p:nvSpPr>
            <p:spPr>
              <a:xfrm rot="21300000" flipV="1">
                <a:off x="6428" y="6265"/>
                <a:ext cx="303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3" name="矩形 332"/>
              <p:cNvSpPr/>
              <p:nvPr/>
            </p:nvSpPr>
            <p:spPr>
              <a:xfrm rot="21300000" flipV="1">
                <a:off x="6874" y="5222"/>
                <a:ext cx="303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4" name="矩形 333"/>
              <p:cNvSpPr/>
              <p:nvPr/>
            </p:nvSpPr>
            <p:spPr>
              <a:xfrm rot="21300000" flipV="1">
                <a:off x="6282" y="4158"/>
                <a:ext cx="303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5" name="矩形 334"/>
              <p:cNvSpPr/>
              <p:nvPr/>
            </p:nvSpPr>
            <p:spPr>
              <a:xfrm rot="21360000" flipV="1">
                <a:off x="6738" y="3173"/>
                <a:ext cx="303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6" name="矩形 335"/>
              <p:cNvSpPr/>
              <p:nvPr/>
            </p:nvSpPr>
            <p:spPr>
              <a:xfrm rot="21360000" flipV="1">
                <a:off x="6206" y="2359"/>
                <a:ext cx="303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7" name="矩形 336"/>
              <p:cNvSpPr/>
              <p:nvPr/>
            </p:nvSpPr>
            <p:spPr>
              <a:xfrm rot="21360000" flipV="1">
                <a:off x="6666" y="1216"/>
                <a:ext cx="303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9231" name="文本框 157"/>
            <p:cNvSpPr txBox="1"/>
            <p:nvPr/>
          </p:nvSpPr>
          <p:spPr>
            <a:xfrm>
              <a:off x="3517913" y="1914208"/>
              <a:ext cx="29911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80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grpSp>
          <p:nvGrpSpPr>
            <p:cNvPr id="9232" name="组合 186"/>
            <p:cNvGrpSpPr/>
            <p:nvPr/>
          </p:nvGrpSpPr>
          <p:grpSpPr>
            <a:xfrm>
              <a:off x="3630321" y="920433"/>
              <a:ext cx="1196469" cy="7848600"/>
              <a:chOff x="5717" y="1529"/>
              <a:chExt cx="1884" cy="12360"/>
            </a:xfrm>
          </p:grpSpPr>
          <p:sp>
            <p:nvSpPr>
              <p:cNvPr id="304" name="矩形 303"/>
              <p:cNvSpPr/>
              <p:nvPr/>
            </p:nvSpPr>
            <p:spPr>
              <a:xfrm rot="21300000" flipV="1">
                <a:off x="5718" y="10003"/>
                <a:ext cx="305" cy="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305" name="直接箭头连接符 304"/>
              <p:cNvCxnSpPr>
                <a:stCxn id="304" idx="1"/>
              </p:cNvCxnSpPr>
              <p:nvPr/>
            </p:nvCxnSpPr>
            <p:spPr>
              <a:xfrm flipH="1" flipV="1">
                <a:off x="6333" y="1706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35" name="文本框 155"/>
              <p:cNvSpPr txBox="1"/>
              <p:nvPr/>
            </p:nvSpPr>
            <p:spPr>
              <a:xfrm>
                <a:off x="6456" y="1529"/>
                <a:ext cx="55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100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307" name="直接箭头连接符 306"/>
              <p:cNvCxnSpPr>
                <a:stCxn id="304" idx="1"/>
              </p:cNvCxnSpPr>
              <p:nvPr/>
            </p:nvCxnSpPr>
            <p:spPr>
              <a:xfrm flipV="1">
                <a:off x="5875" y="3261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直接箭头连接符 307"/>
              <p:cNvCxnSpPr>
                <a:stCxn id="304" idx="1"/>
              </p:cNvCxnSpPr>
              <p:nvPr/>
            </p:nvCxnSpPr>
            <p:spPr>
              <a:xfrm flipH="1" flipV="1">
                <a:off x="6495" y="4488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38" name="文本框 159"/>
              <p:cNvSpPr txBox="1"/>
              <p:nvPr/>
            </p:nvSpPr>
            <p:spPr>
              <a:xfrm>
                <a:off x="6614" y="4314"/>
                <a:ext cx="55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120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310" name="直接箭头连接符 309"/>
              <p:cNvCxnSpPr>
                <a:stCxn id="304" idx="1"/>
              </p:cNvCxnSpPr>
              <p:nvPr/>
            </p:nvCxnSpPr>
            <p:spPr>
              <a:xfrm flipV="1">
                <a:off x="6063" y="6018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0" name="文本框 161"/>
              <p:cNvSpPr txBox="1"/>
              <p:nvPr/>
            </p:nvSpPr>
            <p:spPr>
              <a:xfrm>
                <a:off x="5739" y="5850"/>
                <a:ext cx="471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60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312" name="直接箭头连接符 311"/>
              <p:cNvCxnSpPr>
                <a:stCxn id="304" idx="1"/>
              </p:cNvCxnSpPr>
              <p:nvPr/>
            </p:nvCxnSpPr>
            <p:spPr>
              <a:xfrm flipH="1" flipV="1">
                <a:off x="6685" y="7361"/>
                <a:ext cx="243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2" name="文本框 163"/>
              <p:cNvSpPr txBox="1"/>
              <p:nvPr/>
            </p:nvSpPr>
            <p:spPr>
              <a:xfrm>
                <a:off x="6800" y="7185"/>
                <a:ext cx="55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140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314" name="直接箭头连接符 313"/>
              <p:cNvCxnSpPr>
                <a:stCxn id="304" idx="1"/>
              </p:cNvCxnSpPr>
              <p:nvPr/>
            </p:nvCxnSpPr>
            <p:spPr>
              <a:xfrm flipV="1">
                <a:off x="6273" y="8768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4" name="文本框 165"/>
              <p:cNvSpPr txBox="1"/>
              <p:nvPr/>
            </p:nvSpPr>
            <p:spPr>
              <a:xfrm>
                <a:off x="5944" y="8601"/>
                <a:ext cx="471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40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316" name="直接箭头连接符 315"/>
              <p:cNvCxnSpPr>
                <a:stCxn id="304" idx="1"/>
              </p:cNvCxnSpPr>
              <p:nvPr/>
            </p:nvCxnSpPr>
            <p:spPr>
              <a:xfrm flipH="1" flipV="1">
                <a:off x="6928" y="10136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6" name="文本框 167"/>
              <p:cNvSpPr txBox="1"/>
              <p:nvPr/>
            </p:nvSpPr>
            <p:spPr>
              <a:xfrm>
                <a:off x="7049" y="9967"/>
                <a:ext cx="55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160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318" name="直接箭头连接符 317"/>
              <p:cNvCxnSpPr>
                <a:stCxn id="304" idx="1"/>
              </p:cNvCxnSpPr>
              <p:nvPr/>
            </p:nvCxnSpPr>
            <p:spPr>
              <a:xfrm flipV="1">
                <a:off x="6398" y="11583"/>
                <a:ext cx="243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8" name="文本框 169"/>
              <p:cNvSpPr txBox="1"/>
              <p:nvPr/>
            </p:nvSpPr>
            <p:spPr>
              <a:xfrm>
                <a:off x="6049" y="11410"/>
                <a:ext cx="471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20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sp>
            <p:nvSpPr>
              <p:cNvPr id="9249" name="文本框 170"/>
              <p:cNvSpPr txBox="1"/>
              <p:nvPr/>
            </p:nvSpPr>
            <p:spPr>
              <a:xfrm>
                <a:off x="7041" y="11840"/>
                <a:ext cx="55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180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321" name="直接箭头连接符 320"/>
              <p:cNvCxnSpPr>
                <a:stCxn id="304" idx="1"/>
              </p:cNvCxnSpPr>
              <p:nvPr/>
            </p:nvCxnSpPr>
            <p:spPr>
              <a:xfrm flipH="1" flipV="1">
                <a:off x="6910" y="12008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直接箭头连接符 321"/>
              <p:cNvCxnSpPr>
                <a:stCxn id="304" idx="1"/>
              </p:cNvCxnSpPr>
              <p:nvPr/>
            </p:nvCxnSpPr>
            <p:spPr>
              <a:xfrm flipH="1" flipV="1">
                <a:off x="7120" y="13488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直接箭头连接符 322"/>
              <p:cNvCxnSpPr>
                <a:stCxn id="304" idx="1"/>
              </p:cNvCxnSpPr>
              <p:nvPr/>
            </p:nvCxnSpPr>
            <p:spPr>
              <a:xfrm flipH="1" flipV="1">
                <a:off x="6953" y="13723"/>
                <a:ext cx="245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53" name="文本框 175"/>
              <p:cNvSpPr txBox="1"/>
              <p:nvPr/>
            </p:nvSpPr>
            <p:spPr>
              <a:xfrm>
                <a:off x="7085" y="13552"/>
                <a:ext cx="51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5'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</p:grpSp>
        <p:sp>
          <p:nvSpPr>
            <p:cNvPr id="9254" name="文本框 8"/>
            <p:cNvSpPr txBox="1"/>
            <p:nvPr/>
          </p:nvSpPr>
          <p:spPr>
            <a:xfrm>
              <a:off x="3863764" y="8834108"/>
              <a:ext cx="1032621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PC-5p-205357_114</a:t>
              </a:r>
              <a:endPara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pic>
        <p:nvPicPr>
          <p:cNvPr id="9255" name="图片 1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13" y="169863"/>
            <a:ext cx="920750" cy="826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44525" y="131763"/>
            <a:ext cx="207963" cy="241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57" name="文本框 9"/>
          <p:cNvSpPr txBox="1"/>
          <p:nvPr/>
        </p:nvSpPr>
        <p:spPr>
          <a:xfrm>
            <a:off x="2667000" y="9210675"/>
            <a:ext cx="1301750" cy="244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000" b="1" dirty="0">
                <a:latin typeface="Times New Roman" panose="02020603050405020304" pitchFamily="18" charset="0"/>
                <a:ea typeface="等线" panose="02010600030101010101" pitchFamily="2" charset="-122"/>
              </a:rPr>
              <a:t>Fig. S4</a:t>
            </a:r>
            <a:endParaRPr lang="zh-CN" altLang="en-US" sz="100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 bwMode="auto">
          <a:xfrm rot="1083477" flipV="1">
            <a:off x="765175" y="2166938"/>
            <a:ext cx="119063" cy="174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 bwMode="auto">
          <a:xfrm flipV="1">
            <a:off x="731838" y="3735388"/>
            <a:ext cx="277813" cy="746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 flipV="1">
            <a:off x="1271588" y="3868738"/>
            <a:ext cx="277813" cy="4143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 flipV="1">
            <a:off x="638175" y="5673725"/>
            <a:ext cx="277813" cy="415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 bwMode="auto">
          <a:xfrm flipV="1">
            <a:off x="1700213" y="5414963"/>
            <a:ext cx="274638" cy="415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矩形 67"/>
          <p:cNvSpPr/>
          <p:nvPr/>
        </p:nvSpPr>
        <p:spPr bwMode="auto">
          <a:xfrm rot="21360000">
            <a:off x="1338263" y="2014538"/>
            <a:ext cx="200025" cy="206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" name="矩形 80"/>
          <p:cNvSpPr/>
          <p:nvPr/>
        </p:nvSpPr>
        <p:spPr bwMode="auto">
          <a:xfrm>
            <a:off x="944563" y="8361363"/>
            <a:ext cx="174625" cy="20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矩形 44"/>
          <p:cNvSpPr/>
          <p:nvPr/>
        </p:nvSpPr>
        <p:spPr bwMode="auto">
          <a:xfrm rot="21300000" flipV="1">
            <a:off x="2968625" y="7910513"/>
            <a:ext cx="325438" cy="307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66" name="矩形 13"/>
          <p:cNvSpPr/>
          <p:nvPr/>
        </p:nvSpPr>
        <p:spPr>
          <a:xfrm>
            <a:off x="720725" y="8689975"/>
            <a:ext cx="1050925" cy="214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</a:rPr>
              <a:t>PC-5p-32123_688</a:t>
            </a:r>
            <a:endParaRPr lang="zh-CN" altLang="en-US" sz="800" b="1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9267" name="文本框 87"/>
          <p:cNvSpPr txBox="1"/>
          <p:nvPr/>
        </p:nvSpPr>
        <p:spPr>
          <a:xfrm>
            <a:off x="527050" y="339725"/>
            <a:ext cx="325438" cy="214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rPr>
              <a:t>20</a:t>
            </a:r>
            <a:endParaRPr lang="en-US" altLang="zh-CN" sz="800" b="1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cxnSp>
        <p:nvCxnSpPr>
          <p:cNvPr id="89" name="直接箭头连接符 88"/>
          <p:cNvCxnSpPr>
            <a:stCxn id="304" idx="1"/>
          </p:cNvCxnSpPr>
          <p:nvPr/>
        </p:nvCxnSpPr>
        <p:spPr bwMode="auto">
          <a:xfrm flipV="1">
            <a:off x="725488" y="338138"/>
            <a:ext cx="152400" cy="80963"/>
          </a:xfrm>
          <a:prstGeom prst="straightConnector1">
            <a:avLst/>
          </a:prstGeom>
          <a:ln w="1270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箭头连接符 89"/>
          <p:cNvCxnSpPr>
            <a:stCxn id="304" idx="1"/>
          </p:cNvCxnSpPr>
          <p:nvPr/>
        </p:nvCxnSpPr>
        <p:spPr bwMode="auto">
          <a:xfrm flipH="1">
            <a:off x="1366838" y="2152650"/>
            <a:ext cx="153988" cy="98425"/>
          </a:xfrm>
          <a:prstGeom prst="straightConnector1">
            <a:avLst/>
          </a:prstGeom>
          <a:ln w="1270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70" name="文本框 90"/>
          <p:cNvSpPr txBox="1"/>
          <p:nvPr/>
        </p:nvSpPr>
        <p:spPr>
          <a:xfrm>
            <a:off x="1449388" y="2011363"/>
            <a:ext cx="349250" cy="2143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rPr>
              <a:t>40</a:t>
            </a:r>
            <a:endParaRPr lang="en-US" altLang="zh-CN" sz="800" b="1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cxnSp>
        <p:nvCxnSpPr>
          <p:cNvPr id="92" name="直接箭头连接符 91"/>
          <p:cNvCxnSpPr>
            <a:stCxn id="304" idx="1"/>
          </p:cNvCxnSpPr>
          <p:nvPr/>
        </p:nvCxnSpPr>
        <p:spPr bwMode="auto">
          <a:xfrm>
            <a:off x="725488" y="2225675"/>
            <a:ext cx="153988" cy="100013"/>
          </a:xfrm>
          <a:prstGeom prst="straightConnector1">
            <a:avLst/>
          </a:prstGeom>
          <a:ln w="1270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72" name="文本框 92"/>
          <p:cNvSpPr txBox="1"/>
          <p:nvPr/>
        </p:nvSpPr>
        <p:spPr>
          <a:xfrm>
            <a:off x="549275" y="2090738"/>
            <a:ext cx="276225" cy="2143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rPr>
              <a:t>5'</a:t>
            </a:r>
            <a:endParaRPr lang="en-US" altLang="zh-CN" sz="800" b="1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9273" name="文本框 94"/>
          <p:cNvSpPr txBox="1"/>
          <p:nvPr/>
        </p:nvSpPr>
        <p:spPr>
          <a:xfrm rot="-10800000" flipV="1">
            <a:off x="423863" y="2605088"/>
            <a:ext cx="311150" cy="215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rPr>
              <a:t>3'</a:t>
            </a:r>
            <a:endParaRPr lang="en-US" altLang="zh-CN" sz="800" b="1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cxnSp>
        <p:nvCxnSpPr>
          <p:cNvPr id="96" name="直接箭头连接符 95"/>
          <p:cNvCxnSpPr>
            <a:stCxn id="304" idx="1"/>
          </p:cNvCxnSpPr>
          <p:nvPr/>
        </p:nvCxnSpPr>
        <p:spPr bwMode="auto">
          <a:xfrm flipV="1">
            <a:off x="625475" y="2605088"/>
            <a:ext cx="152400" cy="82550"/>
          </a:xfrm>
          <a:prstGeom prst="straightConnector1">
            <a:avLst/>
          </a:prstGeom>
          <a:ln w="1270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75" name="组合 101"/>
          <p:cNvGrpSpPr/>
          <p:nvPr/>
        </p:nvGrpSpPr>
        <p:grpSpPr>
          <a:xfrm>
            <a:off x="600075" y="3879850"/>
            <a:ext cx="420688" cy="212725"/>
            <a:chOff x="889" y="6999"/>
            <a:chExt cx="661" cy="336"/>
          </a:xfrm>
        </p:grpSpPr>
        <p:cxnSp>
          <p:nvCxnSpPr>
            <p:cNvPr id="97" name="直接箭头连接符 96"/>
            <p:cNvCxnSpPr>
              <a:stCxn id="304" idx="1"/>
            </p:cNvCxnSpPr>
            <p:nvPr/>
          </p:nvCxnSpPr>
          <p:spPr>
            <a:xfrm flipV="1">
              <a:off x="1311" y="7004"/>
              <a:ext cx="239" cy="12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77" name="文本框 97"/>
            <p:cNvSpPr txBox="1"/>
            <p:nvPr/>
          </p:nvSpPr>
          <p:spPr>
            <a:xfrm>
              <a:off x="889" y="6999"/>
              <a:ext cx="605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140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grpSp>
        <p:nvGrpSpPr>
          <p:cNvPr id="9278" name="组合 100"/>
          <p:cNvGrpSpPr/>
          <p:nvPr/>
        </p:nvGrpSpPr>
        <p:grpSpPr>
          <a:xfrm>
            <a:off x="1225550" y="3979863"/>
            <a:ext cx="392113" cy="85725"/>
            <a:chOff x="1981" y="6619"/>
            <a:chExt cx="619" cy="337"/>
          </a:xfrm>
        </p:grpSpPr>
        <p:cxnSp>
          <p:nvCxnSpPr>
            <p:cNvPr id="99" name="直接箭头连接符 98"/>
            <p:cNvCxnSpPr>
              <a:stCxn id="19" idx="0"/>
            </p:cNvCxnSpPr>
            <p:nvPr/>
          </p:nvCxnSpPr>
          <p:spPr>
            <a:xfrm flipH="1" flipV="1">
              <a:off x="1981" y="6738"/>
              <a:ext cx="243" cy="181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80" name="文本框 99"/>
            <p:cNvSpPr txBox="1"/>
            <p:nvPr/>
          </p:nvSpPr>
          <p:spPr>
            <a:xfrm>
              <a:off x="2088" y="6619"/>
              <a:ext cx="512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60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cxnSp>
        <p:nvCxnSpPr>
          <p:cNvPr id="110" name="直接箭头连接符 109"/>
          <p:cNvCxnSpPr>
            <a:stCxn id="19" idx="0"/>
          </p:cNvCxnSpPr>
          <p:nvPr/>
        </p:nvCxnSpPr>
        <p:spPr bwMode="auto">
          <a:xfrm flipV="1">
            <a:off x="917575" y="8377238"/>
            <a:ext cx="134938" cy="123825"/>
          </a:xfrm>
          <a:prstGeom prst="straightConnector1">
            <a:avLst/>
          </a:prstGeom>
          <a:ln w="1270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82" name="文本框 110"/>
          <p:cNvSpPr txBox="1"/>
          <p:nvPr/>
        </p:nvSpPr>
        <p:spPr>
          <a:xfrm>
            <a:off x="682625" y="8450263"/>
            <a:ext cx="384175" cy="2143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rPr>
              <a:t>100</a:t>
            </a:r>
            <a:endParaRPr lang="en-US" altLang="zh-CN" sz="800" b="1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1363" y="5935663"/>
            <a:ext cx="277813" cy="450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9" name="矩形 188"/>
          <p:cNvSpPr/>
          <p:nvPr/>
        </p:nvSpPr>
        <p:spPr>
          <a:xfrm>
            <a:off x="1258888" y="5980113"/>
            <a:ext cx="277813" cy="450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85" name="组合 105"/>
          <p:cNvGrpSpPr/>
          <p:nvPr/>
        </p:nvGrpSpPr>
        <p:grpSpPr>
          <a:xfrm>
            <a:off x="1254125" y="6156325"/>
            <a:ext cx="403225" cy="261938"/>
            <a:chOff x="2005" y="6562"/>
            <a:chExt cx="635" cy="413"/>
          </a:xfrm>
        </p:grpSpPr>
        <p:cxnSp>
          <p:nvCxnSpPr>
            <p:cNvPr id="107" name="直接箭头连接符 106"/>
            <p:cNvCxnSpPr>
              <a:stCxn id="19" idx="0"/>
            </p:cNvCxnSpPr>
            <p:nvPr/>
          </p:nvCxnSpPr>
          <p:spPr>
            <a:xfrm flipH="1" flipV="1">
              <a:off x="2005" y="6562"/>
              <a:ext cx="245" cy="183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87" name="文本框 107"/>
            <p:cNvSpPr txBox="1"/>
            <p:nvPr/>
          </p:nvSpPr>
          <p:spPr>
            <a:xfrm>
              <a:off x="2128" y="6638"/>
              <a:ext cx="512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80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grpSp>
        <p:nvGrpSpPr>
          <p:cNvPr id="9288" name="组合 102"/>
          <p:cNvGrpSpPr/>
          <p:nvPr/>
        </p:nvGrpSpPr>
        <p:grpSpPr>
          <a:xfrm>
            <a:off x="620713" y="6145213"/>
            <a:ext cx="417512" cy="214312"/>
            <a:chOff x="1020" y="6204"/>
            <a:chExt cx="659" cy="337"/>
          </a:xfrm>
        </p:grpSpPr>
        <p:cxnSp>
          <p:nvCxnSpPr>
            <p:cNvPr id="104" name="直接箭头连接符 103"/>
            <p:cNvCxnSpPr>
              <a:stCxn id="19" idx="0"/>
            </p:cNvCxnSpPr>
            <p:nvPr/>
          </p:nvCxnSpPr>
          <p:spPr>
            <a:xfrm flipV="1">
              <a:off x="1438" y="6204"/>
              <a:ext cx="241" cy="13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90" name="文本框 104"/>
            <p:cNvSpPr txBox="1"/>
            <p:nvPr/>
          </p:nvSpPr>
          <p:spPr>
            <a:xfrm>
              <a:off x="1020" y="6204"/>
              <a:ext cx="605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120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grpSp>
        <p:nvGrpSpPr>
          <p:cNvPr id="9291" name="组合 4"/>
          <p:cNvGrpSpPr/>
          <p:nvPr/>
        </p:nvGrpSpPr>
        <p:grpSpPr>
          <a:xfrm>
            <a:off x="1582738" y="2298700"/>
            <a:ext cx="1476375" cy="6588125"/>
            <a:chOff x="1631115" y="3128963"/>
            <a:chExt cx="1475264" cy="6588196"/>
          </a:xfrm>
        </p:grpSpPr>
        <p:grpSp>
          <p:nvGrpSpPr>
            <p:cNvPr id="9292" name="组合 129"/>
            <p:cNvGrpSpPr/>
            <p:nvPr/>
          </p:nvGrpSpPr>
          <p:grpSpPr>
            <a:xfrm>
              <a:off x="1631115" y="3128963"/>
              <a:ext cx="1475264" cy="6464300"/>
              <a:chOff x="2419" y="1827"/>
              <a:chExt cx="2323" cy="10180"/>
            </a:xfrm>
          </p:grpSpPr>
          <p:sp>
            <p:nvSpPr>
              <p:cNvPr id="9293" name="矩形 17"/>
              <p:cNvSpPr/>
              <p:nvPr/>
            </p:nvSpPr>
            <p:spPr>
              <a:xfrm>
                <a:off x="2629" y="10665"/>
                <a:ext cx="1735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zh-CN" altLang="en-US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PC-3p-1207_6855</a:t>
                </a:r>
                <a:endParaRPr lang="zh-CN" altLang="en-US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grpSp>
            <p:nvGrpSpPr>
              <p:cNvPr id="9294" name="组合 82"/>
              <p:cNvGrpSpPr/>
              <p:nvPr/>
            </p:nvGrpSpPr>
            <p:grpSpPr>
              <a:xfrm>
                <a:off x="2419" y="1827"/>
                <a:ext cx="2323" cy="10180"/>
                <a:chOff x="2325" y="1161"/>
                <a:chExt cx="2086" cy="8976"/>
              </a:xfrm>
            </p:grpSpPr>
            <p:grpSp>
              <p:nvGrpSpPr>
                <p:cNvPr id="9295" name="组合 77"/>
                <p:cNvGrpSpPr/>
                <p:nvPr/>
              </p:nvGrpSpPr>
              <p:grpSpPr>
                <a:xfrm>
                  <a:off x="2325" y="1161"/>
                  <a:ext cx="2086" cy="8976"/>
                  <a:chOff x="2549" y="1481"/>
                  <a:chExt cx="2086" cy="8976"/>
                </a:xfrm>
              </p:grpSpPr>
              <p:pic>
                <p:nvPicPr>
                  <p:cNvPr id="250" name="图片 249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222" r="33898" b="3399"/>
                  <a:stretch>
                    <a:fillRect/>
                  </a:stretch>
                </p:blipFill>
                <p:spPr>
                  <a:xfrm>
                    <a:off x="2549" y="1481"/>
                    <a:ext cx="2086" cy="8672"/>
                  </a:xfrm>
                  <a:custGeom>
                    <a:avLst/>
                    <a:gdLst>
                      <a:gd name="connsiteX0" fmla="*/ 0 w 2190750"/>
                      <a:gd name="connsiteY0" fmla="*/ 0 h 8663354"/>
                      <a:gd name="connsiteX1" fmla="*/ 2190750 w 2190750"/>
                      <a:gd name="connsiteY1" fmla="*/ 0 h 8663354"/>
                      <a:gd name="connsiteX2" fmla="*/ 2190750 w 2190750"/>
                      <a:gd name="connsiteY2" fmla="*/ 8663354 h 8663354"/>
                      <a:gd name="connsiteX3" fmla="*/ 0 w 2190750"/>
                      <a:gd name="connsiteY3" fmla="*/ 8663354 h 866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90750" h="8663354">
                        <a:moveTo>
                          <a:pt x="0" y="0"/>
                        </a:moveTo>
                        <a:lnTo>
                          <a:pt x="2190750" y="0"/>
                        </a:lnTo>
                        <a:lnTo>
                          <a:pt x="2190750" y="8663354"/>
                        </a:lnTo>
                        <a:lnTo>
                          <a:pt x="0" y="8663354"/>
                        </a:lnTo>
                        <a:close/>
                      </a:path>
                    </a:pathLst>
                  </a:custGeom>
                </p:spPr>
              </p:pic>
              <p:grpSp>
                <p:nvGrpSpPr>
                  <p:cNvPr id="9297" name="组合 70"/>
                  <p:cNvGrpSpPr/>
                  <p:nvPr/>
                </p:nvGrpSpPr>
                <p:grpSpPr>
                  <a:xfrm>
                    <a:off x="3092" y="1971"/>
                    <a:ext cx="1484" cy="8486"/>
                    <a:chOff x="3092" y="1971"/>
                    <a:chExt cx="1484" cy="8486"/>
                  </a:xfrm>
                </p:grpSpPr>
                <p:sp>
                  <p:nvSpPr>
                    <p:cNvPr id="252" name="矩形 251"/>
                    <p:cNvSpPr/>
                    <p:nvPr/>
                  </p:nvSpPr>
                  <p:spPr>
                    <a:xfrm flipV="1">
                      <a:off x="3904" y="10027"/>
                      <a:ext cx="287" cy="43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53" name="矩形 252"/>
                    <p:cNvSpPr/>
                    <p:nvPr/>
                  </p:nvSpPr>
                  <p:spPr>
                    <a:xfrm rot="21300000" flipV="1">
                      <a:off x="3821" y="8524"/>
                      <a:ext cx="287" cy="43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54" name="矩形 253"/>
                    <p:cNvSpPr/>
                    <p:nvPr/>
                  </p:nvSpPr>
                  <p:spPr>
                    <a:xfrm rot="21300000" flipV="1">
                      <a:off x="3199" y="6994"/>
                      <a:ext cx="287" cy="4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55" name="矩形 254"/>
                    <p:cNvSpPr/>
                    <p:nvPr/>
                  </p:nvSpPr>
                  <p:spPr>
                    <a:xfrm flipV="1">
                      <a:off x="3702" y="5451"/>
                      <a:ext cx="287" cy="43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56" name="矩形 255"/>
                    <p:cNvSpPr/>
                    <p:nvPr/>
                  </p:nvSpPr>
                  <p:spPr>
                    <a:xfrm flipV="1">
                      <a:off x="3092" y="4117"/>
                      <a:ext cx="287" cy="43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57" name="矩形 256"/>
                    <p:cNvSpPr/>
                    <p:nvPr/>
                  </p:nvSpPr>
                  <p:spPr>
                    <a:xfrm flipV="1">
                      <a:off x="4290" y="3037"/>
                      <a:ext cx="287" cy="4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58" name="矩形 257"/>
                    <p:cNvSpPr/>
                    <p:nvPr/>
                  </p:nvSpPr>
                  <p:spPr>
                    <a:xfrm flipV="1">
                      <a:off x="3137" y="1970"/>
                      <a:ext cx="177" cy="25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49" name="矩形 248"/>
                <p:cNvSpPr/>
                <p:nvPr/>
              </p:nvSpPr>
              <p:spPr>
                <a:xfrm>
                  <a:off x="3135" y="9745"/>
                  <a:ext cx="182" cy="2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234" name="直接箭头连接符 233"/>
              <p:cNvCxnSpPr>
                <a:stCxn id="19" idx="0"/>
              </p:cNvCxnSpPr>
              <p:nvPr/>
            </p:nvCxnSpPr>
            <p:spPr>
              <a:xfrm flipH="1">
                <a:off x="3053" y="2395"/>
                <a:ext cx="95" cy="23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07" name="文本框 114"/>
              <p:cNvSpPr txBox="1"/>
              <p:nvPr/>
            </p:nvSpPr>
            <p:spPr>
              <a:xfrm>
                <a:off x="2971" y="2138"/>
                <a:ext cx="51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60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sp>
            <p:nvSpPr>
              <p:cNvPr id="9308" name="文本框 116"/>
              <p:cNvSpPr txBox="1"/>
              <p:nvPr/>
            </p:nvSpPr>
            <p:spPr>
              <a:xfrm>
                <a:off x="2799" y="4817"/>
                <a:ext cx="471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40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237" name="直接箭头连接符 236"/>
              <p:cNvCxnSpPr>
                <a:stCxn id="19" idx="0"/>
              </p:cNvCxnSpPr>
              <p:nvPr/>
            </p:nvCxnSpPr>
            <p:spPr>
              <a:xfrm flipV="1">
                <a:off x="3123" y="4837"/>
                <a:ext cx="240" cy="12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直接箭头连接符 237"/>
              <p:cNvCxnSpPr>
                <a:stCxn id="19" idx="0"/>
              </p:cNvCxnSpPr>
              <p:nvPr/>
            </p:nvCxnSpPr>
            <p:spPr>
              <a:xfrm flipH="1" flipV="1">
                <a:off x="3685" y="6550"/>
                <a:ext cx="245" cy="183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11" name="文本框 119"/>
              <p:cNvSpPr txBox="1"/>
              <p:nvPr/>
            </p:nvSpPr>
            <p:spPr>
              <a:xfrm>
                <a:off x="3804" y="6588"/>
                <a:ext cx="655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100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240" name="直接箭头连接符 239"/>
              <p:cNvCxnSpPr>
                <a:stCxn id="19" idx="0"/>
              </p:cNvCxnSpPr>
              <p:nvPr/>
            </p:nvCxnSpPr>
            <p:spPr>
              <a:xfrm flipV="1">
                <a:off x="3243" y="8277"/>
                <a:ext cx="240" cy="1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13" name="文本框 122"/>
              <p:cNvSpPr txBox="1"/>
              <p:nvPr/>
            </p:nvSpPr>
            <p:spPr>
              <a:xfrm>
                <a:off x="2901" y="8286"/>
                <a:ext cx="46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20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242" name="直接箭头连接符 241"/>
              <p:cNvCxnSpPr>
                <a:stCxn id="19" idx="0"/>
              </p:cNvCxnSpPr>
              <p:nvPr/>
            </p:nvCxnSpPr>
            <p:spPr>
              <a:xfrm flipH="1" flipV="1">
                <a:off x="3810" y="9987"/>
                <a:ext cx="242" cy="183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15" name="文本框 124"/>
              <p:cNvSpPr txBox="1"/>
              <p:nvPr/>
            </p:nvSpPr>
            <p:spPr>
              <a:xfrm>
                <a:off x="3928" y="10026"/>
                <a:ext cx="655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120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cxnSp>
            <p:nvCxnSpPr>
              <p:cNvPr id="244" name="直接箭头连接符 243"/>
              <p:cNvCxnSpPr>
                <a:stCxn id="19" idx="0"/>
              </p:cNvCxnSpPr>
              <p:nvPr/>
            </p:nvCxnSpPr>
            <p:spPr>
              <a:xfrm flipV="1">
                <a:off x="3283" y="11520"/>
                <a:ext cx="240" cy="12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直接箭头连接符 244"/>
              <p:cNvCxnSpPr>
                <a:stCxn id="19" idx="0"/>
              </p:cNvCxnSpPr>
              <p:nvPr/>
            </p:nvCxnSpPr>
            <p:spPr>
              <a:xfrm flipH="1" flipV="1">
                <a:off x="3928" y="11520"/>
                <a:ext cx="222" cy="103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18" name="文本框 127"/>
              <p:cNvSpPr txBox="1"/>
              <p:nvPr/>
            </p:nvSpPr>
            <p:spPr>
              <a:xfrm>
                <a:off x="2971" y="11519"/>
                <a:ext cx="51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5'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  <p:sp>
            <p:nvSpPr>
              <p:cNvPr id="9319" name="文本框 128"/>
              <p:cNvSpPr txBox="1"/>
              <p:nvPr/>
            </p:nvSpPr>
            <p:spPr>
              <a:xfrm>
                <a:off x="4060" y="11491"/>
                <a:ext cx="51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3'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</p:grpSp>
        <p:sp>
          <p:nvSpPr>
            <p:cNvPr id="9320" name="矩形 198"/>
            <p:cNvSpPr/>
            <p:nvPr/>
          </p:nvSpPr>
          <p:spPr>
            <a:xfrm>
              <a:off x="1932983" y="9503164"/>
              <a:ext cx="95069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PC-3p-1207_6855</a:t>
              </a:r>
              <a:endPara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grpSp>
        <p:nvGrpSpPr>
          <p:cNvPr id="9321" name="组合 259"/>
          <p:cNvGrpSpPr/>
          <p:nvPr/>
        </p:nvGrpSpPr>
        <p:grpSpPr>
          <a:xfrm>
            <a:off x="933450" y="2390775"/>
            <a:ext cx="4911725" cy="6529388"/>
            <a:chOff x="886190" y="331788"/>
            <a:chExt cx="4912254" cy="6529705"/>
          </a:xfrm>
        </p:grpSpPr>
        <p:pic>
          <p:nvPicPr>
            <p:cNvPr id="261" name="图片 26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83" b="10080"/>
            <a:stretch>
              <a:fillRect/>
            </a:stretch>
          </p:blipFill>
          <p:spPr bwMode="auto">
            <a:xfrm rot="2631300">
              <a:off x="886190" y="1086168"/>
              <a:ext cx="4912254" cy="4853940"/>
            </a:xfrm>
            <a:custGeom>
              <a:avLst/>
              <a:gdLst>
                <a:gd name="connsiteX0" fmla="*/ 0 w 6858000"/>
                <a:gd name="connsiteY0" fmla="*/ 708600 h 7384153"/>
                <a:gd name="connsiteX1" fmla="*/ 737503 w 6858000"/>
                <a:gd name="connsiteY1" fmla="*/ 0 h 7384153"/>
                <a:gd name="connsiteX2" fmla="*/ 6858000 w 6858000"/>
                <a:gd name="connsiteY2" fmla="*/ 6370144 h 7384153"/>
                <a:gd name="connsiteX3" fmla="*/ 6858000 w 6858000"/>
                <a:gd name="connsiteY3" fmla="*/ 6576294 h 7384153"/>
                <a:gd name="connsiteX4" fmla="*/ 6017189 w 6858000"/>
                <a:gd name="connsiteY4" fmla="*/ 7384153 h 7384153"/>
                <a:gd name="connsiteX5" fmla="*/ 0 w 6858000"/>
                <a:gd name="connsiteY5" fmla="*/ 1121531 h 7384153"/>
                <a:gd name="connsiteX6" fmla="*/ 0 w 6858000"/>
                <a:gd name="connsiteY6" fmla="*/ 708600 h 738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8000" h="7384153">
                  <a:moveTo>
                    <a:pt x="0" y="708600"/>
                  </a:moveTo>
                  <a:lnTo>
                    <a:pt x="737503" y="0"/>
                  </a:lnTo>
                  <a:lnTo>
                    <a:pt x="6858000" y="6370144"/>
                  </a:lnTo>
                  <a:lnTo>
                    <a:pt x="6858000" y="6576294"/>
                  </a:lnTo>
                  <a:lnTo>
                    <a:pt x="6017189" y="7384153"/>
                  </a:lnTo>
                  <a:lnTo>
                    <a:pt x="0" y="1121531"/>
                  </a:lnTo>
                  <a:lnTo>
                    <a:pt x="0" y="708600"/>
                  </a:lnTo>
                  <a:close/>
                </a:path>
              </a:pathLst>
            </a:custGeom>
          </p:spPr>
        </p:pic>
        <p:grpSp>
          <p:nvGrpSpPr>
            <p:cNvPr id="9323" name="组合 85"/>
            <p:cNvGrpSpPr/>
            <p:nvPr/>
          </p:nvGrpSpPr>
          <p:grpSpPr>
            <a:xfrm>
              <a:off x="2757101" y="411163"/>
              <a:ext cx="958318" cy="6114415"/>
              <a:chOff x="4326" y="727"/>
              <a:chExt cx="1509" cy="9629"/>
            </a:xfrm>
          </p:grpSpPr>
          <p:grpSp>
            <p:nvGrpSpPr>
              <p:cNvPr id="9324" name="组合 79"/>
              <p:cNvGrpSpPr/>
              <p:nvPr/>
            </p:nvGrpSpPr>
            <p:grpSpPr>
              <a:xfrm>
                <a:off x="4528" y="727"/>
                <a:ext cx="1307" cy="9629"/>
                <a:chOff x="4528" y="727"/>
                <a:chExt cx="1307" cy="9629"/>
              </a:xfrm>
            </p:grpSpPr>
            <p:grpSp>
              <p:nvGrpSpPr>
                <p:cNvPr id="9325" name="组合 73"/>
                <p:cNvGrpSpPr/>
                <p:nvPr/>
              </p:nvGrpSpPr>
              <p:grpSpPr>
                <a:xfrm>
                  <a:off x="4528" y="727"/>
                  <a:ext cx="1307" cy="7771"/>
                  <a:chOff x="4528" y="727"/>
                  <a:chExt cx="1307" cy="7771"/>
                </a:xfrm>
              </p:grpSpPr>
              <p:sp>
                <p:nvSpPr>
                  <p:cNvPr id="289" name="矩形 288"/>
                  <p:cNvSpPr/>
                  <p:nvPr/>
                </p:nvSpPr>
                <p:spPr>
                  <a:xfrm rot="21300000" flipV="1">
                    <a:off x="5143" y="2632"/>
                    <a:ext cx="242" cy="3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0" name="矩形 289"/>
                  <p:cNvSpPr/>
                  <p:nvPr/>
                </p:nvSpPr>
                <p:spPr>
                  <a:xfrm rot="21300000" flipV="1">
                    <a:off x="5250" y="4562"/>
                    <a:ext cx="300" cy="3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1" name="矩形 290"/>
                  <p:cNvSpPr/>
                  <p:nvPr/>
                </p:nvSpPr>
                <p:spPr>
                  <a:xfrm rot="21300000" flipV="1">
                    <a:off x="5385" y="6427"/>
                    <a:ext cx="303" cy="3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2" name="矩形 291"/>
                  <p:cNvSpPr/>
                  <p:nvPr/>
                </p:nvSpPr>
                <p:spPr>
                  <a:xfrm rot="21300000" flipV="1">
                    <a:off x="5485" y="8137"/>
                    <a:ext cx="300" cy="3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3" name="矩形 292"/>
                  <p:cNvSpPr/>
                  <p:nvPr/>
                </p:nvSpPr>
                <p:spPr>
                  <a:xfrm rot="21300000" flipV="1">
                    <a:off x="5530" y="8097"/>
                    <a:ext cx="303" cy="3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4" name="矩形 293"/>
                  <p:cNvSpPr/>
                  <p:nvPr/>
                </p:nvSpPr>
                <p:spPr>
                  <a:xfrm rot="21300000" flipV="1">
                    <a:off x="4718" y="6367"/>
                    <a:ext cx="285" cy="43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5" name="矩形 294"/>
                  <p:cNvSpPr/>
                  <p:nvPr/>
                </p:nvSpPr>
                <p:spPr>
                  <a:xfrm flipV="1">
                    <a:off x="4638" y="727"/>
                    <a:ext cx="310" cy="3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6" name="矩形 295"/>
                  <p:cNvSpPr/>
                  <p:nvPr/>
                </p:nvSpPr>
                <p:spPr>
                  <a:xfrm rot="21300000" flipV="1">
                    <a:off x="4528" y="2632"/>
                    <a:ext cx="242" cy="3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7" name="矩形 296"/>
                  <p:cNvSpPr/>
                  <p:nvPr/>
                </p:nvSpPr>
                <p:spPr>
                  <a:xfrm rot="21300000" flipV="1">
                    <a:off x="4593" y="4502"/>
                    <a:ext cx="302" cy="3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8" name="矩形 297"/>
                  <p:cNvSpPr/>
                  <p:nvPr/>
                </p:nvSpPr>
                <p:spPr>
                  <a:xfrm rot="21300000" flipV="1">
                    <a:off x="4818" y="8272"/>
                    <a:ext cx="300" cy="22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1">
                      <a:ln>
                        <a:noFill/>
                      </a:ln>
                      <a:solidFill>
                        <a:schemeClr val="lt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88" name="矩形 287"/>
                <p:cNvSpPr/>
                <p:nvPr/>
              </p:nvSpPr>
              <p:spPr>
                <a:xfrm rot="21300000" flipV="1">
                  <a:off x="4918" y="10005"/>
                  <a:ext cx="302" cy="3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6" name="矩形 285"/>
              <p:cNvSpPr/>
              <p:nvPr/>
            </p:nvSpPr>
            <p:spPr>
              <a:xfrm flipV="1">
                <a:off x="4325" y="2622"/>
                <a:ext cx="310" cy="3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263" name="直接箭头连接符 262"/>
            <p:cNvCxnSpPr>
              <a:stCxn id="19" idx="0"/>
            </p:cNvCxnSpPr>
            <p:nvPr/>
          </p:nvCxnSpPr>
          <p:spPr bwMode="auto">
            <a:xfrm flipH="1">
              <a:off x="3102579" y="495309"/>
              <a:ext cx="60331" cy="150819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39" name="文本框 131"/>
            <p:cNvSpPr txBox="1"/>
            <p:nvPr/>
          </p:nvSpPr>
          <p:spPr>
            <a:xfrm>
              <a:off x="3037167" y="331788"/>
              <a:ext cx="325155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50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65" name="直接箭头连接符 264"/>
            <p:cNvCxnSpPr>
              <a:stCxn id="19" idx="0"/>
            </p:cNvCxnSpPr>
            <p:nvPr/>
          </p:nvCxnSpPr>
          <p:spPr bwMode="auto">
            <a:xfrm flipV="1">
              <a:off x="2918409" y="1728856"/>
              <a:ext cx="152416" cy="8255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41" name="文本框 133"/>
            <p:cNvSpPr txBox="1"/>
            <p:nvPr/>
          </p:nvSpPr>
          <p:spPr>
            <a:xfrm>
              <a:off x="2703121" y="1728788"/>
              <a:ext cx="29911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40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67" name="直接箭头连接符 266"/>
            <p:cNvCxnSpPr>
              <a:stCxn id="19" idx="0"/>
            </p:cNvCxnSpPr>
            <p:nvPr/>
          </p:nvCxnSpPr>
          <p:spPr bwMode="auto">
            <a:xfrm flipH="1" flipV="1">
              <a:off x="3267696" y="1728856"/>
              <a:ext cx="155592" cy="11589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43" name="文本框 135"/>
            <p:cNvSpPr txBox="1"/>
            <p:nvPr/>
          </p:nvSpPr>
          <p:spPr>
            <a:xfrm>
              <a:off x="3347080" y="1754188"/>
              <a:ext cx="29911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60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69" name="直接箭头连接符 268"/>
            <p:cNvCxnSpPr>
              <a:stCxn id="19" idx="0"/>
            </p:cNvCxnSpPr>
            <p:nvPr/>
          </p:nvCxnSpPr>
          <p:spPr bwMode="auto">
            <a:xfrm flipV="1">
              <a:off x="2988266" y="2913188"/>
              <a:ext cx="152416" cy="80967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45" name="文本框 137"/>
            <p:cNvSpPr txBox="1"/>
            <p:nvPr/>
          </p:nvSpPr>
          <p:spPr>
            <a:xfrm>
              <a:off x="2772343" y="2912428"/>
              <a:ext cx="29911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30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71" name="直接箭头连接符 270"/>
            <p:cNvCxnSpPr>
              <a:stCxn id="19" idx="0"/>
            </p:cNvCxnSpPr>
            <p:nvPr/>
          </p:nvCxnSpPr>
          <p:spPr bwMode="auto">
            <a:xfrm flipH="1" flipV="1">
              <a:off x="3343905" y="2902076"/>
              <a:ext cx="155592" cy="115893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47" name="文本框 139"/>
            <p:cNvSpPr txBox="1"/>
            <p:nvPr/>
          </p:nvSpPr>
          <p:spPr>
            <a:xfrm>
              <a:off x="3423288" y="2927668"/>
              <a:ext cx="29911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70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73" name="直接箭头连接符 272"/>
            <p:cNvCxnSpPr>
              <a:stCxn id="19" idx="0"/>
            </p:cNvCxnSpPr>
            <p:nvPr/>
          </p:nvCxnSpPr>
          <p:spPr bwMode="auto">
            <a:xfrm flipV="1">
              <a:off x="3072413" y="4097521"/>
              <a:ext cx="154004" cy="8255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49" name="文本框 141"/>
            <p:cNvSpPr txBox="1"/>
            <p:nvPr/>
          </p:nvSpPr>
          <p:spPr>
            <a:xfrm>
              <a:off x="2858077" y="4097973"/>
              <a:ext cx="29911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20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75" name="直接箭头连接符 274"/>
            <p:cNvCxnSpPr>
              <a:stCxn id="19" idx="0"/>
            </p:cNvCxnSpPr>
            <p:nvPr/>
          </p:nvCxnSpPr>
          <p:spPr bwMode="auto">
            <a:xfrm flipH="1" flipV="1">
              <a:off x="3435990" y="4100696"/>
              <a:ext cx="152416" cy="114306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箭头连接符 276"/>
            <p:cNvCxnSpPr>
              <a:stCxn id="19" idx="0"/>
            </p:cNvCxnSpPr>
            <p:nvPr/>
          </p:nvCxnSpPr>
          <p:spPr bwMode="auto">
            <a:xfrm flipV="1">
              <a:off x="3131157" y="5285028"/>
              <a:ext cx="152416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箭头连接符 277"/>
            <p:cNvCxnSpPr>
              <a:stCxn id="19" idx="0"/>
            </p:cNvCxnSpPr>
            <p:nvPr/>
          </p:nvCxnSpPr>
          <p:spPr bwMode="auto">
            <a:xfrm flipH="1" flipV="1">
              <a:off x="3499496" y="5281853"/>
              <a:ext cx="152416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53" name="文本框 146"/>
            <p:cNvSpPr txBox="1"/>
            <p:nvPr/>
          </p:nvSpPr>
          <p:spPr>
            <a:xfrm>
              <a:off x="2913328" y="5175568"/>
              <a:ext cx="29911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10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80" name="直接箭头连接符 279"/>
            <p:cNvCxnSpPr>
              <a:stCxn id="19" idx="0"/>
            </p:cNvCxnSpPr>
            <p:nvPr/>
          </p:nvCxnSpPr>
          <p:spPr bwMode="auto">
            <a:xfrm flipV="1">
              <a:off x="3286749" y="6296316"/>
              <a:ext cx="47630" cy="128593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55" name="文本框 152"/>
            <p:cNvSpPr txBox="1"/>
            <p:nvPr/>
          </p:nvSpPr>
          <p:spPr>
            <a:xfrm>
              <a:off x="3129251" y="6378258"/>
              <a:ext cx="293402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5'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sp>
          <p:nvSpPr>
            <p:cNvPr id="9356" name="文本框 153"/>
            <p:cNvSpPr txBox="1"/>
            <p:nvPr/>
          </p:nvSpPr>
          <p:spPr>
            <a:xfrm>
              <a:off x="3635468" y="6332942"/>
              <a:ext cx="323330" cy="2154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3'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sp>
          <p:nvSpPr>
            <p:cNvPr id="9357" name="文本框 5"/>
            <p:cNvSpPr txBox="1"/>
            <p:nvPr/>
          </p:nvSpPr>
          <p:spPr>
            <a:xfrm>
              <a:off x="2966674" y="6647498"/>
              <a:ext cx="986896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PC-3p-39371_573</a:t>
              </a:r>
              <a:endPara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sp>
          <p:nvSpPr>
            <p:cNvPr id="9358" name="文本框 157"/>
            <p:cNvSpPr txBox="1"/>
            <p:nvPr/>
          </p:nvSpPr>
          <p:spPr>
            <a:xfrm>
              <a:off x="3508298" y="4114762"/>
              <a:ext cx="299117" cy="213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80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sp>
        <p:nvSpPr>
          <p:cNvPr id="9359" name="文本框 5"/>
          <p:cNvSpPr txBox="1"/>
          <p:nvPr/>
        </p:nvSpPr>
        <p:spPr>
          <a:xfrm>
            <a:off x="3630613" y="7256463"/>
            <a:ext cx="350837" cy="215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rPr>
              <a:t>90</a:t>
            </a:r>
            <a:endParaRPr lang="zh-CN" altLang="en-US" sz="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9360" name="组合 199"/>
          <p:cNvGrpSpPr/>
          <p:nvPr/>
        </p:nvGrpSpPr>
        <p:grpSpPr>
          <a:xfrm>
            <a:off x="4818063" y="257175"/>
            <a:ext cx="1557337" cy="8662988"/>
            <a:chOff x="7545" y="362"/>
            <a:chExt cx="2453" cy="13642"/>
          </a:xfrm>
        </p:grpSpPr>
        <p:grpSp>
          <p:nvGrpSpPr>
            <p:cNvPr id="9361" name="组合 78"/>
            <p:cNvGrpSpPr/>
            <p:nvPr/>
          </p:nvGrpSpPr>
          <p:grpSpPr>
            <a:xfrm>
              <a:off x="7545" y="362"/>
              <a:ext cx="2164" cy="13321"/>
              <a:chOff x="7624" y="828"/>
              <a:chExt cx="1782" cy="9603"/>
            </a:xfrm>
          </p:grpSpPr>
          <p:pic>
            <p:nvPicPr>
              <p:cNvPr id="219" name="图片 21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86" r="41356" b="3018"/>
              <a:stretch>
                <a:fillRect/>
              </a:stretch>
            </p:blipFill>
            <p:spPr>
              <a:xfrm>
                <a:off x="7624" y="828"/>
                <a:ext cx="1772" cy="9349"/>
              </a:xfrm>
              <a:custGeom>
                <a:avLst/>
                <a:gdLst>
                  <a:gd name="connsiteX0" fmla="*/ 0 w 1427630"/>
                  <a:gd name="connsiteY0" fmla="*/ 0 h 8697489"/>
                  <a:gd name="connsiteX1" fmla="*/ 1427630 w 1427630"/>
                  <a:gd name="connsiteY1" fmla="*/ 0 h 8697489"/>
                  <a:gd name="connsiteX2" fmla="*/ 1427630 w 1427630"/>
                  <a:gd name="connsiteY2" fmla="*/ 8697489 h 8697489"/>
                  <a:gd name="connsiteX3" fmla="*/ 0 w 1427630"/>
                  <a:gd name="connsiteY3" fmla="*/ 8697489 h 8697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30" h="8697489">
                    <a:moveTo>
                      <a:pt x="0" y="0"/>
                    </a:moveTo>
                    <a:lnTo>
                      <a:pt x="1427630" y="0"/>
                    </a:lnTo>
                    <a:lnTo>
                      <a:pt x="1427630" y="8697489"/>
                    </a:lnTo>
                    <a:lnTo>
                      <a:pt x="0" y="8697489"/>
                    </a:lnTo>
                    <a:close/>
                  </a:path>
                </a:pathLst>
              </a:custGeom>
            </p:spPr>
          </p:pic>
          <p:grpSp>
            <p:nvGrpSpPr>
              <p:cNvPr id="9363" name="组合 75"/>
              <p:cNvGrpSpPr/>
              <p:nvPr/>
            </p:nvGrpSpPr>
            <p:grpSpPr>
              <a:xfrm>
                <a:off x="7781" y="1583"/>
                <a:ext cx="1625" cy="6884"/>
                <a:chOff x="7781" y="1583"/>
                <a:chExt cx="1625" cy="6884"/>
              </a:xfrm>
            </p:grpSpPr>
            <p:sp>
              <p:nvSpPr>
                <p:cNvPr id="223" name="矩形 222"/>
                <p:cNvSpPr/>
                <p:nvPr/>
              </p:nvSpPr>
              <p:spPr>
                <a:xfrm rot="240000" flipV="1">
                  <a:off x="8219" y="4335"/>
                  <a:ext cx="303" cy="3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24" name="矩形 223"/>
                <p:cNvSpPr/>
                <p:nvPr/>
              </p:nvSpPr>
              <p:spPr>
                <a:xfrm rot="420000" flipV="1">
                  <a:off x="9100" y="1583"/>
                  <a:ext cx="303" cy="3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25" name="矩形 224"/>
                <p:cNvSpPr/>
                <p:nvPr/>
              </p:nvSpPr>
              <p:spPr>
                <a:xfrm rot="420000" flipV="1">
                  <a:off x="8415" y="2306"/>
                  <a:ext cx="303" cy="3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26" name="矩形 225"/>
                <p:cNvSpPr/>
                <p:nvPr/>
              </p:nvSpPr>
              <p:spPr>
                <a:xfrm rot="420000" flipV="1">
                  <a:off x="8884" y="3711"/>
                  <a:ext cx="303" cy="3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27" name="矩形 226"/>
                <p:cNvSpPr/>
                <p:nvPr/>
              </p:nvSpPr>
              <p:spPr>
                <a:xfrm rot="420000" flipV="1">
                  <a:off x="8670" y="5710"/>
                  <a:ext cx="303" cy="3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28" name="矩形 227"/>
                <p:cNvSpPr/>
                <p:nvPr/>
              </p:nvSpPr>
              <p:spPr>
                <a:xfrm rot="420000" flipV="1">
                  <a:off x="7968" y="6429"/>
                  <a:ext cx="303" cy="3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29" name="矩形 228"/>
                <p:cNvSpPr/>
                <p:nvPr/>
              </p:nvSpPr>
              <p:spPr>
                <a:xfrm rot="21360000" flipV="1">
                  <a:off x="8419" y="7761"/>
                  <a:ext cx="303" cy="3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0" name="矩形 229"/>
                <p:cNvSpPr/>
                <p:nvPr/>
              </p:nvSpPr>
              <p:spPr>
                <a:xfrm rot="21360000" flipV="1">
                  <a:off x="7780" y="8118"/>
                  <a:ext cx="303" cy="3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1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1" name="矩形 220"/>
              <p:cNvSpPr/>
              <p:nvPr/>
            </p:nvSpPr>
            <p:spPr>
              <a:xfrm rot="21360000" flipV="1">
                <a:off x="8551" y="10084"/>
                <a:ext cx="303" cy="3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2" name="矩形 221"/>
              <p:cNvSpPr/>
              <p:nvPr/>
            </p:nvSpPr>
            <p:spPr>
              <a:xfrm rot="21360000" flipV="1">
                <a:off x="7892" y="10084"/>
                <a:ext cx="303" cy="3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96" name="直接箭头连接符 195"/>
            <p:cNvCxnSpPr>
              <a:stCxn id="19" idx="0"/>
            </p:cNvCxnSpPr>
            <p:nvPr/>
          </p:nvCxnSpPr>
          <p:spPr>
            <a:xfrm flipH="1" flipV="1">
              <a:off x="9323" y="1617"/>
              <a:ext cx="245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75" name="文本框 177"/>
            <p:cNvSpPr txBox="1"/>
            <p:nvPr/>
          </p:nvSpPr>
          <p:spPr>
            <a:xfrm>
              <a:off x="9446" y="1439"/>
              <a:ext cx="552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100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199" name="直接箭头连接符 198"/>
            <p:cNvCxnSpPr>
              <a:stCxn id="19" idx="0"/>
            </p:cNvCxnSpPr>
            <p:nvPr/>
          </p:nvCxnSpPr>
          <p:spPr>
            <a:xfrm flipV="1">
              <a:off x="8650" y="2617"/>
              <a:ext cx="245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77" name="文本框 179"/>
            <p:cNvSpPr txBox="1"/>
            <p:nvPr/>
          </p:nvSpPr>
          <p:spPr>
            <a:xfrm>
              <a:off x="8315" y="2449"/>
              <a:ext cx="47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80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01" name="直接箭头连接符 200"/>
            <p:cNvCxnSpPr>
              <a:stCxn id="19" idx="0"/>
            </p:cNvCxnSpPr>
            <p:nvPr/>
          </p:nvCxnSpPr>
          <p:spPr>
            <a:xfrm flipH="1" flipV="1">
              <a:off x="9043" y="4514"/>
              <a:ext cx="245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79" name="文本框 181"/>
            <p:cNvSpPr txBox="1"/>
            <p:nvPr/>
          </p:nvSpPr>
          <p:spPr>
            <a:xfrm>
              <a:off x="9161" y="4340"/>
              <a:ext cx="552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120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03" name="直接箭头连接符 202"/>
            <p:cNvCxnSpPr>
              <a:stCxn id="19" idx="0"/>
            </p:cNvCxnSpPr>
            <p:nvPr/>
          </p:nvCxnSpPr>
          <p:spPr>
            <a:xfrm flipV="1">
              <a:off x="8413" y="5512"/>
              <a:ext cx="245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81" name="文本框 183"/>
            <p:cNvSpPr txBox="1"/>
            <p:nvPr/>
          </p:nvSpPr>
          <p:spPr>
            <a:xfrm>
              <a:off x="8077" y="5344"/>
              <a:ext cx="47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60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05" name="直接箭头连接符 204"/>
            <p:cNvCxnSpPr>
              <a:stCxn id="19" idx="0"/>
            </p:cNvCxnSpPr>
            <p:nvPr/>
          </p:nvCxnSpPr>
          <p:spPr>
            <a:xfrm flipH="1" flipV="1">
              <a:off x="8778" y="7359"/>
              <a:ext cx="240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83" name="文本框 185"/>
            <p:cNvSpPr txBox="1"/>
            <p:nvPr/>
          </p:nvSpPr>
          <p:spPr>
            <a:xfrm>
              <a:off x="8895" y="7185"/>
              <a:ext cx="552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140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07" name="直接箭头连接符 206"/>
            <p:cNvCxnSpPr>
              <a:stCxn id="19" idx="0"/>
            </p:cNvCxnSpPr>
            <p:nvPr/>
          </p:nvCxnSpPr>
          <p:spPr>
            <a:xfrm flipV="1">
              <a:off x="8108" y="8487"/>
              <a:ext cx="245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85" name="文本框 188"/>
            <p:cNvSpPr txBox="1"/>
            <p:nvPr/>
          </p:nvSpPr>
          <p:spPr>
            <a:xfrm>
              <a:off x="7778" y="8318"/>
              <a:ext cx="47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40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grpSp>
          <p:nvGrpSpPr>
            <p:cNvPr id="9386" name="组合 191"/>
            <p:cNvGrpSpPr/>
            <p:nvPr/>
          </p:nvGrpSpPr>
          <p:grpSpPr>
            <a:xfrm>
              <a:off x="8493" y="10133"/>
              <a:ext cx="701" cy="336"/>
              <a:chOff x="10000" y="9574"/>
              <a:chExt cx="701" cy="336"/>
            </a:xfrm>
          </p:grpSpPr>
          <p:cxnSp>
            <p:nvCxnSpPr>
              <p:cNvPr id="217" name="直接箭头连接符 216"/>
              <p:cNvCxnSpPr>
                <a:stCxn id="19" idx="0"/>
              </p:cNvCxnSpPr>
              <p:nvPr/>
            </p:nvCxnSpPr>
            <p:spPr>
              <a:xfrm flipH="1" flipV="1">
                <a:off x="10000" y="9743"/>
                <a:ext cx="24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88" name="文本框 190"/>
              <p:cNvSpPr txBox="1"/>
              <p:nvPr/>
            </p:nvSpPr>
            <p:spPr>
              <a:xfrm>
                <a:off x="10149" y="9574"/>
                <a:ext cx="552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800" b="1" dirty="0">
                    <a:latin typeface="Times New Roman" panose="02020603050405020304" pitchFamily="18" charset="0"/>
                    <a:ea typeface="等线" panose="02010600030101010101" pitchFamily="2" charset="-122"/>
                  </a:rPr>
                  <a:t>160</a:t>
                </a:r>
                <a:endPara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</p:grpSp>
        <p:cxnSp>
          <p:nvCxnSpPr>
            <p:cNvPr id="210" name="直接箭头连接符 209"/>
            <p:cNvCxnSpPr>
              <a:stCxn id="19" idx="0"/>
            </p:cNvCxnSpPr>
            <p:nvPr/>
          </p:nvCxnSpPr>
          <p:spPr>
            <a:xfrm flipV="1">
              <a:off x="7983" y="10449"/>
              <a:ext cx="245" cy="182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90" name="文本框 193"/>
            <p:cNvSpPr txBox="1"/>
            <p:nvPr/>
          </p:nvSpPr>
          <p:spPr>
            <a:xfrm>
              <a:off x="7664" y="10521"/>
              <a:ext cx="47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20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cxnSp>
          <p:nvCxnSpPr>
            <p:cNvPr id="212" name="直接箭头连接符 211"/>
            <p:cNvCxnSpPr>
              <a:stCxn id="19" idx="0"/>
            </p:cNvCxnSpPr>
            <p:nvPr/>
          </p:nvCxnSpPr>
          <p:spPr>
            <a:xfrm flipV="1">
              <a:off x="8198" y="13207"/>
              <a:ext cx="73" cy="20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箭头连接符 213"/>
            <p:cNvCxnSpPr>
              <a:stCxn id="19" idx="0"/>
            </p:cNvCxnSpPr>
            <p:nvPr/>
          </p:nvCxnSpPr>
          <p:spPr>
            <a:xfrm flipH="1" flipV="1">
              <a:off x="8658" y="13187"/>
              <a:ext cx="65" cy="195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93" name="文本框 197"/>
            <p:cNvSpPr txBox="1"/>
            <p:nvPr/>
          </p:nvSpPr>
          <p:spPr>
            <a:xfrm>
              <a:off x="8566" y="13321"/>
              <a:ext cx="512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3'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sp>
          <p:nvSpPr>
            <p:cNvPr id="9394" name="文本框 1"/>
            <p:cNvSpPr txBox="1"/>
            <p:nvPr/>
          </p:nvSpPr>
          <p:spPr>
            <a:xfrm>
              <a:off x="7633" y="13667"/>
              <a:ext cx="1534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PC-5p-483610_46</a:t>
              </a:r>
              <a:endPara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sp>
          <p:nvSpPr>
            <p:cNvPr id="9395" name="文本框 195"/>
            <p:cNvSpPr txBox="1"/>
            <p:nvPr/>
          </p:nvSpPr>
          <p:spPr>
            <a:xfrm>
              <a:off x="7935" y="13330"/>
              <a:ext cx="462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</a:rPr>
                <a:t>5'</a:t>
              </a:r>
              <a:endPara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cxnSp>
        <p:nvCxnSpPr>
          <p:cNvPr id="338" name="直接箭头连接符 337"/>
          <p:cNvCxnSpPr>
            <a:stCxn id="19" idx="0"/>
          </p:cNvCxnSpPr>
          <p:nvPr/>
        </p:nvCxnSpPr>
        <p:spPr bwMode="auto">
          <a:xfrm flipH="1" flipV="1">
            <a:off x="3659188" y="8385175"/>
            <a:ext cx="111125" cy="93663"/>
          </a:xfrm>
          <a:prstGeom prst="straightConnector1">
            <a:avLst/>
          </a:prstGeom>
          <a:ln w="1270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97" name="文本框 153"/>
          <p:cNvSpPr txBox="1"/>
          <p:nvPr/>
        </p:nvSpPr>
        <p:spPr>
          <a:xfrm>
            <a:off x="4665663" y="8286750"/>
            <a:ext cx="322262" cy="215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800" b="1" dirty="0">
                <a:latin typeface="Times New Roman" panose="02020603050405020304" pitchFamily="18" charset="0"/>
                <a:ea typeface="等线" panose="02010600030101010101" pitchFamily="2" charset="-122"/>
              </a:rPr>
              <a:t>3'</a:t>
            </a:r>
            <a:endParaRPr lang="en-US" altLang="zh-CN" sz="800" b="1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WPS 演示</Application>
  <PresentationFormat/>
  <Paragraphs>110</Paragraphs>
  <Slides>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等线</vt:lpstr>
      <vt:lpstr>等线 Light</vt:lpstr>
      <vt:lpstr>Calibri</vt:lpstr>
      <vt:lpstr>Times New Roman</vt:lpstr>
      <vt:lpstr>微软雅黑</vt:lpstr>
      <vt:lpstr>Arial Unicode MS</vt:lpstr>
      <vt:lpstr>Arial Unicode MS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</dc:creator>
  <cp:lastModifiedBy>记得童年那首歌</cp:lastModifiedBy>
  <cp:revision>379</cp:revision>
  <dcterms:created xsi:type="dcterms:W3CDTF">2019-03-28T02:07:00Z</dcterms:created>
  <dcterms:modified xsi:type="dcterms:W3CDTF">2019-11-28T03:17:31Z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