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90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001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20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09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77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77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1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976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521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0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DA4D0-06B1-4032-AC89-8B2F41B0FE95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3B946-CC0D-4957-B778-59042D3059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919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180585"/>
              </p:ext>
            </p:extLst>
          </p:nvPr>
        </p:nvGraphicFramePr>
        <p:xfrm>
          <a:off x="651163" y="1828801"/>
          <a:ext cx="7841674" cy="3200399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3154912734"/>
                    </a:ext>
                  </a:extLst>
                </a:gridCol>
                <a:gridCol w="3140364">
                  <a:extLst>
                    <a:ext uri="{9D8B030D-6E8A-4147-A177-3AD203B41FA5}">
                      <a16:colId xmlns:a16="http://schemas.microsoft.com/office/drawing/2014/main" val="61418383"/>
                    </a:ext>
                  </a:extLst>
                </a:gridCol>
                <a:gridCol w="3482110">
                  <a:extLst>
                    <a:ext uri="{9D8B030D-6E8A-4147-A177-3AD203B41FA5}">
                      <a16:colId xmlns:a16="http://schemas.microsoft.com/office/drawing/2014/main" val="951739175"/>
                    </a:ext>
                  </a:extLst>
                </a:gridCol>
              </a:tblGrid>
              <a:tr h="7307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Gene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Forward</a:t>
                      </a:r>
                    </a:p>
                    <a:p>
                      <a:pPr algn="ctr"/>
                      <a:r>
                        <a:rPr lang="en-US" sz="1200" dirty="0" smtClean="0"/>
                        <a:t>(5’ </a:t>
                      </a:r>
                      <a:r>
                        <a:rPr lang="en-US" sz="1200" dirty="0" smtClean="0">
                          <a:sym typeface="Wingdings" panose="05000000000000000000" pitchFamily="2" charset="2"/>
                        </a:rPr>
                        <a:t> 3’)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Reverse</a:t>
                      </a:r>
                    </a:p>
                    <a:p>
                      <a:pPr algn="ctr"/>
                      <a:r>
                        <a:rPr lang="en-US" sz="1200" dirty="0" smtClean="0"/>
                        <a:t>(5’ </a:t>
                      </a:r>
                      <a:r>
                        <a:rPr lang="en-US" sz="1200" dirty="0" smtClean="0">
                          <a:sym typeface="Wingdings" panose="05000000000000000000" pitchFamily="2" charset="2"/>
                        </a:rPr>
                        <a:t> 3’)</a:t>
                      </a:r>
                      <a:endParaRPr lang="en-US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7661395"/>
                  </a:ext>
                </a:extLst>
              </a:tr>
              <a:tr h="49393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myf5</a:t>
                      </a:r>
                      <a:endParaRPr lang="en-US" b="1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CAG CCC CAC CTC CAA CTG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GGA GCT TTT ATC TGC AGC ACA TG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967700"/>
                  </a:ext>
                </a:extLst>
              </a:tr>
              <a:tr h="49393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myod</a:t>
                      </a:r>
                      <a:endParaRPr lang="en-US" b="1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GCG GTT CAG GAC CAC TTA TT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CAG CAT GCC TGG GAG ATA AA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51393"/>
                  </a:ext>
                </a:extLst>
              </a:tr>
              <a:tr h="49393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myog</a:t>
                      </a:r>
                      <a:endParaRPr lang="en-US" b="1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GAG ACA TCC CCC TAT TTC TAC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GCT CAG TCC GCT CAT AGC C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3090481"/>
                  </a:ext>
                </a:extLst>
              </a:tr>
              <a:tr h="49393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mrf4</a:t>
                      </a:r>
                      <a:endParaRPr lang="en-US" b="1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GTG GCC AAG TGT TTC GGA TC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AAA GGC GCT GAA</a:t>
                      </a:r>
                      <a:r>
                        <a:rPr lang="en-US" sz="1600" baseline="0" dirty="0" smtClean="0"/>
                        <a:t> GAC TGC TG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494561"/>
                  </a:ext>
                </a:extLst>
              </a:tr>
              <a:tr h="49393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gapdh</a:t>
                      </a:r>
                      <a:endParaRPr lang="en-US" b="1" i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GGC AAA GTG GAG ATT GTT GC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AAT TTG CCG TGA GTG GAG TC</a:t>
                      </a:r>
                      <a:endParaRPr 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98898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9240"/>
            <a:ext cx="2235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Table </a:t>
            </a:r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37310" y="1182261"/>
            <a:ext cx="7841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Table </a:t>
            </a:r>
            <a:r>
              <a:rPr lang="en-US" b="1" dirty="0" smtClean="0"/>
              <a:t>1</a:t>
            </a:r>
          </a:p>
          <a:p>
            <a:r>
              <a:rPr lang="en-US" dirty="0"/>
              <a:t>q</a:t>
            </a:r>
            <a:r>
              <a:rPr lang="en-US" dirty="0" smtClean="0"/>
              <a:t>PCR forward and reverse </a:t>
            </a:r>
            <a:r>
              <a:rPr lang="en-US" dirty="0"/>
              <a:t>p</a:t>
            </a:r>
            <a:r>
              <a:rPr lang="en-US" dirty="0" smtClean="0"/>
              <a:t>rimers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951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101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Company>URMC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University of Rochester</dc:creator>
  <cp:lastModifiedBy>University of Rochester</cp:lastModifiedBy>
  <cp:revision>9</cp:revision>
  <dcterms:created xsi:type="dcterms:W3CDTF">2019-04-01T15:52:57Z</dcterms:created>
  <dcterms:modified xsi:type="dcterms:W3CDTF">2019-06-10T15:26:31Z</dcterms:modified>
</cp:coreProperties>
</file>