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</p:sldIdLst>
  <p:sldSz cx="6858000" cy="8002588"/>
  <p:notesSz cx="6802438" cy="99345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2552" autoAdjust="0"/>
  </p:normalViewPr>
  <p:slideViewPr>
    <p:cSldViewPr snapToGrid="0">
      <p:cViewPr>
        <p:scale>
          <a:sx n="150" d="100"/>
          <a:sy n="150" d="100"/>
        </p:scale>
        <p:origin x="1698" y="-1872"/>
      </p:cViewPr>
      <p:guideLst>
        <p:guide orient="horz" pos="25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309683"/>
            <a:ext cx="5829300" cy="278608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203212"/>
            <a:ext cx="5143500" cy="193210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1525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00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26064"/>
            <a:ext cx="1478756" cy="678182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26064"/>
            <a:ext cx="4350544" cy="678182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090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8674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1995092"/>
            <a:ext cx="5915025" cy="3328854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355438"/>
            <a:ext cx="5915025" cy="175056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74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130318"/>
            <a:ext cx="2914650" cy="50775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130318"/>
            <a:ext cx="2914650" cy="507756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177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26066"/>
            <a:ext cx="5915025" cy="15467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1961746"/>
            <a:ext cx="2901255" cy="96142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2923168"/>
            <a:ext cx="2901255" cy="42995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1961746"/>
            <a:ext cx="2915543" cy="96142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2923168"/>
            <a:ext cx="2915543" cy="42995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406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189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90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3506"/>
            <a:ext cx="2211884" cy="18672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152226"/>
            <a:ext cx="3471863" cy="56870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400777"/>
            <a:ext cx="2211884" cy="444773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4774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33506"/>
            <a:ext cx="2211884" cy="1867271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152226"/>
            <a:ext cx="3471863" cy="568702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400777"/>
            <a:ext cx="2211884" cy="444773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700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26066"/>
            <a:ext cx="5915025" cy="15467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130318"/>
            <a:ext cx="5915025" cy="50775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417215"/>
            <a:ext cx="154305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A8E7F-07D9-40F2-82BC-82A661D53616}" type="datetimeFigureOut">
              <a:rPr kumimoji="1" lang="ja-JP" altLang="en-US" smtClean="0"/>
              <a:t>2019/11/1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417215"/>
            <a:ext cx="2314575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417215"/>
            <a:ext cx="1543050" cy="4260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DC745-D152-4C4A-B38E-42CEDA1699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19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D9595F9B-BC24-44A8-8401-6A31EA65CD1E}"/>
              </a:ext>
            </a:extLst>
          </p:cNvPr>
          <p:cNvCxnSpPr>
            <a:cxnSpLocks/>
          </p:cNvCxnSpPr>
          <p:nvPr/>
        </p:nvCxnSpPr>
        <p:spPr>
          <a:xfrm>
            <a:off x="214528" y="4140320"/>
            <a:ext cx="64890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5F76ED-FCA5-483B-B521-706E88D31AAA}"/>
              </a:ext>
            </a:extLst>
          </p:cNvPr>
          <p:cNvSpPr txBox="1"/>
          <p:nvPr/>
        </p:nvSpPr>
        <p:spPr>
          <a:xfrm>
            <a:off x="3138272" y="7632363"/>
            <a:ext cx="778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S1.Fig.</a:t>
            </a:r>
            <a:endParaRPr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Line 7">
            <a:extLst>
              <a:ext uri="{FF2B5EF4-FFF2-40B4-BE49-F238E27FC236}">
                <a16:creationId xmlns:a16="http://schemas.microsoft.com/office/drawing/2014/main" id="{B2F4E230-3B83-4245-BD58-5EDC9A5256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886" y="6462362"/>
            <a:ext cx="2216582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" name="Line 8">
            <a:extLst>
              <a:ext uri="{FF2B5EF4-FFF2-40B4-BE49-F238E27FC236}">
                <a16:creationId xmlns:a16="http://schemas.microsoft.com/office/drawing/2014/main" id="{F7C5FAE3-C28F-4BB6-A3D4-AA0B001AECB5}"/>
              </a:ext>
            </a:extLst>
          </p:cNvPr>
          <p:cNvSpPr>
            <a:spLocks noChangeShapeType="1"/>
          </p:cNvSpPr>
          <p:nvPr/>
        </p:nvSpPr>
        <p:spPr bwMode="auto">
          <a:xfrm>
            <a:off x="766102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" name="Line 9">
            <a:extLst>
              <a:ext uri="{FF2B5EF4-FFF2-40B4-BE49-F238E27FC236}">
                <a16:creationId xmlns:a16="http://schemas.microsoft.com/office/drawing/2014/main" id="{F9A19AB1-BC4E-4ECA-813A-868D155400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8783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" name="Line 10">
            <a:extLst>
              <a:ext uri="{FF2B5EF4-FFF2-40B4-BE49-F238E27FC236}">
                <a16:creationId xmlns:a16="http://schemas.microsoft.com/office/drawing/2014/main" id="{59FFFC88-D0E8-45E7-B1F1-AFCB2E9F3E3C}"/>
              </a:ext>
            </a:extLst>
          </p:cNvPr>
          <p:cNvSpPr>
            <a:spLocks noChangeShapeType="1"/>
          </p:cNvSpPr>
          <p:nvPr/>
        </p:nvSpPr>
        <p:spPr bwMode="auto">
          <a:xfrm>
            <a:off x="1431464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42BB59BA-820C-49BC-A2FA-CD7F802CCFD9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3178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" name="Line 12">
            <a:extLst>
              <a:ext uri="{FF2B5EF4-FFF2-40B4-BE49-F238E27FC236}">
                <a16:creationId xmlns:a16="http://schemas.microsoft.com/office/drawing/2014/main" id="{9B0C1C1E-166D-4D30-97C8-A89D9A5A502C}"/>
              </a:ext>
            </a:extLst>
          </p:cNvPr>
          <p:cNvSpPr>
            <a:spLocks noChangeShapeType="1"/>
          </p:cNvSpPr>
          <p:nvPr/>
        </p:nvSpPr>
        <p:spPr bwMode="auto">
          <a:xfrm>
            <a:off x="2095858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" name="Line 13">
            <a:extLst>
              <a:ext uri="{FF2B5EF4-FFF2-40B4-BE49-F238E27FC236}">
                <a16:creationId xmlns:a16="http://schemas.microsoft.com/office/drawing/2014/main" id="{69F8BA45-063F-46AB-87FD-169F52554F35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8539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" name="Line 14">
            <a:extLst>
              <a:ext uri="{FF2B5EF4-FFF2-40B4-BE49-F238E27FC236}">
                <a16:creationId xmlns:a16="http://schemas.microsoft.com/office/drawing/2014/main" id="{25D2CDDD-0608-4F63-9AED-C2FD2487158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1220" y="6462363"/>
            <a:ext cx="0" cy="57862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4A13EAF2-3337-4B38-B247-5C6E39F78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2228" y="6516753"/>
            <a:ext cx="104164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8AC3BE79-4EE6-44E8-B69A-B6F08FB8B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0513" y="6516753"/>
            <a:ext cx="104164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15" name="Rectangle 17">
            <a:extLst>
              <a:ext uri="{FF2B5EF4-FFF2-40B4-BE49-F238E27FC236}">
                <a16:creationId xmlns:a16="http://schemas.microsoft.com/office/drawing/2014/main" id="{37254523-FA91-46FD-9081-480BFC4409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7832" y="6516753"/>
            <a:ext cx="104164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16" name="Rectangle 18">
            <a:extLst>
              <a:ext uri="{FF2B5EF4-FFF2-40B4-BE49-F238E27FC236}">
                <a16:creationId xmlns:a16="http://schemas.microsoft.com/office/drawing/2014/main" id="{0FCF95D7-E707-4996-AE22-33C96CF969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6119" y="6516753"/>
            <a:ext cx="104164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391B1F61-1AC5-4C19-9848-2C774DE2E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3438" y="6516753"/>
            <a:ext cx="104164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18" name="Rectangle 20">
            <a:extLst>
              <a:ext uri="{FF2B5EF4-FFF2-40B4-BE49-F238E27FC236}">
                <a16:creationId xmlns:a16="http://schemas.microsoft.com/office/drawing/2014/main" id="{F72D5D93-F36F-45A6-BA9B-BAE8A7C31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165" y="6516753"/>
            <a:ext cx="69443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19" name="Rectangle 21">
            <a:extLst>
              <a:ext uri="{FF2B5EF4-FFF2-40B4-BE49-F238E27FC236}">
                <a16:creationId xmlns:a16="http://schemas.microsoft.com/office/drawing/2014/main" id="{50F86BBE-34FD-4FAB-A85D-B282ABDAA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7" y="6516753"/>
            <a:ext cx="34721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20" name="Line 22">
            <a:extLst>
              <a:ext uri="{FF2B5EF4-FFF2-40B4-BE49-F238E27FC236}">
                <a16:creationId xmlns:a16="http://schemas.microsoft.com/office/drawing/2014/main" id="{860CDEE5-863D-4F4C-B7FF-08EB84D831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4886" y="4668615"/>
            <a:ext cx="0" cy="1793749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" name="Line 23">
            <a:extLst>
              <a:ext uri="{FF2B5EF4-FFF2-40B4-BE49-F238E27FC236}">
                <a16:creationId xmlns:a16="http://schemas.microsoft.com/office/drawing/2014/main" id="{061AE406-5CB6-4F6C-A4BB-C59BFFDCE6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498" y="6372097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" name="Line 24">
            <a:extLst>
              <a:ext uri="{FF2B5EF4-FFF2-40B4-BE49-F238E27FC236}">
                <a16:creationId xmlns:a16="http://schemas.microsoft.com/office/drawing/2014/main" id="{C14B4B47-9967-4433-A084-CE2213915D2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498" y="5969370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" name="Line 25">
            <a:extLst>
              <a:ext uri="{FF2B5EF4-FFF2-40B4-BE49-F238E27FC236}">
                <a16:creationId xmlns:a16="http://schemas.microsoft.com/office/drawing/2014/main" id="{588A3A2D-64A5-4036-8C86-2E78E2829D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498" y="5565488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" name="Line 26">
            <a:extLst>
              <a:ext uri="{FF2B5EF4-FFF2-40B4-BE49-F238E27FC236}">
                <a16:creationId xmlns:a16="http://schemas.microsoft.com/office/drawing/2014/main" id="{816806D1-8DB7-45D8-89D4-BD77AAB873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498" y="5161605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" name="Line 27">
            <a:extLst>
              <a:ext uri="{FF2B5EF4-FFF2-40B4-BE49-F238E27FC236}">
                <a16:creationId xmlns:a16="http://schemas.microsoft.com/office/drawing/2014/main" id="{BC54BAD9-791A-4ED4-AA86-BB35E3BB0CC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07498" y="4758880"/>
            <a:ext cx="47388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FE3DDE94-62BA-4727-9E9E-AD53B6AEC7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730" y="4714904"/>
            <a:ext cx="138885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4000</a:t>
            </a:r>
            <a:endParaRPr lang="ja-JP" altLang="ja-JP" sz="1013"/>
          </a:p>
        </p:txBody>
      </p:sp>
      <p:sp>
        <p:nvSpPr>
          <p:cNvPr id="27" name="Rectangle 29">
            <a:extLst>
              <a:ext uri="{FF2B5EF4-FFF2-40B4-BE49-F238E27FC236}">
                <a16:creationId xmlns:a16="http://schemas.microsoft.com/office/drawing/2014/main" id="{83FB1E6A-6019-43C0-92B4-0A8D994DA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730" y="5118786"/>
            <a:ext cx="138885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3000</a:t>
            </a:r>
            <a:endParaRPr lang="ja-JP" altLang="ja-JP" sz="1013" dirty="0"/>
          </a:p>
        </p:txBody>
      </p:sp>
      <p:sp>
        <p:nvSpPr>
          <p:cNvPr id="28" name="Rectangle 30">
            <a:extLst>
              <a:ext uri="{FF2B5EF4-FFF2-40B4-BE49-F238E27FC236}">
                <a16:creationId xmlns:a16="http://schemas.microsoft.com/office/drawing/2014/main" id="{5518BB8B-603F-4724-85CD-D303C2F8A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730" y="5523826"/>
            <a:ext cx="138885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2000</a:t>
            </a:r>
            <a:endParaRPr lang="ja-JP" altLang="ja-JP" sz="1013"/>
          </a:p>
        </p:txBody>
      </p:sp>
      <p:sp>
        <p:nvSpPr>
          <p:cNvPr id="29" name="Rectangle 31">
            <a:extLst>
              <a:ext uri="{FF2B5EF4-FFF2-40B4-BE49-F238E27FC236}">
                <a16:creationId xmlns:a16="http://schemas.microsoft.com/office/drawing/2014/main" id="{90534188-B4EC-4DA3-B0F3-6F58BB912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730" y="5923081"/>
            <a:ext cx="138885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1000</a:t>
            </a:r>
            <a:endParaRPr lang="ja-JP" altLang="ja-JP" sz="1013"/>
          </a:p>
        </p:txBody>
      </p:sp>
      <p:sp>
        <p:nvSpPr>
          <p:cNvPr id="30" name="Rectangle 32">
            <a:extLst>
              <a:ext uri="{FF2B5EF4-FFF2-40B4-BE49-F238E27FC236}">
                <a16:creationId xmlns:a16="http://schemas.microsoft.com/office/drawing/2014/main" id="{33645A01-5036-4F75-8731-6A5AA5A0E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7847" y="6328121"/>
            <a:ext cx="34721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31" name="Oval 33">
            <a:extLst>
              <a:ext uri="{FF2B5EF4-FFF2-40B4-BE49-F238E27FC236}">
                <a16:creationId xmlns:a16="http://schemas.microsoft.com/office/drawing/2014/main" id="{10DE2D3F-4C0E-4F03-ABDD-2DDB5BA37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9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" name="Oval 34">
            <a:extLst>
              <a:ext uri="{FF2B5EF4-FFF2-40B4-BE49-F238E27FC236}">
                <a16:creationId xmlns:a16="http://schemas.microsoft.com/office/drawing/2014/main" id="{55C9B08B-98E8-4563-B93A-357CC975F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0719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" name="Oval 35">
            <a:extLst>
              <a:ext uri="{FF2B5EF4-FFF2-40B4-BE49-F238E27FC236}">
                <a16:creationId xmlns:a16="http://schemas.microsoft.com/office/drawing/2014/main" id="{812EA259-3CF7-4382-ABE8-3527A9C74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7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" name="Oval 36">
            <a:extLst>
              <a:ext uri="{FF2B5EF4-FFF2-40B4-BE49-F238E27FC236}">
                <a16:creationId xmlns:a16="http://schemas.microsoft.com/office/drawing/2014/main" id="{FF3BA633-91C1-4DA8-8789-C86237729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86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" name="Oval 37">
            <a:extLst>
              <a:ext uri="{FF2B5EF4-FFF2-40B4-BE49-F238E27FC236}">
                <a16:creationId xmlns:a16="http://schemas.microsoft.com/office/drawing/2014/main" id="{DDFAA979-CD12-4908-A817-98AED5BB41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879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" name="Oval 38">
            <a:extLst>
              <a:ext uri="{FF2B5EF4-FFF2-40B4-BE49-F238E27FC236}">
                <a16:creationId xmlns:a16="http://schemas.microsoft.com/office/drawing/2014/main" id="{46FC5DB1-C24B-46E7-96F1-C21D5DA0CB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4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" name="Oval 39">
            <a:extLst>
              <a:ext uri="{FF2B5EF4-FFF2-40B4-BE49-F238E27FC236}">
                <a16:creationId xmlns:a16="http://schemas.microsoft.com/office/drawing/2014/main" id="{77FB8543-CC8E-4F1A-951E-926464F2F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9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" name="Oval 40">
            <a:extLst>
              <a:ext uri="{FF2B5EF4-FFF2-40B4-BE49-F238E27FC236}">
                <a16:creationId xmlns:a16="http://schemas.microsoft.com/office/drawing/2014/main" id="{024863E3-E97F-4EF5-84B9-8D57A36C1B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926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" name="Oval 41">
            <a:extLst>
              <a:ext uri="{FF2B5EF4-FFF2-40B4-BE49-F238E27FC236}">
                <a16:creationId xmlns:a16="http://schemas.microsoft.com/office/drawing/2014/main" id="{30232F17-4416-4661-BC89-B450026E5A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" name="Oval 42">
            <a:extLst>
              <a:ext uri="{FF2B5EF4-FFF2-40B4-BE49-F238E27FC236}">
                <a16:creationId xmlns:a16="http://schemas.microsoft.com/office/drawing/2014/main" id="{5A231F50-46D3-470A-845C-7EBA54C20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66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" name="Oval 43">
            <a:extLst>
              <a:ext uri="{FF2B5EF4-FFF2-40B4-BE49-F238E27FC236}">
                <a16:creationId xmlns:a16="http://schemas.microsoft.com/office/drawing/2014/main" id="{A876A779-0069-4C81-8780-D2C3A071A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958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" name="Oval 44">
            <a:extLst>
              <a:ext uri="{FF2B5EF4-FFF2-40B4-BE49-F238E27FC236}">
                <a16:creationId xmlns:a16="http://schemas.microsoft.com/office/drawing/2014/main" id="{5B264358-EB19-4939-88D4-E63998B36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682" y="63015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" name="Oval 45">
            <a:extLst>
              <a:ext uri="{FF2B5EF4-FFF2-40B4-BE49-F238E27FC236}">
                <a16:creationId xmlns:a16="http://schemas.microsoft.com/office/drawing/2014/main" id="{1B260796-3005-4DB6-A840-5E9E16347B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36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" name="Oval 46">
            <a:extLst>
              <a:ext uri="{FF2B5EF4-FFF2-40B4-BE49-F238E27FC236}">
                <a16:creationId xmlns:a16="http://schemas.microsoft.com/office/drawing/2014/main" id="{EB6C82F0-C1A8-41CE-8B29-015325A196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7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" name="Oval 47">
            <a:extLst>
              <a:ext uri="{FF2B5EF4-FFF2-40B4-BE49-F238E27FC236}">
                <a16:creationId xmlns:a16="http://schemas.microsoft.com/office/drawing/2014/main" id="{EFD716E7-AC51-4FF8-BA7A-281B0450A6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7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" name="Oval 48">
            <a:extLst>
              <a:ext uri="{FF2B5EF4-FFF2-40B4-BE49-F238E27FC236}">
                <a16:creationId xmlns:a16="http://schemas.microsoft.com/office/drawing/2014/main" id="{23E55A30-9D19-4A46-8B0F-AC946C4BC2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31" y="63119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" name="Oval 49">
            <a:extLst>
              <a:ext uri="{FF2B5EF4-FFF2-40B4-BE49-F238E27FC236}">
                <a16:creationId xmlns:a16="http://schemas.microsoft.com/office/drawing/2014/main" id="{7E2EF788-2900-4B02-A0A9-820B2252B1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54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" name="Oval 50">
            <a:extLst>
              <a:ext uri="{FF2B5EF4-FFF2-40B4-BE49-F238E27FC236}">
                <a16:creationId xmlns:a16="http://schemas.microsoft.com/office/drawing/2014/main" id="{577A95BD-7AE6-4262-8751-54F869102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9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" name="Oval 51">
            <a:extLst>
              <a:ext uri="{FF2B5EF4-FFF2-40B4-BE49-F238E27FC236}">
                <a16:creationId xmlns:a16="http://schemas.microsoft.com/office/drawing/2014/main" id="{B956331C-F7D6-4089-ABCB-691E2C3AD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70" y="6233228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" name="Oval 52">
            <a:extLst>
              <a:ext uri="{FF2B5EF4-FFF2-40B4-BE49-F238E27FC236}">
                <a16:creationId xmlns:a16="http://schemas.microsoft.com/office/drawing/2014/main" id="{E835DECD-AFEE-4FD4-8E7E-1270F7A38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663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" name="Oval 53">
            <a:extLst>
              <a:ext uri="{FF2B5EF4-FFF2-40B4-BE49-F238E27FC236}">
                <a16:creationId xmlns:a16="http://schemas.microsoft.com/office/drawing/2014/main" id="{8034D715-CC54-4ABE-8999-EF51FCBA4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8007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" name="Oval 54">
            <a:extLst>
              <a:ext uri="{FF2B5EF4-FFF2-40B4-BE49-F238E27FC236}">
                <a16:creationId xmlns:a16="http://schemas.microsoft.com/office/drawing/2014/main" id="{26B835F5-66EF-4C87-85CD-2DDFE52D6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805" y="6317706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" name="Oval 55">
            <a:extLst>
              <a:ext uri="{FF2B5EF4-FFF2-40B4-BE49-F238E27FC236}">
                <a16:creationId xmlns:a16="http://schemas.microsoft.com/office/drawing/2014/main" id="{4007F4CA-D0FF-4751-8E8A-F18EC87D1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3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" name="Oval 56">
            <a:extLst>
              <a:ext uri="{FF2B5EF4-FFF2-40B4-BE49-F238E27FC236}">
                <a16:creationId xmlns:a16="http://schemas.microsoft.com/office/drawing/2014/main" id="{BD190911-9C91-42FB-9DE3-8D0321917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78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" name="Oval 57">
            <a:extLst>
              <a:ext uri="{FF2B5EF4-FFF2-40B4-BE49-F238E27FC236}">
                <a16:creationId xmlns:a16="http://schemas.microsoft.com/office/drawing/2014/main" id="{BE4E7726-1BE3-4B7F-95DD-A60C39562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589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" name="Oval 58">
            <a:extLst>
              <a:ext uri="{FF2B5EF4-FFF2-40B4-BE49-F238E27FC236}">
                <a16:creationId xmlns:a16="http://schemas.microsoft.com/office/drawing/2014/main" id="{776B5090-1BA9-4784-9353-30B7B2C7BA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1907" y="63200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" name="Oval 59">
            <a:extLst>
              <a:ext uri="{FF2B5EF4-FFF2-40B4-BE49-F238E27FC236}">
                <a16:creationId xmlns:a16="http://schemas.microsoft.com/office/drawing/2014/main" id="{CCFC3DAF-0859-4F61-B8B2-DF888DEEE1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0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" name="Oval 60">
            <a:extLst>
              <a:ext uri="{FF2B5EF4-FFF2-40B4-BE49-F238E27FC236}">
                <a16:creationId xmlns:a16="http://schemas.microsoft.com/office/drawing/2014/main" id="{BD9DFB8E-9A38-48FB-A0ED-7F5AF1F4C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" name="Oval 61">
            <a:extLst>
              <a:ext uri="{FF2B5EF4-FFF2-40B4-BE49-F238E27FC236}">
                <a16:creationId xmlns:a16="http://schemas.microsoft.com/office/drawing/2014/main" id="{C079C26A-AACE-4A1D-B33A-6564556149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1766" y="6315392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" name="Oval 62">
            <a:extLst>
              <a:ext uri="{FF2B5EF4-FFF2-40B4-BE49-F238E27FC236}">
                <a16:creationId xmlns:a16="http://schemas.microsoft.com/office/drawing/2014/main" id="{4AF8927B-4908-4FFB-81BE-6DA567124C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939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" name="Oval 63">
            <a:extLst>
              <a:ext uri="{FF2B5EF4-FFF2-40B4-BE49-F238E27FC236}">
                <a16:creationId xmlns:a16="http://schemas.microsoft.com/office/drawing/2014/main" id="{A6BC2747-7994-493C-813F-E27119286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9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" name="Oval 64">
            <a:extLst>
              <a:ext uri="{FF2B5EF4-FFF2-40B4-BE49-F238E27FC236}">
                <a16:creationId xmlns:a16="http://schemas.microsoft.com/office/drawing/2014/main" id="{E67979C5-932A-4B4C-9A3C-33FD0425A1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" name="Oval 65">
            <a:extLst>
              <a:ext uri="{FF2B5EF4-FFF2-40B4-BE49-F238E27FC236}">
                <a16:creationId xmlns:a16="http://schemas.microsoft.com/office/drawing/2014/main" id="{3925BF89-9B4B-4590-A1F6-6F22C0873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81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4" name="Oval 66">
            <a:extLst>
              <a:ext uri="{FF2B5EF4-FFF2-40B4-BE49-F238E27FC236}">
                <a16:creationId xmlns:a16="http://schemas.microsoft.com/office/drawing/2014/main" id="{9A123DFB-CA91-4B16-93B2-FBC270EE1A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7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5" name="Oval 67">
            <a:extLst>
              <a:ext uri="{FF2B5EF4-FFF2-40B4-BE49-F238E27FC236}">
                <a16:creationId xmlns:a16="http://schemas.microsoft.com/office/drawing/2014/main" id="{A5FAF060-B8DD-4231-AD10-18544630F0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22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6" name="Oval 68">
            <a:extLst>
              <a:ext uri="{FF2B5EF4-FFF2-40B4-BE49-F238E27FC236}">
                <a16:creationId xmlns:a16="http://schemas.microsoft.com/office/drawing/2014/main" id="{C525C708-0B02-41ED-B2B8-AF3B060B8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2042" y="6315392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" name="Oval 69">
            <a:extLst>
              <a:ext uri="{FF2B5EF4-FFF2-40B4-BE49-F238E27FC236}">
                <a16:creationId xmlns:a16="http://schemas.microsoft.com/office/drawing/2014/main" id="{FABFAE70-D053-46A9-B8E1-2ED7CDC0E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56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8" name="Oval 70">
            <a:extLst>
              <a:ext uri="{FF2B5EF4-FFF2-40B4-BE49-F238E27FC236}">
                <a16:creationId xmlns:a16="http://schemas.microsoft.com/office/drawing/2014/main" id="{690C7E0F-543C-4691-B5CB-656B31194C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" name="Oval 71">
            <a:extLst>
              <a:ext uri="{FF2B5EF4-FFF2-40B4-BE49-F238E27FC236}">
                <a16:creationId xmlns:a16="http://schemas.microsoft.com/office/drawing/2014/main" id="{BD1730E8-C7F7-47DB-B355-5CB27CFEC9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27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" name="Oval 72">
            <a:extLst>
              <a:ext uri="{FF2B5EF4-FFF2-40B4-BE49-F238E27FC236}">
                <a16:creationId xmlns:a16="http://schemas.microsoft.com/office/drawing/2014/main" id="{298E20D7-8EE4-44B2-BE9A-D53429EC12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" name="Oval 73">
            <a:extLst>
              <a:ext uri="{FF2B5EF4-FFF2-40B4-BE49-F238E27FC236}">
                <a16:creationId xmlns:a16="http://schemas.microsoft.com/office/drawing/2014/main" id="{4E7D2C23-431E-4644-B23E-CA7A53DE2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85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" name="Oval 74">
            <a:extLst>
              <a:ext uri="{FF2B5EF4-FFF2-40B4-BE49-F238E27FC236}">
                <a16:creationId xmlns:a16="http://schemas.microsoft.com/office/drawing/2014/main" id="{9ACDD4E5-B93A-4F98-91B6-77DDA1FAF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589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" name="Oval 75">
            <a:extLst>
              <a:ext uri="{FF2B5EF4-FFF2-40B4-BE49-F238E27FC236}">
                <a16:creationId xmlns:a16="http://schemas.microsoft.com/office/drawing/2014/main" id="{961AFAA8-5143-4020-B071-18EBA914D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727" y="6313077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" name="Oval 76">
            <a:extLst>
              <a:ext uri="{FF2B5EF4-FFF2-40B4-BE49-F238E27FC236}">
                <a16:creationId xmlns:a16="http://schemas.microsoft.com/office/drawing/2014/main" id="{E7A7B76C-31AB-421B-A6A8-A6A443734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945" y="63200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" name="Oval 77">
            <a:extLst>
              <a:ext uri="{FF2B5EF4-FFF2-40B4-BE49-F238E27FC236}">
                <a16:creationId xmlns:a16="http://schemas.microsoft.com/office/drawing/2014/main" id="{692E476E-5C08-4E5C-A9A8-9E8228B1A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281" y="6204295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" name="Oval 78">
            <a:extLst>
              <a:ext uri="{FF2B5EF4-FFF2-40B4-BE49-F238E27FC236}">
                <a16:creationId xmlns:a16="http://schemas.microsoft.com/office/drawing/2014/main" id="{063E5113-C64D-4C77-8A66-364BFFC4A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149" y="6320020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" name="Oval 79">
            <a:extLst>
              <a:ext uri="{FF2B5EF4-FFF2-40B4-BE49-F238E27FC236}">
                <a16:creationId xmlns:a16="http://schemas.microsoft.com/office/drawing/2014/main" id="{E4E29203-F2D1-4F4E-9D38-418F4CCF79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4819058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" name="Oval 80">
            <a:extLst>
              <a:ext uri="{FF2B5EF4-FFF2-40B4-BE49-F238E27FC236}">
                <a16:creationId xmlns:a16="http://schemas.microsoft.com/office/drawing/2014/main" id="{23396933-1136-42B9-AD2C-33C7603CF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9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" name="Oval 81">
            <a:extLst>
              <a:ext uri="{FF2B5EF4-FFF2-40B4-BE49-F238E27FC236}">
                <a16:creationId xmlns:a16="http://schemas.microsoft.com/office/drawing/2014/main" id="{39ACFE0B-5CA8-456F-B318-1DFD1D98E6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3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" name="Oval 82">
            <a:extLst>
              <a:ext uri="{FF2B5EF4-FFF2-40B4-BE49-F238E27FC236}">
                <a16:creationId xmlns:a16="http://schemas.microsoft.com/office/drawing/2014/main" id="{227D7A80-2CEF-4ACF-889F-297E26CEE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3" y="6204295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" name="Oval 83">
            <a:extLst>
              <a:ext uri="{FF2B5EF4-FFF2-40B4-BE49-F238E27FC236}">
                <a16:creationId xmlns:a16="http://schemas.microsoft.com/office/drawing/2014/main" id="{1435C2D4-8DC9-4D6C-9472-B822CECDF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85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" name="Oval 84">
            <a:extLst>
              <a:ext uri="{FF2B5EF4-FFF2-40B4-BE49-F238E27FC236}">
                <a16:creationId xmlns:a16="http://schemas.microsoft.com/office/drawing/2014/main" id="{85D467A3-4A73-4038-A1FC-EDFACF777F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51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" name="Oval 85">
            <a:extLst>
              <a:ext uri="{FF2B5EF4-FFF2-40B4-BE49-F238E27FC236}">
                <a16:creationId xmlns:a16="http://schemas.microsoft.com/office/drawing/2014/main" id="{854160B4-51E8-4038-897A-143B8B54B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3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" name="Oval 86">
            <a:extLst>
              <a:ext uri="{FF2B5EF4-FFF2-40B4-BE49-F238E27FC236}">
                <a16:creationId xmlns:a16="http://schemas.microsoft.com/office/drawing/2014/main" id="{D9E50F35-8BDB-4237-8485-CC62F859F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" name="Oval 87">
            <a:extLst>
              <a:ext uri="{FF2B5EF4-FFF2-40B4-BE49-F238E27FC236}">
                <a16:creationId xmlns:a16="http://schemas.microsoft.com/office/drawing/2014/main" id="{00AE17AA-A90C-49CA-8EAD-EEE10AD9B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841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" name="Oval 88">
            <a:extLst>
              <a:ext uri="{FF2B5EF4-FFF2-40B4-BE49-F238E27FC236}">
                <a16:creationId xmlns:a16="http://schemas.microsoft.com/office/drawing/2014/main" id="{19B275D9-291F-4CF1-87FE-94A1D9BE8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0607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" name="Oval 89">
            <a:extLst>
              <a:ext uri="{FF2B5EF4-FFF2-40B4-BE49-F238E27FC236}">
                <a16:creationId xmlns:a16="http://schemas.microsoft.com/office/drawing/2014/main" id="{EDABBB1A-0CC8-438C-BB25-1B187B6BF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334" y="5933498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" name="Oval 90">
            <a:extLst>
              <a:ext uri="{FF2B5EF4-FFF2-40B4-BE49-F238E27FC236}">
                <a16:creationId xmlns:a16="http://schemas.microsoft.com/office/drawing/2014/main" id="{E5CBDB07-5C2E-4878-A94E-0953582083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22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" name="Oval 91">
            <a:extLst>
              <a:ext uri="{FF2B5EF4-FFF2-40B4-BE49-F238E27FC236}">
                <a16:creationId xmlns:a16="http://schemas.microsoft.com/office/drawing/2014/main" id="{14C57C01-0436-4B96-AD23-887DFDEF35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433" y="6313076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" name="Oval 92">
            <a:extLst>
              <a:ext uri="{FF2B5EF4-FFF2-40B4-BE49-F238E27FC236}">
                <a16:creationId xmlns:a16="http://schemas.microsoft.com/office/drawing/2014/main" id="{09CF1600-8112-47E5-8F5E-AD3D8D79A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544" y="6262157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" name="Oval 93">
            <a:extLst>
              <a:ext uri="{FF2B5EF4-FFF2-40B4-BE49-F238E27FC236}">
                <a16:creationId xmlns:a16="http://schemas.microsoft.com/office/drawing/2014/main" id="{EBC2D089-3428-4BE6-8BCA-775D4A5DB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0" y="6317706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" name="Oval 94">
            <a:extLst>
              <a:ext uri="{FF2B5EF4-FFF2-40B4-BE49-F238E27FC236}">
                <a16:creationId xmlns:a16="http://schemas.microsoft.com/office/drawing/2014/main" id="{743CDE37-E649-4BE5-B298-9C9C0978D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102" y="5720562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" name="Oval 95">
            <a:extLst>
              <a:ext uri="{FF2B5EF4-FFF2-40B4-BE49-F238E27FC236}">
                <a16:creationId xmlns:a16="http://schemas.microsoft.com/office/drawing/2014/main" id="{B0AEC31D-A9E7-4F8E-9CF6-9658C8246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17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" name="Oval 96">
            <a:extLst>
              <a:ext uri="{FF2B5EF4-FFF2-40B4-BE49-F238E27FC236}">
                <a16:creationId xmlns:a16="http://schemas.microsoft.com/office/drawing/2014/main" id="{E1E06FBD-FA7B-4509-9881-FF284757F3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464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" name="Oval 97">
            <a:extLst>
              <a:ext uri="{FF2B5EF4-FFF2-40B4-BE49-F238E27FC236}">
                <a16:creationId xmlns:a16="http://schemas.microsoft.com/office/drawing/2014/main" id="{BFAF31AB-A1C1-4083-957F-79B87A454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589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" name="Oval 98">
            <a:extLst>
              <a:ext uri="{FF2B5EF4-FFF2-40B4-BE49-F238E27FC236}">
                <a16:creationId xmlns:a16="http://schemas.microsoft.com/office/drawing/2014/main" id="{CBE41418-7568-4722-8B69-4A69B080A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" name="Oval 99">
            <a:extLst>
              <a:ext uri="{FF2B5EF4-FFF2-40B4-BE49-F238E27FC236}">
                <a16:creationId xmlns:a16="http://schemas.microsoft.com/office/drawing/2014/main" id="{C5752BC2-9223-40C4-BD16-708B06777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7697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" name="Oval 100">
            <a:extLst>
              <a:ext uri="{FF2B5EF4-FFF2-40B4-BE49-F238E27FC236}">
                <a16:creationId xmlns:a16="http://schemas.microsoft.com/office/drawing/2014/main" id="{4AB1ABC4-C214-401F-B9D6-2511E63DB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911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" name="Oval 101">
            <a:extLst>
              <a:ext uri="{FF2B5EF4-FFF2-40B4-BE49-F238E27FC236}">
                <a16:creationId xmlns:a16="http://schemas.microsoft.com/office/drawing/2014/main" id="{F0611D30-55D9-4927-8F89-9EA853DC1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66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" name="Oval 102">
            <a:extLst>
              <a:ext uri="{FF2B5EF4-FFF2-40B4-BE49-F238E27FC236}">
                <a16:creationId xmlns:a16="http://schemas.microsoft.com/office/drawing/2014/main" id="{4EE00320-11BF-48DE-9EF6-940CBAAD1F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40" y="6317706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" name="Oval 103">
            <a:extLst>
              <a:ext uri="{FF2B5EF4-FFF2-40B4-BE49-F238E27FC236}">
                <a16:creationId xmlns:a16="http://schemas.microsoft.com/office/drawing/2014/main" id="{B8060756-4715-42CD-9A11-B7F9A9DF14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9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" name="Oval 104">
            <a:extLst>
              <a:ext uri="{FF2B5EF4-FFF2-40B4-BE49-F238E27FC236}">
                <a16:creationId xmlns:a16="http://schemas.microsoft.com/office/drawing/2014/main" id="{3F97DF0F-2445-4E0C-8EB4-1CBCA4D2CB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42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" name="Oval 105">
            <a:extLst>
              <a:ext uri="{FF2B5EF4-FFF2-40B4-BE49-F238E27FC236}">
                <a16:creationId xmlns:a16="http://schemas.microsoft.com/office/drawing/2014/main" id="{3A468B46-806A-44E0-9B2B-48348A4F4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03" y="6204295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" name="Oval 106">
            <a:extLst>
              <a:ext uri="{FF2B5EF4-FFF2-40B4-BE49-F238E27FC236}">
                <a16:creationId xmlns:a16="http://schemas.microsoft.com/office/drawing/2014/main" id="{053C3D5E-9505-49D9-825A-3F491A17B7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" name="Oval 107">
            <a:extLst>
              <a:ext uri="{FF2B5EF4-FFF2-40B4-BE49-F238E27FC236}">
                <a16:creationId xmlns:a16="http://schemas.microsoft.com/office/drawing/2014/main" id="{93D2E3C1-9A3F-47D2-BD39-F2C023ECB5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0779" y="631423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" name="Oval 108">
            <a:extLst>
              <a:ext uri="{FF2B5EF4-FFF2-40B4-BE49-F238E27FC236}">
                <a16:creationId xmlns:a16="http://schemas.microsoft.com/office/drawing/2014/main" id="{DBFED364-63D0-450D-9483-D8FC98A63E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960" y="6272574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" name="Oval 109">
            <a:extLst>
              <a:ext uri="{FF2B5EF4-FFF2-40B4-BE49-F238E27FC236}">
                <a16:creationId xmlns:a16="http://schemas.microsoft.com/office/drawing/2014/main" id="{3F2AEA7C-4BA6-46FF-B429-49B225CF3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200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" name="Oval 110">
            <a:extLst>
              <a:ext uri="{FF2B5EF4-FFF2-40B4-BE49-F238E27FC236}">
                <a16:creationId xmlns:a16="http://schemas.microsoft.com/office/drawing/2014/main" id="{E401AE79-8985-4FBE-9B79-620EF0E96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82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" name="Oval 111">
            <a:extLst>
              <a:ext uri="{FF2B5EF4-FFF2-40B4-BE49-F238E27FC236}">
                <a16:creationId xmlns:a16="http://schemas.microsoft.com/office/drawing/2014/main" id="{225A6393-1147-4E7D-816D-129DFA98F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40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" name="Oval 112">
            <a:extLst>
              <a:ext uri="{FF2B5EF4-FFF2-40B4-BE49-F238E27FC236}">
                <a16:creationId xmlns:a16="http://schemas.microsoft.com/office/drawing/2014/main" id="{C6AF7727-FC0C-4DEA-9FEE-A829A4E8BA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157" y="63119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" name="Oval 113">
            <a:extLst>
              <a:ext uri="{FF2B5EF4-FFF2-40B4-BE49-F238E27FC236}">
                <a16:creationId xmlns:a16="http://schemas.microsoft.com/office/drawing/2014/main" id="{53584D14-C8BB-4834-A93A-4CD9DF22EF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579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" name="Oval 114">
            <a:extLst>
              <a:ext uri="{FF2B5EF4-FFF2-40B4-BE49-F238E27FC236}">
                <a16:creationId xmlns:a16="http://schemas.microsoft.com/office/drawing/2014/main" id="{3FE6DE05-E1DA-45D6-A9D2-CDCC95C68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168" y="631423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" name="Oval 115">
            <a:extLst>
              <a:ext uri="{FF2B5EF4-FFF2-40B4-BE49-F238E27FC236}">
                <a16:creationId xmlns:a16="http://schemas.microsoft.com/office/drawing/2014/main" id="{59D7736E-8718-4E3D-B02B-F6B806A16B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0" y="6320020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" name="Oval 116">
            <a:extLst>
              <a:ext uri="{FF2B5EF4-FFF2-40B4-BE49-F238E27FC236}">
                <a16:creationId xmlns:a16="http://schemas.microsoft.com/office/drawing/2014/main" id="{DC49A559-2EC8-434E-8B28-8A356FAB6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639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" name="Oval 117">
            <a:extLst>
              <a:ext uri="{FF2B5EF4-FFF2-40B4-BE49-F238E27FC236}">
                <a16:creationId xmlns:a16="http://schemas.microsoft.com/office/drawing/2014/main" id="{23E823FC-3004-462B-8F0C-FD76A132C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09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" name="Oval 118">
            <a:extLst>
              <a:ext uri="{FF2B5EF4-FFF2-40B4-BE49-F238E27FC236}">
                <a16:creationId xmlns:a16="http://schemas.microsoft.com/office/drawing/2014/main" id="{3F2715AC-39C3-48DE-A794-382EB76AAE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7878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" name="Oval 119">
            <a:extLst>
              <a:ext uri="{FF2B5EF4-FFF2-40B4-BE49-F238E27FC236}">
                <a16:creationId xmlns:a16="http://schemas.microsoft.com/office/drawing/2014/main" id="{D113E167-1BE5-4E89-BBF4-0FA2998713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8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" name="Oval 120">
            <a:extLst>
              <a:ext uri="{FF2B5EF4-FFF2-40B4-BE49-F238E27FC236}">
                <a16:creationId xmlns:a16="http://schemas.microsoft.com/office/drawing/2014/main" id="{DE3A2BF7-54F1-4E85-81AA-6ECE56557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33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" name="Oval 121">
            <a:extLst>
              <a:ext uri="{FF2B5EF4-FFF2-40B4-BE49-F238E27FC236}">
                <a16:creationId xmlns:a16="http://schemas.microsoft.com/office/drawing/2014/main" id="{03387C9A-F69C-46D2-8D54-370A5E8F9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85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" name="Oval 122">
            <a:extLst>
              <a:ext uri="{FF2B5EF4-FFF2-40B4-BE49-F238E27FC236}">
                <a16:creationId xmlns:a16="http://schemas.microsoft.com/office/drawing/2014/main" id="{2A5D8661-9CB6-4287-999A-A40CB99C8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36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" name="Oval 123">
            <a:extLst>
              <a:ext uri="{FF2B5EF4-FFF2-40B4-BE49-F238E27FC236}">
                <a16:creationId xmlns:a16="http://schemas.microsoft.com/office/drawing/2014/main" id="{63E0B84C-B067-4216-B06F-99B91772A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45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" name="Oval 124">
            <a:extLst>
              <a:ext uri="{FF2B5EF4-FFF2-40B4-BE49-F238E27FC236}">
                <a16:creationId xmlns:a16="http://schemas.microsoft.com/office/drawing/2014/main" id="{5DF3120C-8D55-4C64-BB0C-AD9230731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8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" name="Oval 125">
            <a:extLst>
              <a:ext uri="{FF2B5EF4-FFF2-40B4-BE49-F238E27FC236}">
                <a16:creationId xmlns:a16="http://schemas.microsoft.com/office/drawing/2014/main" id="{5D83BE40-8F21-42DB-8667-54BCCFAFF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4223" y="532015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" name="Oval 126">
            <a:extLst>
              <a:ext uri="{FF2B5EF4-FFF2-40B4-BE49-F238E27FC236}">
                <a16:creationId xmlns:a16="http://schemas.microsoft.com/office/drawing/2014/main" id="{ABA9D43C-BE22-4A02-BAC3-2AE9CBCFE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34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" name="Oval 127">
            <a:extLst>
              <a:ext uri="{FF2B5EF4-FFF2-40B4-BE49-F238E27FC236}">
                <a16:creationId xmlns:a16="http://schemas.microsoft.com/office/drawing/2014/main" id="{478BE40A-2AF2-4ADC-A966-AF1CFB2E7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9422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" name="Oval 128">
            <a:extLst>
              <a:ext uri="{FF2B5EF4-FFF2-40B4-BE49-F238E27FC236}">
                <a16:creationId xmlns:a16="http://schemas.microsoft.com/office/drawing/2014/main" id="{5CCAA2AD-6EEC-45C7-829B-D55749267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597" y="63200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" name="Oval 129">
            <a:extLst>
              <a:ext uri="{FF2B5EF4-FFF2-40B4-BE49-F238E27FC236}">
                <a16:creationId xmlns:a16="http://schemas.microsoft.com/office/drawing/2014/main" id="{B5C30949-366B-4980-B92A-3CB628B913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" name="Oval 130">
            <a:extLst>
              <a:ext uri="{FF2B5EF4-FFF2-40B4-BE49-F238E27FC236}">
                <a16:creationId xmlns:a16="http://schemas.microsoft.com/office/drawing/2014/main" id="{B3B32B6C-91CB-4591-B3B1-73809F4701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9941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" name="Oval 131">
            <a:extLst>
              <a:ext uri="{FF2B5EF4-FFF2-40B4-BE49-F238E27FC236}">
                <a16:creationId xmlns:a16="http://schemas.microsoft.com/office/drawing/2014/main" id="{AD3F58CA-CDBF-4256-A8E0-213855F18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0" name="Oval 132">
            <a:extLst>
              <a:ext uri="{FF2B5EF4-FFF2-40B4-BE49-F238E27FC236}">
                <a16:creationId xmlns:a16="http://schemas.microsoft.com/office/drawing/2014/main" id="{3903F68C-C49E-429C-BAA6-72306DDBE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06134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1" name="Oval 133">
            <a:extLst>
              <a:ext uri="{FF2B5EF4-FFF2-40B4-BE49-F238E27FC236}">
                <a16:creationId xmlns:a16="http://schemas.microsoft.com/office/drawing/2014/main" id="{2F05C542-D251-44A6-9D73-7A4A1A94A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4345" y="6317706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2" name="Oval 134">
            <a:extLst>
              <a:ext uri="{FF2B5EF4-FFF2-40B4-BE49-F238E27FC236}">
                <a16:creationId xmlns:a16="http://schemas.microsoft.com/office/drawing/2014/main" id="{8DF9F6D8-7F6A-44B2-B7E9-75D2BE3E3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9261" y="6317706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3" name="Oval 135">
            <a:extLst>
              <a:ext uri="{FF2B5EF4-FFF2-40B4-BE49-F238E27FC236}">
                <a16:creationId xmlns:a16="http://schemas.microsoft.com/office/drawing/2014/main" id="{F250FC7D-E1C0-4EC2-A1F9-DB9AC27D6B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080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4" name="Oval 136">
            <a:extLst>
              <a:ext uri="{FF2B5EF4-FFF2-40B4-BE49-F238E27FC236}">
                <a16:creationId xmlns:a16="http://schemas.microsoft.com/office/drawing/2014/main" id="{3F3EC80E-183C-482F-AC87-B498DD2AE7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699" y="6315392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5" name="Oval 137">
            <a:extLst>
              <a:ext uri="{FF2B5EF4-FFF2-40B4-BE49-F238E27FC236}">
                <a16:creationId xmlns:a16="http://schemas.microsoft.com/office/drawing/2014/main" id="{B4D1F1EF-B115-4F17-87C6-617E097CA7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23" y="6320020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6" name="Oval 138">
            <a:extLst>
              <a:ext uri="{FF2B5EF4-FFF2-40B4-BE49-F238E27FC236}">
                <a16:creationId xmlns:a16="http://schemas.microsoft.com/office/drawing/2014/main" id="{F7088F0B-842B-4A01-8A5B-EFFAAED46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7" name="Oval 139">
            <a:extLst>
              <a:ext uri="{FF2B5EF4-FFF2-40B4-BE49-F238E27FC236}">
                <a16:creationId xmlns:a16="http://schemas.microsoft.com/office/drawing/2014/main" id="{D14479E7-2850-4C41-B631-224C6C66B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9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8" name="Oval 140">
            <a:extLst>
              <a:ext uri="{FF2B5EF4-FFF2-40B4-BE49-F238E27FC236}">
                <a16:creationId xmlns:a16="http://schemas.microsoft.com/office/drawing/2014/main" id="{92AB2383-F1C5-4A04-BBA9-EE4FBFEFBB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274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39" name="Oval 141">
            <a:extLst>
              <a:ext uri="{FF2B5EF4-FFF2-40B4-BE49-F238E27FC236}">
                <a16:creationId xmlns:a16="http://schemas.microsoft.com/office/drawing/2014/main" id="{5DF42CF0-F408-48C8-B156-C09D6A49F7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0" name="Oval 142">
            <a:extLst>
              <a:ext uri="{FF2B5EF4-FFF2-40B4-BE49-F238E27FC236}">
                <a16:creationId xmlns:a16="http://schemas.microsoft.com/office/drawing/2014/main" id="{51A9B551-2A7B-4579-B95A-659A923DC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122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1" name="Oval 143">
            <a:extLst>
              <a:ext uri="{FF2B5EF4-FFF2-40B4-BE49-F238E27FC236}">
                <a16:creationId xmlns:a16="http://schemas.microsoft.com/office/drawing/2014/main" id="{587A56E0-C6B5-45F6-BF8B-694B21255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72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2" name="Oval 144">
            <a:extLst>
              <a:ext uri="{FF2B5EF4-FFF2-40B4-BE49-F238E27FC236}">
                <a16:creationId xmlns:a16="http://schemas.microsoft.com/office/drawing/2014/main" id="{C4B1FFB6-029D-45CB-BF7B-8265043EF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9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3" name="Oval 145">
            <a:extLst>
              <a:ext uri="{FF2B5EF4-FFF2-40B4-BE49-F238E27FC236}">
                <a16:creationId xmlns:a16="http://schemas.microsoft.com/office/drawing/2014/main" id="{E73E4FBF-DA63-472E-91CD-E80AE238F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4" name="Oval 146">
            <a:extLst>
              <a:ext uri="{FF2B5EF4-FFF2-40B4-BE49-F238E27FC236}">
                <a16:creationId xmlns:a16="http://schemas.microsoft.com/office/drawing/2014/main" id="{765B46F1-1E6E-43CE-9A23-BCA9DE0DE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07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5" name="Oval 147">
            <a:extLst>
              <a:ext uri="{FF2B5EF4-FFF2-40B4-BE49-F238E27FC236}">
                <a16:creationId xmlns:a16="http://schemas.microsoft.com/office/drawing/2014/main" id="{AB61AA7B-B22C-4CCE-BDD0-D48D526679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0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6" name="Oval 148">
            <a:extLst>
              <a:ext uri="{FF2B5EF4-FFF2-40B4-BE49-F238E27FC236}">
                <a16:creationId xmlns:a16="http://schemas.microsoft.com/office/drawing/2014/main" id="{426C8176-187A-4C0F-A999-6D3A4E951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94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7" name="Oval 149">
            <a:extLst>
              <a:ext uri="{FF2B5EF4-FFF2-40B4-BE49-F238E27FC236}">
                <a16:creationId xmlns:a16="http://schemas.microsoft.com/office/drawing/2014/main" id="{AD60E231-8E67-4A71-A62F-2694878346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327" y="63200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8" name="Oval 150">
            <a:extLst>
              <a:ext uri="{FF2B5EF4-FFF2-40B4-BE49-F238E27FC236}">
                <a16:creationId xmlns:a16="http://schemas.microsoft.com/office/drawing/2014/main" id="{86B6CE17-469A-4D80-8568-FB06B7536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42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49" name="Oval 151">
            <a:extLst>
              <a:ext uri="{FF2B5EF4-FFF2-40B4-BE49-F238E27FC236}">
                <a16:creationId xmlns:a16="http://schemas.microsoft.com/office/drawing/2014/main" id="{D64AB150-8289-455E-B725-4F0BFE7E9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261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0" name="Oval 152">
            <a:extLst>
              <a:ext uri="{FF2B5EF4-FFF2-40B4-BE49-F238E27FC236}">
                <a16:creationId xmlns:a16="http://schemas.microsoft.com/office/drawing/2014/main" id="{92D2C21B-AE04-4BAF-8058-C12539179E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9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1" name="Oval 153">
            <a:extLst>
              <a:ext uri="{FF2B5EF4-FFF2-40B4-BE49-F238E27FC236}">
                <a16:creationId xmlns:a16="http://schemas.microsoft.com/office/drawing/2014/main" id="{BD6C90E8-27A7-463C-81DA-CEAFD69B5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517" y="6315392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2" name="Oval 154">
            <a:extLst>
              <a:ext uri="{FF2B5EF4-FFF2-40B4-BE49-F238E27FC236}">
                <a16:creationId xmlns:a16="http://schemas.microsoft.com/office/drawing/2014/main" id="{826752EE-C7A4-4F86-88A7-8A20D46A4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7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3" name="Oval 155">
            <a:extLst>
              <a:ext uri="{FF2B5EF4-FFF2-40B4-BE49-F238E27FC236}">
                <a16:creationId xmlns:a16="http://schemas.microsoft.com/office/drawing/2014/main" id="{5B354449-04A0-4644-92C4-C1D14390A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312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4" name="Oval 156">
            <a:extLst>
              <a:ext uri="{FF2B5EF4-FFF2-40B4-BE49-F238E27FC236}">
                <a16:creationId xmlns:a16="http://schemas.microsoft.com/office/drawing/2014/main" id="{1F7B0583-F6F3-4F52-B97B-C17FEE320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52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5" name="Oval 157">
            <a:extLst>
              <a:ext uri="{FF2B5EF4-FFF2-40B4-BE49-F238E27FC236}">
                <a16:creationId xmlns:a16="http://schemas.microsoft.com/office/drawing/2014/main" id="{7CAD099D-C1E5-4DDA-A00C-252692B6F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0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6" name="Oval 158">
            <a:extLst>
              <a:ext uri="{FF2B5EF4-FFF2-40B4-BE49-F238E27FC236}">
                <a16:creationId xmlns:a16="http://schemas.microsoft.com/office/drawing/2014/main" id="{FD231CB2-E31A-498F-835A-7BDAE8953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21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7" name="Oval 159">
            <a:extLst>
              <a:ext uri="{FF2B5EF4-FFF2-40B4-BE49-F238E27FC236}">
                <a16:creationId xmlns:a16="http://schemas.microsoft.com/office/drawing/2014/main" id="{59F9820B-290E-4186-A01B-147954F3E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40" y="6315392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8" name="Oval 160">
            <a:extLst>
              <a:ext uri="{FF2B5EF4-FFF2-40B4-BE49-F238E27FC236}">
                <a16:creationId xmlns:a16="http://schemas.microsoft.com/office/drawing/2014/main" id="{B94D3C81-3211-4BDA-92A4-4B564CAEC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540" y="6252900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59" name="Oval 161">
            <a:extLst>
              <a:ext uri="{FF2B5EF4-FFF2-40B4-BE49-F238E27FC236}">
                <a16:creationId xmlns:a16="http://schemas.microsoft.com/office/drawing/2014/main" id="{2788E701-DB71-43FA-8D09-8A91874C7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606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0" name="Oval 162">
            <a:extLst>
              <a:ext uri="{FF2B5EF4-FFF2-40B4-BE49-F238E27FC236}">
                <a16:creationId xmlns:a16="http://schemas.microsoft.com/office/drawing/2014/main" id="{AB602C0A-A98D-46A6-8C7B-9B8DA6BA7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04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1" name="Oval 163">
            <a:extLst>
              <a:ext uri="{FF2B5EF4-FFF2-40B4-BE49-F238E27FC236}">
                <a16:creationId xmlns:a16="http://schemas.microsoft.com/office/drawing/2014/main" id="{D851BEEE-1BE3-4F38-BEDE-4A25C2A6B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53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2" name="Oval 164">
            <a:extLst>
              <a:ext uri="{FF2B5EF4-FFF2-40B4-BE49-F238E27FC236}">
                <a16:creationId xmlns:a16="http://schemas.microsoft.com/office/drawing/2014/main" id="{4CB653A7-1EDF-4846-9C6B-3D7470D70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3" name="Oval 165">
            <a:extLst>
              <a:ext uri="{FF2B5EF4-FFF2-40B4-BE49-F238E27FC236}">
                <a16:creationId xmlns:a16="http://schemas.microsoft.com/office/drawing/2014/main" id="{694C27E2-E126-4CEB-9372-C40430CB8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382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4" name="Oval 166">
            <a:extLst>
              <a:ext uri="{FF2B5EF4-FFF2-40B4-BE49-F238E27FC236}">
                <a16:creationId xmlns:a16="http://schemas.microsoft.com/office/drawing/2014/main" id="{D0BFF039-C230-470B-99ED-1A6033860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4996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5" name="Oval 167">
            <a:extLst>
              <a:ext uri="{FF2B5EF4-FFF2-40B4-BE49-F238E27FC236}">
                <a16:creationId xmlns:a16="http://schemas.microsoft.com/office/drawing/2014/main" id="{782CECCF-6E37-4AF9-9357-978F23034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59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6" name="Oval 168">
            <a:extLst>
              <a:ext uri="{FF2B5EF4-FFF2-40B4-BE49-F238E27FC236}">
                <a16:creationId xmlns:a16="http://schemas.microsoft.com/office/drawing/2014/main" id="{52C162A2-5503-43F3-94E1-7C683736B1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95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7" name="Oval 169">
            <a:extLst>
              <a:ext uri="{FF2B5EF4-FFF2-40B4-BE49-F238E27FC236}">
                <a16:creationId xmlns:a16="http://schemas.microsoft.com/office/drawing/2014/main" id="{31E037DD-66E2-45ED-8CDC-2BCAD7732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8" name="Oval 170">
            <a:extLst>
              <a:ext uri="{FF2B5EF4-FFF2-40B4-BE49-F238E27FC236}">
                <a16:creationId xmlns:a16="http://schemas.microsoft.com/office/drawing/2014/main" id="{B4812843-A6CA-481F-AE7B-50A3F8E01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73" y="602029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69" name="Oval 171">
            <a:extLst>
              <a:ext uri="{FF2B5EF4-FFF2-40B4-BE49-F238E27FC236}">
                <a16:creationId xmlns:a16="http://schemas.microsoft.com/office/drawing/2014/main" id="{C1ED0CB3-2F1B-497E-BCB5-EB6E4AB53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57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0" name="Oval 172">
            <a:extLst>
              <a:ext uri="{FF2B5EF4-FFF2-40B4-BE49-F238E27FC236}">
                <a16:creationId xmlns:a16="http://schemas.microsoft.com/office/drawing/2014/main" id="{9DCBFB0C-762C-4A94-A057-C17A1D366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29" y="6291089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1" name="Oval 173">
            <a:extLst>
              <a:ext uri="{FF2B5EF4-FFF2-40B4-BE49-F238E27FC236}">
                <a16:creationId xmlns:a16="http://schemas.microsoft.com/office/drawing/2014/main" id="{CF6DDE89-4F82-448D-8238-23E5A2F77D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10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2" name="Oval 174">
            <a:extLst>
              <a:ext uri="{FF2B5EF4-FFF2-40B4-BE49-F238E27FC236}">
                <a16:creationId xmlns:a16="http://schemas.microsoft.com/office/drawing/2014/main" id="{757B175F-E5E8-4311-86E5-D743A58683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21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3" name="Oval 175">
            <a:extLst>
              <a:ext uri="{FF2B5EF4-FFF2-40B4-BE49-F238E27FC236}">
                <a16:creationId xmlns:a16="http://schemas.microsoft.com/office/drawing/2014/main" id="{586E29B2-891C-46E5-BD55-FA6F174EB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562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4" name="Oval 176">
            <a:extLst>
              <a:ext uri="{FF2B5EF4-FFF2-40B4-BE49-F238E27FC236}">
                <a16:creationId xmlns:a16="http://schemas.microsoft.com/office/drawing/2014/main" id="{3A226D13-8FCE-4BFF-8960-F6E374A56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327" y="602029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5" name="Oval 177">
            <a:extLst>
              <a:ext uri="{FF2B5EF4-FFF2-40B4-BE49-F238E27FC236}">
                <a16:creationId xmlns:a16="http://schemas.microsoft.com/office/drawing/2014/main" id="{E9107A5E-79B0-4C44-B942-1DFEEFD87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6" name="Oval 178">
            <a:extLst>
              <a:ext uri="{FF2B5EF4-FFF2-40B4-BE49-F238E27FC236}">
                <a16:creationId xmlns:a16="http://schemas.microsoft.com/office/drawing/2014/main" id="{00FC5ADA-89BF-496E-8131-DEE16C79A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7" name="Oval 179">
            <a:extLst>
              <a:ext uri="{FF2B5EF4-FFF2-40B4-BE49-F238E27FC236}">
                <a16:creationId xmlns:a16="http://schemas.microsoft.com/office/drawing/2014/main" id="{5F54E3CF-30FA-421C-A824-437446122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42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8" name="Oval 180">
            <a:extLst>
              <a:ext uri="{FF2B5EF4-FFF2-40B4-BE49-F238E27FC236}">
                <a16:creationId xmlns:a16="http://schemas.microsoft.com/office/drawing/2014/main" id="{5883342D-0432-4BE8-A731-808716F5CA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79" name="Oval 181">
            <a:extLst>
              <a:ext uri="{FF2B5EF4-FFF2-40B4-BE49-F238E27FC236}">
                <a16:creationId xmlns:a16="http://schemas.microsoft.com/office/drawing/2014/main" id="{43CF46AD-6DC8-4890-8610-E7F74F5B86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94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0" name="Oval 182">
            <a:extLst>
              <a:ext uri="{FF2B5EF4-FFF2-40B4-BE49-F238E27FC236}">
                <a16:creationId xmlns:a16="http://schemas.microsoft.com/office/drawing/2014/main" id="{DA55B826-4111-4D74-AD30-7625679EF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1" name="Oval 183">
            <a:extLst>
              <a:ext uri="{FF2B5EF4-FFF2-40B4-BE49-F238E27FC236}">
                <a16:creationId xmlns:a16="http://schemas.microsoft.com/office/drawing/2014/main" id="{30EF2758-5456-4860-B413-E3895AFBC0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5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2" name="Oval 184">
            <a:extLst>
              <a:ext uri="{FF2B5EF4-FFF2-40B4-BE49-F238E27FC236}">
                <a16:creationId xmlns:a16="http://schemas.microsoft.com/office/drawing/2014/main" id="{4E803265-50B1-4075-AD1D-6F3EFA7E0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41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3" name="Oval 185">
            <a:extLst>
              <a:ext uri="{FF2B5EF4-FFF2-40B4-BE49-F238E27FC236}">
                <a16:creationId xmlns:a16="http://schemas.microsoft.com/office/drawing/2014/main" id="{DDC17D00-4554-4CA6-816F-1773D2049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4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4" name="Oval 186">
            <a:extLst>
              <a:ext uri="{FF2B5EF4-FFF2-40B4-BE49-F238E27FC236}">
                <a16:creationId xmlns:a16="http://schemas.microsoft.com/office/drawing/2014/main" id="{736C6DB7-9FAC-440B-BF99-522A5CE99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5720562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5" name="Oval 187">
            <a:extLst>
              <a:ext uri="{FF2B5EF4-FFF2-40B4-BE49-F238E27FC236}">
                <a16:creationId xmlns:a16="http://schemas.microsoft.com/office/drawing/2014/main" id="{3FCF33BA-CDD0-4449-B0A8-698FAFC205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86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6" name="Oval 188">
            <a:extLst>
              <a:ext uri="{FF2B5EF4-FFF2-40B4-BE49-F238E27FC236}">
                <a16:creationId xmlns:a16="http://schemas.microsoft.com/office/drawing/2014/main" id="{98424EF8-0F73-4EFD-8AB6-583D775D9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051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7" name="Oval 189">
            <a:extLst>
              <a:ext uri="{FF2B5EF4-FFF2-40B4-BE49-F238E27FC236}">
                <a16:creationId xmlns:a16="http://schemas.microsoft.com/office/drawing/2014/main" id="{3743AE98-AD56-4525-8DB5-54295103BD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7279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8" name="Oval 190">
            <a:extLst>
              <a:ext uri="{FF2B5EF4-FFF2-40B4-BE49-F238E27FC236}">
                <a16:creationId xmlns:a16="http://schemas.microsoft.com/office/drawing/2014/main" id="{65A9F289-BD9A-4F73-835E-8D41D2D3D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0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89" name="Oval 191">
            <a:extLst>
              <a:ext uri="{FF2B5EF4-FFF2-40B4-BE49-F238E27FC236}">
                <a16:creationId xmlns:a16="http://schemas.microsoft.com/office/drawing/2014/main" id="{7863B272-6843-4CDE-AF4D-5C00A9DFE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7320" y="6311921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0" name="Oval 192">
            <a:extLst>
              <a:ext uri="{FF2B5EF4-FFF2-40B4-BE49-F238E27FC236}">
                <a16:creationId xmlns:a16="http://schemas.microsoft.com/office/drawing/2014/main" id="{3D1F9612-42AF-46F7-9784-AFFC73ABA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51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1" name="Oval 193">
            <a:extLst>
              <a:ext uri="{FF2B5EF4-FFF2-40B4-BE49-F238E27FC236}">
                <a16:creationId xmlns:a16="http://schemas.microsoft.com/office/drawing/2014/main" id="{893E8A23-A729-4152-BC5D-8BBA471046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1805" y="6317706"/>
            <a:ext cx="88006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2" name="Oval 194">
            <a:extLst>
              <a:ext uri="{FF2B5EF4-FFF2-40B4-BE49-F238E27FC236}">
                <a16:creationId xmlns:a16="http://schemas.microsoft.com/office/drawing/2014/main" id="{C7C3D6CC-9F86-4BF6-A4DC-ED6E63B6F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17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3" name="Oval 195">
            <a:extLst>
              <a:ext uri="{FF2B5EF4-FFF2-40B4-BE49-F238E27FC236}">
                <a16:creationId xmlns:a16="http://schemas.microsoft.com/office/drawing/2014/main" id="{DAF40411-157D-4CCF-95AA-0BE7948A59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41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4" name="Oval 196">
            <a:extLst>
              <a:ext uri="{FF2B5EF4-FFF2-40B4-BE49-F238E27FC236}">
                <a16:creationId xmlns:a16="http://schemas.microsoft.com/office/drawing/2014/main" id="{78FC31BD-A88C-42D0-93FC-88D7ADBAE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5" name="Oval 197">
            <a:extLst>
              <a:ext uri="{FF2B5EF4-FFF2-40B4-BE49-F238E27FC236}">
                <a16:creationId xmlns:a16="http://schemas.microsoft.com/office/drawing/2014/main" id="{A58FAE30-85F0-4566-8ECD-7850E15AE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340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6" name="Oval 198">
            <a:extLst>
              <a:ext uri="{FF2B5EF4-FFF2-40B4-BE49-F238E27FC236}">
                <a16:creationId xmlns:a16="http://schemas.microsoft.com/office/drawing/2014/main" id="{DE9024A7-54D5-49C2-A82F-C86A135F5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00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7" name="Oval 199">
            <a:extLst>
              <a:ext uri="{FF2B5EF4-FFF2-40B4-BE49-F238E27FC236}">
                <a16:creationId xmlns:a16="http://schemas.microsoft.com/office/drawing/2014/main" id="{E72C2447-7FF0-4AA1-9DE0-824849FA0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760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8" name="Oval 200">
            <a:extLst>
              <a:ext uri="{FF2B5EF4-FFF2-40B4-BE49-F238E27FC236}">
                <a16:creationId xmlns:a16="http://schemas.microsoft.com/office/drawing/2014/main" id="{ACF62AE1-1087-40D7-8DE7-CAD18934B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063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99" name="Oval 201">
            <a:extLst>
              <a:ext uri="{FF2B5EF4-FFF2-40B4-BE49-F238E27FC236}">
                <a16:creationId xmlns:a16="http://schemas.microsoft.com/office/drawing/2014/main" id="{65E7C346-BFAA-4295-A618-72EE3E5A3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6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0" name="Oval 202">
            <a:extLst>
              <a:ext uri="{FF2B5EF4-FFF2-40B4-BE49-F238E27FC236}">
                <a16:creationId xmlns:a16="http://schemas.microsoft.com/office/drawing/2014/main" id="{B6505B8F-3A2F-4CE8-A249-123361A3D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66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1" name="Oval 203">
            <a:extLst>
              <a:ext uri="{FF2B5EF4-FFF2-40B4-BE49-F238E27FC236}">
                <a16:creationId xmlns:a16="http://schemas.microsoft.com/office/drawing/2014/main" id="{1243F34D-1F5F-4F0D-83A9-AEBC60D60C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713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2" name="Oval 204">
            <a:extLst>
              <a:ext uri="{FF2B5EF4-FFF2-40B4-BE49-F238E27FC236}">
                <a16:creationId xmlns:a16="http://schemas.microsoft.com/office/drawing/2014/main" id="{004CDC3D-714E-4171-83AA-C345223593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102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3" name="Oval 206">
            <a:extLst>
              <a:ext uri="{FF2B5EF4-FFF2-40B4-BE49-F238E27FC236}">
                <a16:creationId xmlns:a16="http://schemas.microsoft.com/office/drawing/2014/main" id="{8BB46B89-4B5E-4DF5-BAD5-25449A9D0C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47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4" name="Oval 207">
            <a:extLst>
              <a:ext uri="{FF2B5EF4-FFF2-40B4-BE49-F238E27FC236}">
                <a16:creationId xmlns:a16="http://schemas.microsoft.com/office/drawing/2014/main" id="{0A048A26-934B-4755-9BE1-160EB06D5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9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5" name="Oval 208">
            <a:extLst>
              <a:ext uri="{FF2B5EF4-FFF2-40B4-BE49-F238E27FC236}">
                <a16:creationId xmlns:a16="http://schemas.microsoft.com/office/drawing/2014/main" id="{1D815FF9-20FE-4BB3-92E9-321734EA3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24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6" name="Oval 209">
            <a:extLst>
              <a:ext uri="{FF2B5EF4-FFF2-40B4-BE49-F238E27FC236}">
                <a16:creationId xmlns:a16="http://schemas.microsoft.com/office/drawing/2014/main" id="{C80E7333-ACC4-440D-919F-D5159F6AC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15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7" name="Oval 210">
            <a:extLst>
              <a:ext uri="{FF2B5EF4-FFF2-40B4-BE49-F238E27FC236}">
                <a16:creationId xmlns:a16="http://schemas.microsoft.com/office/drawing/2014/main" id="{05101367-DECD-4326-9DBC-84A6C0A65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24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8" name="Oval 211">
            <a:extLst>
              <a:ext uri="{FF2B5EF4-FFF2-40B4-BE49-F238E27FC236}">
                <a16:creationId xmlns:a16="http://schemas.microsoft.com/office/drawing/2014/main" id="{1846A002-0EA0-48BB-BE5B-7C6E34BC5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12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09" name="Oval 212">
            <a:extLst>
              <a:ext uri="{FF2B5EF4-FFF2-40B4-BE49-F238E27FC236}">
                <a16:creationId xmlns:a16="http://schemas.microsoft.com/office/drawing/2014/main" id="{98095376-568C-43C0-9E29-22C07904F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3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0" name="Oval 213">
            <a:extLst>
              <a:ext uri="{FF2B5EF4-FFF2-40B4-BE49-F238E27FC236}">
                <a16:creationId xmlns:a16="http://schemas.microsoft.com/office/drawing/2014/main" id="{4C5A796F-24F1-4FBC-82F4-CE832641B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1" name="Oval 214">
            <a:extLst>
              <a:ext uri="{FF2B5EF4-FFF2-40B4-BE49-F238E27FC236}">
                <a16:creationId xmlns:a16="http://schemas.microsoft.com/office/drawing/2014/main" id="{F22C2043-8D6D-49A9-AE03-08B85FDE2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2" name="Oval 215">
            <a:extLst>
              <a:ext uri="{FF2B5EF4-FFF2-40B4-BE49-F238E27FC236}">
                <a16:creationId xmlns:a16="http://schemas.microsoft.com/office/drawing/2014/main" id="{A12165F6-216C-405F-B3E2-873A85923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3" name="Oval 216">
            <a:extLst>
              <a:ext uri="{FF2B5EF4-FFF2-40B4-BE49-F238E27FC236}">
                <a16:creationId xmlns:a16="http://schemas.microsoft.com/office/drawing/2014/main" id="{96B0499B-5DA0-44E4-B574-9F2A71EA5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17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4" name="Oval 217">
            <a:extLst>
              <a:ext uri="{FF2B5EF4-FFF2-40B4-BE49-F238E27FC236}">
                <a16:creationId xmlns:a16="http://schemas.microsoft.com/office/drawing/2014/main" id="{80A995CC-013B-4C0D-A97E-0EDC60D30E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49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5" name="Oval 218">
            <a:extLst>
              <a:ext uri="{FF2B5EF4-FFF2-40B4-BE49-F238E27FC236}">
                <a16:creationId xmlns:a16="http://schemas.microsoft.com/office/drawing/2014/main" id="{2CD78E60-71B9-4737-A509-3D5E75CCD3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2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6" name="Oval 219">
            <a:extLst>
              <a:ext uri="{FF2B5EF4-FFF2-40B4-BE49-F238E27FC236}">
                <a16:creationId xmlns:a16="http://schemas.microsoft.com/office/drawing/2014/main" id="{B620E6A0-53D4-4D97-8708-3AB621715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7" name="Oval 220">
            <a:extLst>
              <a:ext uri="{FF2B5EF4-FFF2-40B4-BE49-F238E27FC236}">
                <a16:creationId xmlns:a16="http://schemas.microsoft.com/office/drawing/2014/main" id="{F6FB4130-BA4B-4431-A7E1-93BAF7B5E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8" name="Oval 221">
            <a:extLst>
              <a:ext uri="{FF2B5EF4-FFF2-40B4-BE49-F238E27FC236}">
                <a16:creationId xmlns:a16="http://schemas.microsoft.com/office/drawing/2014/main" id="{B85C18CA-D880-4691-9861-EB1324D54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1376" y="5874477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19" name="Oval 222">
            <a:extLst>
              <a:ext uri="{FF2B5EF4-FFF2-40B4-BE49-F238E27FC236}">
                <a16:creationId xmlns:a16="http://schemas.microsoft.com/office/drawing/2014/main" id="{1AB2893F-322D-4C09-A9F6-D94FF33AC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0" name="Oval 223">
            <a:extLst>
              <a:ext uri="{FF2B5EF4-FFF2-40B4-BE49-F238E27FC236}">
                <a16:creationId xmlns:a16="http://schemas.microsoft.com/office/drawing/2014/main" id="{61582355-F0EE-47E7-9496-FD4867FF0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99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1" name="Oval 224">
            <a:extLst>
              <a:ext uri="{FF2B5EF4-FFF2-40B4-BE49-F238E27FC236}">
                <a16:creationId xmlns:a16="http://schemas.microsoft.com/office/drawing/2014/main" id="{32B69300-617C-46C5-971C-F7239B6F71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044" y="5874477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2" name="Oval 225">
            <a:extLst>
              <a:ext uri="{FF2B5EF4-FFF2-40B4-BE49-F238E27FC236}">
                <a16:creationId xmlns:a16="http://schemas.microsoft.com/office/drawing/2014/main" id="{0D085F4E-3CBD-4289-B52B-C1C2171690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281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3" name="Oval 226">
            <a:extLst>
              <a:ext uri="{FF2B5EF4-FFF2-40B4-BE49-F238E27FC236}">
                <a16:creationId xmlns:a16="http://schemas.microsoft.com/office/drawing/2014/main" id="{AA7BA9F8-9C9F-4BA2-9357-06B56C2D36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95" y="6313079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4" name="Oval 227">
            <a:extLst>
              <a:ext uri="{FF2B5EF4-FFF2-40B4-BE49-F238E27FC236}">
                <a16:creationId xmlns:a16="http://schemas.microsoft.com/office/drawing/2014/main" id="{C3C94E0C-5865-4E8E-B4BD-E81B338F0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6930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5" name="Oval 228">
            <a:extLst>
              <a:ext uri="{FF2B5EF4-FFF2-40B4-BE49-F238E27FC236}">
                <a16:creationId xmlns:a16="http://schemas.microsoft.com/office/drawing/2014/main" id="{FEA64502-83A0-45C3-B8DD-E6570A42C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746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6" name="Oval 229">
            <a:extLst>
              <a:ext uri="{FF2B5EF4-FFF2-40B4-BE49-F238E27FC236}">
                <a16:creationId xmlns:a16="http://schemas.microsoft.com/office/drawing/2014/main" id="{B8332161-34DC-46CD-B7EA-8A3D62A458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50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7" name="Oval 230">
            <a:extLst>
              <a:ext uri="{FF2B5EF4-FFF2-40B4-BE49-F238E27FC236}">
                <a16:creationId xmlns:a16="http://schemas.microsoft.com/office/drawing/2014/main" id="{44F792B8-D4E5-477A-BD11-CE3DCE6CD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53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8" name="Oval 231">
            <a:extLst>
              <a:ext uri="{FF2B5EF4-FFF2-40B4-BE49-F238E27FC236}">
                <a16:creationId xmlns:a16="http://schemas.microsoft.com/office/drawing/2014/main" id="{F08464D5-9B08-4BD9-ABBB-E5926066E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3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29" name="Oval 232">
            <a:extLst>
              <a:ext uri="{FF2B5EF4-FFF2-40B4-BE49-F238E27FC236}">
                <a16:creationId xmlns:a16="http://schemas.microsoft.com/office/drawing/2014/main" id="{6C367B53-EAB4-474B-8209-EE472EFC1C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08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0" name="Oval 233">
            <a:extLst>
              <a:ext uri="{FF2B5EF4-FFF2-40B4-BE49-F238E27FC236}">
                <a16:creationId xmlns:a16="http://schemas.microsoft.com/office/drawing/2014/main" id="{0AA2BAC8-8870-48D0-9913-2910A9B9B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254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1" name="Oval 234">
            <a:extLst>
              <a:ext uri="{FF2B5EF4-FFF2-40B4-BE49-F238E27FC236}">
                <a16:creationId xmlns:a16="http://schemas.microsoft.com/office/drawing/2014/main" id="{1FD5F24F-CBDF-4840-B326-E36F5BD42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478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2" name="Oval 235">
            <a:extLst>
              <a:ext uri="{FF2B5EF4-FFF2-40B4-BE49-F238E27FC236}">
                <a16:creationId xmlns:a16="http://schemas.microsoft.com/office/drawing/2014/main" id="{469A3518-DA2C-46FD-A9BF-582C9FD28E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3" name="Oval 236">
            <a:extLst>
              <a:ext uri="{FF2B5EF4-FFF2-40B4-BE49-F238E27FC236}">
                <a16:creationId xmlns:a16="http://schemas.microsoft.com/office/drawing/2014/main" id="{216CEC9D-3327-43A8-B127-12DAF085F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100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4" name="Oval 237">
            <a:extLst>
              <a:ext uri="{FF2B5EF4-FFF2-40B4-BE49-F238E27FC236}">
                <a16:creationId xmlns:a16="http://schemas.microsoft.com/office/drawing/2014/main" id="{56F86285-DB81-4F22-885D-3FFA595D7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54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5" name="Oval 238">
            <a:extLst>
              <a:ext uri="{FF2B5EF4-FFF2-40B4-BE49-F238E27FC236}">
                <a16:creationId xmlns:a16="http://schemas.microsoft.com/office/drawing/2014/main" id="{11DC6F0B-BB1C-46D2-B7D8-EEDFE56E5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66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6" name="Oval 239">
            <a:extLst>
              <a:ext uri="{FF2B5EF4-FFF2-40B4-BE49-F238E27FC236}">
                <a16:creationId xmlns:a16="http://schemas.microsoft.com/office/drawing/2014/main" id="{EAF66BE0-A3AD-45D7-8C74-E187FB63BF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273" y="6291089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7" name="Oval 240">
            <a:extLst>
              <a:ext uri="{FF2B5EF4-FFF2-40B4-BE49-F238E27FC236}">
                <a16:creationId xmlns:a16="http://schemas.microsoft.com/office/drawing/2014/main" id="{1F87FE46-A34A-4D0A-B17A-E0677E1CD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27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8" name="Oval 241">
            <a:extLst>
              <a:ext uri="{FF2B5EF4-FFF2-40B4-BE49-F238E27FC236}">
                <a16:creationId xmlns:a16="http://schemas.microsoft.com/office/drawing/2014/main" id="{1C69F512-3D34-4B12-80A3-8986BBB22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99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39" name="Oval 242">
            <a:extLst>
              <a:ext uri="{FF2B5EF4-FFF2-40B4-BE49-F238E27FC236}">
                <a16:creationId xmlns:a16="http://schemas.microsoft.com/office/drawing/2014/main" id="{4096E085-FF99-4AD7-9830-309019841E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0" name="Oval 243">
            <a:extLst>
              <a:ext uri="{FF2B5EF4-FFF2-40B4-BE49-F238E27FC236}">
                <a16:creationId xmlns:a16="http://schemas.microsoft.com/office/drawing/2014/main" id="{2BDA4DAE-1EBD-4BF4-8665-ABFF943D9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8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1" name="Oval 244">
            <a:extLst>
              <a:ext uri="{FF2B5EF4-FFF2-40B4-BE49-F238E27FC236}">
                <a16:creationId xmlns:a16="http://schemas.microsoft.com/office/drawing/2014/main" id="{89EDDC7F-64A0-4A67-8535-4190FF85C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6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2" name="Oval 245">
            <a:extLst>
              <a:ext uri="{FF2B5EF4-FFF2-40B4-BE49-F238E27FC236}">
                <a16:creationId xmlns:a16="http://schemas.microsoft.com/office/drawing/2014/main" id="{4B267CA0-B2BB-420C-BFE6-6EE8EE7973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077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3" name="Oval 246">
            <a:extLst>
              <a:ext uri="{FF2B5EF4-FFF2-40B4-BE49-F238E27FC236}">
                <a16:creationId xmlns:a16="http://schemas.microsoft.com/office/drawing/2014/main" id="{A63C395C-E691-460E-B690-93ABA45DF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42" y="6301506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4" name="Oval 247">
            <a:extLst>
              <a:ext uri="{FF2B5EF4-FFF2-40B4-BE49-F238E27FC236}">
                <a16:creationId xmlns:a16="http://schemas.microsoft.com/office/drawing/2014/main" id="{F5B91F15-5587-4009-982E-3C9C2AA0B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5" name="Oval 248">
            <a:extLst>
              <a:ext uri="{FF2B5EF4-FFF2-40B4-BE49-F238E27FC236}">
                <a16:creationId xmlns:a16="http://schemas.microsoft.com/office/drawing/2014/main" id="{0D276842-B41A-494D-B401-61C3F11CB7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7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6" name="Oval 249">
            <a:extLst>
              <a:ext uri="{FF2B5EF4-FFF2-40B4-BE49-F238E27FC236}">
                <a16:creationId xmlns:a16="http://schemas.microsoft.com/office/drawing/2014/main" id="{FD97ACE7-2545-466F-836E-53C5915A3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4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7" name="Oval 250">
            <a:extLst>
              <a:ext uri="{FF2B5EF4-FFF2-40B4-BE49-F238E27FC236}">
                <a16:creationId xmlns:a16="http://schemas.microsoft.com/office/drawing/2014/main" id="{8575A0E2-14D7-421B-A276-1268303CB1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9" y="6311920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8" name="Oval 251">
            <a:extLst>
              <a:ext uri="{FF2B5EF4-FFF2-40B4-BE49-F238E27FC236}">
                <a16:creationId xmlns:a16="http://schemas.microsoft.com/office/drawing/2014/main" id="{122E932D-058B-4BA9-AF08-90E15D7D29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08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49" name="Oval 252">
            <a:extLst>
              <a:ext uri="{FF2B5EF4-FFF2-40B4-BE49-F238E27FC236}">
                <a16:creationId xmlns:a16="http://schemas.microsoft.com/office/drawing/2014/main" id="{6E54AB96-F1F0-4BF5-988C-0E873354C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9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0" name="Oval 253">
            <a:extLst>
              <a:ext uri="{FF2B5EF4-FFF2-40B4-BE49-F238E27FC236}">
                <a16:creationId xmlns:a16="http://schemas.microsoft.com/office/drawing/2014/main" id="{CB0475BC-587C-43B0-8C04-675DD825F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940" y="623322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1" name="Oval 254">
            <a:extLst>
              <a:ext uri="{FF2B5EF4-FFF2-40B4-BE49-F238E27FC236}">
                <a16:creationId xmlns:a16="http://schemas.microsoft.com/office/drawing/2014/main" id="{D62C53A1-7782-42A7-A200-702D32B03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960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2" name="Oval 255">
            <a:extLst>
              <a:ext uri="{FF2B5EF4-FFF2-40B4-BE49-F238E27FC236}">
                <a16:creationId xmlns:a16="http://schemas.microsoft.com/office/drawing/2014/main" id="{DE911354-F763-4319-AAA1-9C4218531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4319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3" name="Oval 256">
            <a:extLst>
              <a:ext uri="{FF2B5EF4-FFF2-40B4-BE49-F238E27FC236}">
                <a16:creationId xmlns:a16="http://schemas.microsoft.com/office/drawing/2014/main" id="{2C78884D-8799-4294-B476-3603DEE8FC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412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4" name="Oval 257">
            <a:extLst>
              <a:ext uri="{FF2B5EF4-FFF2-40B4-BE49-F238E27FC236}">
                <a16:creationId xmlns:a16="http://schemas.microsoft.com/office/drawing/2014/main" id="{50102411-327F-4783-85AA-FA1085BF4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0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5" name="Oval 258">
            <a:extLst>
              <a:ext uri="{FF2B5EF4-FFF2-40B4-BE49-F238E27FC236}">
                <a16:creationId xmlns:a16="http://schemas.microsoft.com/office/drawing/2014/main" id="{D6732E40-8A58-444B-A8A6-FA98C46CE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15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6" name="Oval 259">
            <a:extLst>
              <a:ext uri="{FF2B5EF4-FFF2-40B4-BE49-F238E27FC236}">
                <a16:creationId xmlns:a16="http://schemas.microsoft.com/office/drawing/2014/main" id="{6D5D753E-7E9B-4FC3-ABA0-6F490BF30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589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7" name="Oval 260">
            <a:extLst>
              <a:ext uri="{FF2B5EF4-FFF2-40B4-BE49-F238E27FC236}">
                <a16:creationId xmlns:a16="http://schemas.microsoft.com/office/drawing/2014/main" id="{B000FB24-5884-42F3-A812-CC8433CA7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677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8" name="Oval 261">
            <a:extLst>
              <a:ext uri="{FF2B5EF4-FFF2-40B4-BE49-F238E27FC236}">
                <a16:creationId xmlns:a16="http://schemas.microsoft.com/office/drawing/2014/main" id="{2F0C09BD-5832-4382-AC36-B12E0CBFA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3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59" name="Oval 262">
            <a:extLst>
              <a:ext uri="{FF2B5EF4-FFF2-40B4-BE49-F238E27FC236}">
                <a16:creationId xmlns:a16="http://schemas.microsoft.com/office/drawing/2014/main" id="{D1117194-F514-4B2A-ADA8-E56E1A938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40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0" name="Oval 263">
            <a:extLst>
              <a:ext uri="{FF2B5EF4-FFF2-40B4-BE49-F238E27FC236}">
                <a16:creationId xmlns:a16="http://schemas.microsoft.com/office/drawing/2014/main" id="{6687866A-DFF6-445D-B1E2-B2F5ADF86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194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1" name="Oval 264">
            <a:extLst>
              <a:ext uri="{FF2B5EF4-FFF2-40B4-BE49-F238E27FC236}">
                <a16:creationId xmlns:a16="http://schemas.microsoft.com/office/drawing/2014/main" id="{9F437B45-FA4D-4011-A203-1FD1EEA64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3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2" name="Oval 265">
            <a:extLst>
              <a:ext uri="{FF2B5EF4-FFF2-40B4-BE49-F238E27FC236}">
                <a16:creationId xmlns:a16="http://schemas.microsoft.com/office/drawing/2014/main" id="{867B9AB6-BCCA-4DF6-B806-D2C9234F3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3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3" name="Oval 266">
            <a:extLst>
              <a:ext uri="{FF2B5EF4-FFF2-40B4-BE49-F238E27FC236}">
                <a16:creationId xmlns:a16="http://schemas.microsoft.com/office/drawing/2014/main" id="{34056F78-FAE0-4852-8C31-53D9412C68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8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4" name="Oval 267">
            <a:extLst>
              <a:ext uri="{FF2B5EF4-FFF2-40B4-BE49-F238E27FC236}">
                <a16:creationId xmlns:a16="http://schemas.microsoft.com/office/drawing/2014/main" id="{9C65D6EC-34B5-40B3-B26E-6C4B3D9C98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59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5" name="Oval 268">
            <a:extLst>
              <a:ext uri="{FF2B5EF4-FFF2-40B4-BE49-F238E27FC236}">
                <a16:creationId xmlns:a16="http://schemas.microsoft.com/office/drawing/2014/main" id="{6ADD8F77-D87C-4208-B8D5-055D3D3FA3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3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6" name="Oval 269">
            <a:extLst>
              <a:ext uri="{FF2B5EF4-FFF2-40B4-BE49-F238E27FC236}">
                <a16:creationId xmlns:a16="http://schemas.microsoft.com/office/drawing/2014/main" id="{577BD8EB-19B7-432D-A757-B207B5484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6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7" name="Oval 270">
            <a:extLst>
              <a:ext uri="{FF2B5EF4-FFF2-40B4-BE49-F238E27FC236}">
                <a16:creationId xmlns:a16="http://schemas.microsoft.com/office/drawing/2014/main" id="{FD09B53B-1E76-4FEC-AC0F-99BF494D0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5045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8" name="Oval 271">
            <a:extLst>
              <a:ext uri="{FF2B5EF4-FFF2-40B4-BE49-F238E27FC236}">
                <a16:creationId xmlns:a16="http://schemas.microsoft.com/office/drawing/2014/main" id="{D74C44E5-6A74-40E7-B583-4FD3DCCFC7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9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69" name="Oval 272">
            <a:extLst>
              <a:ext uri="{FF2B5EF4-FFF2-40B4-BE49-F238E27FC236}">
                <a16:creationId xmlns:a16="http://schemas.microsoft.com/office/drawing/2014/main" id="{8FB5ACA9-FFFF-4BD0-952B-437463B31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0" name="Oval 273">
            <a:extLst>
              <a:ext uri="{FF2B5EF4-FFF2-40B4-BE49-F238E27FC236}">
                <a16:creationId xmlns:a16="http://schemas.microsoft.com/office/drawing/2014/main" id="{99E187E1-F693-4622-BDBE-FE6E1AAF6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1" name="Oval 274">
            <a:extLst>
              <a:ext uri="{FF2B5EF4-FFF2-40B4-BE49-F238E27FC236}">
                <a16:creationId xmlns:a16="http://schemas.microsoft.com/office/drawing/2014/main" id="{F9E50D9E-0854-479B-A73A-D860CDE2C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27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2" name="Oval 275">
            <a:extLst>
              <a:ext uri="{FF2B5EF4-FFF2-40B4-BE49-F238E27FC236}">
                <a16:creationId xmlns:a16="http://schemas.microsoft.com/office/drawing/2014/main" id="{4556CE6D-166D-4E81-925C-326C034F0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94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3" name="Oval 276">
            <a:extLst>
              <a:ext uri="{FF2B5EF4-FFF2-40B4-BE49-F238E27FC236}">
                <a16:creationId xmlns:a16="http://schemas.microsoft.com/office/drawing/2014/main" id="{958A1438-D131-40E7-A77A-83040BA8E8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538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4" name="Oval 277">
            <a:extLst>
              <a:ext uri="{FF2B5EF4-FFF2-40B4-BE49-F238E27FC236}">
                <a16:creationId xmlns:a16="http://schemas.microsoft.com/office/drawing/2014/main" id="{B50C3D12-0A9E-4B29-86D2-968CE9409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958" y="6313079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5" name="Oval 278">
            <a:extLst>
              <a:ext uri="{FF2B5EF4-FFF2-40B4-BE49-F238E27FC236}">
                <a16:creationId xmlns:a16="http://schemas.microsoft.com/office/drawing/2014/main" id="{7446D523-E8C6-4E72-93FB-DC3C99FDE2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169" y="6320022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6" name="Oval 279">
            <a:extLst>
              <a:ext uri="{FF2B5EF4-FFF2-40B4-BE49-F238E27FC236}">
                <a16:creationId xmlns:a16="http://schemas.microsoft.com/office/drawing/2014/main" id="{1C55A4F6-D299-49CB-80F8-CA67FC5E5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38" y="6204297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7" name="Oval 280">
            <a:extLst>
              <a:ext uri="{FF2B5EF4-FFF2-40B4-BE49-F238E27FC236}">
                <a16:creationId xmlns:a16="http://schemas.microsoft.com/office/drawing/2014/main" id="{B07BACCF-AC7A-4612-97AC-4AE7928C2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28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8" name="Oval 281">
            <a:extLst>
              <a:ext uri="{FF2B5EF4-FFF2-40B4-BE49-F238E27FC236}">
                <a16:creationId xmlns:a16="http://schemas.microsoft.com/office/drawing/2014/main" id="{A67C40D6-3262-4A59-9694-5C2C127C4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4819058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79" name="Oval 282">
            <a:extLst>
              <a:ext uri="{FF2B5EF4-FFF2-40B4-BE49-F238E27FC236}">
                <a16:creationId xmlns:a16="http://schemas.microsoft.com/office/drawing/2014/main" id="{2DF5B368-75D1-4254-9368-809E0DAEA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93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0" name="Oval 283">
            <a:extLst>
              <a:ext uri="{FF2B5EF4-FFF2-40B4-BE49-F238E27FC236}">
                <a16:creationId xmlns:a16="http://schemas.microsoft.com/office/drawing/2014/main" id="{CE88A069-8E2E-4DAC-B8D0-B93A5E156D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1" name="Oval 284">
            <a:extLst>
              <a:ext uri="{FF2B5EF4-FFF2-40B4-BE49-F238E27FC236}">
                <a16:creationId xmlns:a16="http://schemas.microsoft.com/office/drawing/2014/main" id="{D2EFDDF1-66C3-4FA0-A853-87EB909170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1" y="6204297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2" name="Oval 285">
            <a:extLst>
              <a:ext uri="{FF2B5EF4-FFF2-40B4-BE49-F238E27FC236}">
                <a16:creationId xmlns:a16="http://schemas.microsoft.com/office/drawing/2014/main" id="{F8454D05-205D-4527-BFBD-78479C877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85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3" name="Oval 286">
            <a:extLst>
              <a:ext uri="{FF2B5EF4-FFF2-40B4-BE49-F238E27FC236}">
                <a16:creationId xmlns:a16="http://schemas.microsoft.com/office/drawing/2014/main" id="{80B0EA24-AEED-4FCE-81F2-D15C0C92B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68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4" name="Oval 287">
            <a:extLst>
              <a:ext uri="{FF2B5EF4-FFF2-40B4-BE49-F238E27FC236}">
                <a16:creationId xmlns:a16="http://schemas.microsoft.com/office/drawing/2014/main" id="{390CB500-8648-419A-86DD-D7E8A1CA1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5" name="Oval 288">
            <a:extLst>
              <a:ext uri="{FF2B5EF4-FFF2-40B4-BE49-F238E27FC236}">
                <a16:creationId xmlns:a16="http://schemas.microsoft.com/office/drawing/2014/main" id="{27C084F6-5F59-41BB-8A51-46486448B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91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6" name="Oval 289">
            <a:extLst>
              <a:ext uri="{FF2B5EF4-FFF2-40B4-BE49-F238E27FC236}">
                <a16:creationId xmlns:a16="http://schemas.microsoft.com/office/drawing/2014/main" id="{14776519-441C-4EDF-98AA-CB520FC9D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84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7" name="Oval 290">
            <a:extLst>
              <a:ext uri="{FF2B5EF4-FFF2-40B4-BE49-F238E27FC236}">
                <a16:creationId xmlns:a16="http://schemas.microsoft.com/office/drawing/2014/main" id="{D54149FD-B9AF-425C-93AD-4CB73C92C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1654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8" name="Oval 291">
            <a:extLst>
              <a:ext uri="{FF2B5EF4-FFF2-40B4-BE49-F238E27FC236}">
                <a16:creationId xmlns:a16="http://schemas.microsoft.com/office/drawing/2014/main" id="{FA9BFA56-D1DB-4664-85A6-0B086F73D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5933498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89" name="Oval 292">
            <a:extLst>
              <a:ext uri="{FF2B5EF4-FFF2-40B4-BE49-F238E27FC236}">
                <a16:creationId xmlns:a16="http://schemas.microsoft.com/office/drawing/2014/main" id="{B146B8F8-2E2C-4CA7-BEEC-66A2D55EA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366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0" name="Oval 293">
            <a:extLst>
              <a:ext uri="{FF2B5EF4-FFF2-40B4-BE49-F238E27FC236}">
                <a16:creationId xmlns:a16="http://schemas.microsoft.com/office/drawing/2014/main" id="{E5DC7B9F-4BB1-4A2B-800F-F6626F366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334" y="6313077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1" name="Oval 294">
            <a:extLst>
              <a:ext uri="{FF2B5EF4-FFF2-40B4-BE49-F238E27FC236}">
                <a16:creationId xmlns:a16="http://schemas.microsoft.com/office/drawing/2014/main" id="{6A50ACB8-881F-440C-9922-252D3EF5B9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262157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2" name="Oval 295">
            <a:extLst>
              <a:ext uri="{FF2B5EF4-FFF2-40B4-BE49-F238E27FC236}">
                <a16:creationId xmlns:a16="http://schemas.microsoft.com/office/drawing/2014/main" id="{67A2FEB8-45EE-48F3-B1C1-B0E3648845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42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3" name="Oval 296">
            <a:extLst>
              <a:ext uri="{FF2B5EF4-FFF2-40B4-BE49-F238E27FC236}">
                <a16:creationId xmlns:a16="http://schemas.microsoft.com/office/drawing/2014/main" id="{E801D6F1-B844-45CA-9B91-1108DCCF5C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537" y="5720563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4" name="Oval 297">
            <a:extLst>
              <a:ext uri="{FF2B5EF4-FFF2-40B4-BE49-F238E27FC236}">
                <a16:creationId xmlns:a16="http://schemas.microsoft.com/office/drawing/2014/main" id="{4B21F046-4F55-45DE-BC89-C69E917017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21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5" name="Oval 298">
            <a:extLst>
              <a:ext uri="{FF2B5EF4-FFF2-40B4-BE49-F238E27FC236}">
                <a16:creationId xmlns:a16="http://schemas.microsoft.com/office/drawing/2014/main" id="{D34FD403-C94C-47E6-A932-F275EB53FE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024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6" name="Oval 299">
            <a:extLst>
              <a:ext uri="{FF2B5EF4-FFF2-40B4-BE49-F238E27FC236}">
                <a16:creationId xmlns:a16="http://schemas.microsoft.com/office/drawing/2014/main" id="{578BC158-690C-4458-A953-2DE092445B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565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7" name="Oval 300">
            <a:extLst>
              <a:ext uri="{FF2B5EF4-FFF2-40B4-BE49-F238E27FC236}">
                <a16:creationId xmlns:a16="http://schemas.microsoft.com/office/drawing/2014/main" id="{9B756612-CE18-40B4-84B7-D5ED82DD2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8" name="Oval 301">
            <a:extLst>
              <a:ext uri="{FF2B5EF4-FFF2-40B4-BE49-F238E27FC236}">
                <a16:creationId xmlns:a16="http://schemas.microsoft.com/office/drawing/2014/main" id="{5D1041EF-7037-4D47-BB32-0EB4EB7BA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4157" y="6291089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299" name="Oval 302">
            <a:extLst>
              <a:ext uri="{FF2B5EF4-FFF2-40B4-BE49-F238E27FC236}">
                <a16:creationId xmlns:a16="http://schemas.microsoft.com/office/drawing/2014/main" id="{7A9875D8-D695-4C95-BFD7-756A08EF5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5635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0" name="Oval 303">
            <a:extLst>
              <a:ext uri="{FF2B5EF4-FFF2-40B4-BE49-F238E27FC236}">
                <a16:creationId xmlns:a16="http://schemas.microsoft.com/office/drawing/2014/main" id="{4762C184-E8D2-4BA1-908C-B0B9BB99E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1" name="Oval 304">
            <a:extLst>
              <a:ext uri="{FF2B5EF4-FFF2-40B4-BE49-F238E27FC236}">
                <a16:creationId xmlns:a16="http://schemas.microsoft.com/office/drawing/2014/main" id="{776C78A5-7544-4A30-9816-EE15C4F7F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74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2" name="Oval 305">
            <a:extLst>
              <a:ext uri="{FF2B5EF4-FFF2-40B4-BE49-F238E27FC236}">
                <a16:creationId xmlns:a16="http://schemas.microsoft.com/office/drawing/2014/main" id="{08423103-A979-4BA9-9CC6-05F61AE64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93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3" name="Oval 306">
            <a:extLst>
              <a:ext uri="{FF2B5EF4-FFF2-40B4-BE49-F238E27FC236}">
                <a16:creationId xmlns:a16="http://schemas.microsoft.com/office/drawing/2014/main" id="{5BE89387-DFF5-45D6-A359-5541F22718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935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4" name="Oval 307">
            <a:extLst>
              <a:ext uri="{FF2B5EF4-FFF2-40B4-BE49-F238E27FC236}">
                <a16:creationId xmlns:a16="http://schemas.microsoft.com/office/drawing/2014/main" id="{68D11F02-926D-4B01-A7D0-B499DC6DBC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301" y="6204297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5" name="Oval 308">
            <a:extLst>
              <a:ext uri="{FF2B5EF4-FFF2-40B4-BE49-F238E27FC236}">
                <a16:creationId xmlns:a16="http://schemas.microsoft.com/office/drawing/2014/main" id="{66E93548-D5A0-4DB5-9FDC-18C4353046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755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6" name="Oval 309">
            <a:extLst>
              <a:ext uri="{FF2B5EF4-FFF2-40B4-BE49-F238E27FC236}">
                <a16:creationId xmlns:a16="http://schemas.microsoft.com/office/drawing/2014/main" id="{7F77218C-6E9A-452E-B599-D0AA1C5850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976" y="6314236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7" name="Oval 310">
            <a:extLst>
              <a:ext uri="{FF2B5EF4-FFF2-40B4-BE49-F238E27FC236}">
                <a16:creationId xmlns:a16="http://schemas.microsoft.com/office/drawing/2014/main" id="{3279D59A-83A3-4743-B11E-483D93EDD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90" y="627257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8" name="Oval 311">
            <a:extLst>
              <a:ext uri="{FF2B5EF4-FFF2-40B4-BE49-F238E27FC236}">
                <a16:creationId xmlns:a16="http://schemas.microsoft.com/office/drawing/2014/main" id="{39296D2E-DBB3-4ECF-879A-3DC641C3F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920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09" name="Oval 312">
            <a:extLst>
              <a:ext uri="{FF2B5EF4-FFF2-40B4-BE49-F238E27FC236}">
                <a16:creationId xmlns:a16="http://schemas.microsoft.com/office/drawing/2014/main" id="{664822D3-7230-4995-ABA1-5C00B15E2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0" name="Oval 313">
            <a:extLst>
              <a:ext uri="{FF2B5EF4-FFF2-40B4-BE49-F238E27FC236}">
                <a16:creationId xmlns:a16="http://schemas.microsoft.com/office/drawing/2014/main" id="{7BCC9443-5448-4451-BA22-924D4675E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1" name="Oval 314">
            <a:extLst>
              <a:ext uri="{FF2B5EF4-FFF2-40B4-BE49-F238E27FC236}">
                <a16:creationId xmlns:a16="http://schemas.microsoft.com/office/drawing/2014/main" id="{71B3EDC0-A04B-411F-845D-B3745C753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256" y="6311921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2" name="Oval 315">
            <a:extLst>
              <a:ext uri="{FF2B5EF4-FFF2-40B4-BE49-F238E27FC236}">
                <a16:creationId xmlns:a16="http://schemas.microsoft.com/office/drawing/2014/main" id="{2B5F267A-5589-4C0B-B003-18F9CF538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3" name="Oval 316">
            <a:extLst>
              <a:ext uri="{FF2B5EF4-FFF2-40B4-BE49-F238E27FC236}">
                <a16:creationId xmlns:a16="http://schemas.microsoft.com/office/drawing/2014/main" id="{850AD4F9-5110-4615-A4D8-5378B246C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201" y="6314236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4" name="Oval 317">
            <a:extLst>
              <a:ext uri="{FF2B5EF4-FFF2-40B4-BE49-F238E27FC236}">
                <a16:creationId xmlns:a16="http://schemas.microsoft.com/office/drawing/2014/main" id="{EE2804D1-2B91-45D1-A791-87A3382D4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21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5" name="Oval 318">
            <a:extLst>
              <a:ext uri="{FF2B5EF4-FFF2-40B4-BE49-F238E27FC236}">
                <a16:creationId xmlns:a16="http://schemas.microsoft.com/office/drawing/2014/main" id="{EC520FB3-260E-4C2A-B71D-D21A28FAC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49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6" name="Oval 319">
            <a:extLst>
              <a:ext uri="{FF2B5EF4-FFF2-40B4-BE49-F238E27FC236}">
                <a16:creationId xmlns:a16="http://schemas.microsoft.com/office/drawing/2014/main" id="{718BD02B-D69A-4C3A-AAA8-0494306FF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83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7" name="Oval 320">
            <a:extLst>
              <a:ext uri="{FF2B5EF4-FFF2-40B4-BE49-F238E27FC236}">
                <a16:creationId xmlns:a16="http://schemas.microsoft.com/office/drawing/2014/main" id="{2E97DE6C-7425-4F18-86D3-F0A160F76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880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8" name="Oval 321">
            <a:extLst>
              <a:ext uri="{FF2B5EF4-FFF2-40B4-BE49-F238E27FC236}">
                <a16:creationId xmlns:a16="http://schemas.microsoft.com/office/drawing/2014/main" id="{2F6B707E-6697-462A-BEFD-6EEF816A3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32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19" name="Oval 322">
            <a:extLst>
              <a:ext uri="{FF2B5EF4-FFF2-40B4-BE49-F238E27FC236}">
                <a16:creationId xmlns:a16="http://schemas.microsoft.com/office/drawing/2014/main" id="{9068EB32-30CF-4883-B21F-480BB0278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39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0" name="Oval 323">
            <a:extLst>
              <a:ext uri="{FF2B5EF4-FFF2-40B4-BE49-F238E27FC236}">
                <a16:creationId xmlns:a16="http://schemas.microsoft.com/office/drawing/2014/main" id="{2F52C317-BCF4-4135-AF07-BFF36B7F4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5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1" name="Oval 324">
            <a:extLst>
              <a:ext uri="{FF2B5EF4-FFF2-40B4-BE49-F238E27FC236}">
                <a16:creationId xmlns:a16="http://schemas.microsoft.com/office/drawing/2014/main" id="{5B88D83C-9A0D-4D8D-8628-E570DE676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2" name="Oval 325">
            <a:extLst>
              <a:ext uri="{FF2B5EF4-FFF2-40B4-BE49-F238E27FC236}">
                <a16:creationId xmlns:a16="http://schemas.microsoft.com/office/drawing/2014/main" id="{EFE20B57-70D2-49F6-8148-01807F760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3" name="Oval 326">
            <a:extLst>
              <a:ext uri="{FF2B5EF4-FFF2-40B4-BE49-F238E27FC236}">
                <a16:creationId xmlns:a16="http://schemas.microsoft.com/office/drawing/2014/main" id="{2E0045D2-03B4-46A2-8F63-4E153610CD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3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4" name="Oval 327">
            <a:extLst>
              <a:ext uri="{FF2B5EF4-FFF2-40B4-BE49-F238E27FC236}">
                <a16:creationId xmlns:a16="http://schemas.microsoft.com/office/drawing/2014/main" id="{93562236-F9EE-4CAF-967E-08402BF1F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6856" y="5320152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5" name="Oval 328">
            <a:extLst>
              <a:ext uri="{FF2B5EF4-FFF2-40B4-BE49-F238E27FC236}">
                <a16:creationId xmlns:a16="http://schemas.microsoft.com/office/drawing/2014/main" id="{B486D456-E8C0-4EAA-8FA7-B3310E0CC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720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6" name="Oval 329">
            <a:extLst>
              <a:ext uri="{FF2B5EF4-FFF2-40B4-BE49-F238E27FC236}">
                <a16:creationId xmlns:a16="http://schemas.microsoft.com/office/drawing/2014/main" id="{7001D049-D5DD-4D0C-B3DE-AD30CA74FD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3211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7" name="Oval 330">
            <a:extLst>
              <a:ext uri="{FF2B5EF4-FFF2-40B4-BE49-F238E27FC236}">
                <a16:creationId xmlns:a16="http://schemas.microsoft.com/office/drawing/2014/main" id="{602B2E83-CAA5-48A5-A3D0-BC495EB4E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367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8" name="Oval 331">
            <a:extLst>
              <a:ext uri="{FF2B5EF4-FFF2-40B4-BE49-F238E27FC236}">
                <a16:creationId xmlns:a16="http://schemas.microsoft.com/office/drawing/2014/main" id="{2386EB74-E17C-4D31-9257-A69D61829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29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29" name="Oval 332">
            <a:extLst>
              <a:ext uri="{FF2B5EF4-FFF2-40B4-BE49-F238E27FC236}">
                <a16:creationId xmlns:a16="http://schemas.microsoft.com/office/drawing/2014/main" id="{B68FAA20-A9D4-4CD3-971F-EC962D7CCC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4191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0" name="Oval 333">
            <a:extLst>
              <a:ext uri="{FF2B5EF4-FFF2-40B4-BE49-F238E27FC236}">
                <a16:creationId xmlns:a16="http://schemas.microsoft.com/office/drawing/2014/main" id="{C9DBFF76-F10F-49FC-BFA8-BF492FC02F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1" name="Oval 334">
            <a:extLst>
              <a:ext uri="{FF2B5EF4-FFF2-40B4-BE49-F238E27FC236}">
                <a16:creationId xmlns:a16="http://schemas.microsoft.com/office/drawing/2014/main" id="{020AB3F3-187C-4B1E-876E-D0964D476C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74" y="6306135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2" name="Oval 335">
            <a:extLst>
              <a:ext uri="{FF2B5EF4-FFF2-40B4-BE49-F238E27FC236}">
                <a16:creationId xmlns:a16="http://schemas.microsoft.com/office/drawing/2014/main" id="{A5B74F3C-1931-4574-AE09-72B88E5D1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9611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3" name="Oval 336">
            <a:extLst>
              <a:ext uri="{FF2B5EF4-FFF2-40B4-BE49-F238E27FC236}">
                <a16:creationId xmlns:a16="http://schemas.microsoft.com/office/drawing/2014/main" id="{D5199B90-06E7-44E7-8BAA-432ACAF8A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6670" y="6317708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4" name="Oval 337">
            <a:extLst>
              <a:ext uri="{FF2B5EF4-FFF2-40B4-BE49-F238E27FC236}">
                <a16:creationId xmlns:a16="http://schemas.microsoft.com/office/drawing/2014/main" id="{4A1F6D0A-9585-4F46-A814-366D1C89C4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6542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5" name="Oval 338">
            <a:extLst>
              <a:ext uri="{FF2B5EF4-FFF2-40B4-BE49-F238E27FC236}">
                <a16:creationId xmlns:a16="http://schemas.microsoft.com/office/drawing/2014/main" id="{F1EB92D7-7D51-488E-84B0-523DF709A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325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6" name="Oval 339">
            <a:extLst>
              <a:ext uri="{FF2B5EF4-FFF2-40B4-BE49-F238E27FC236}">
                <a16:creationId xmlns:a16="http://schemas.microsoft.com/office/drawing/2014/main" id="{5FC88458-3CB7-4B13-97F3-8949D8D028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5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7" name="Oval 340">
            <a:extLst>
              <a:ext uri="{FF2B5EF4-FFF2-40B4-BE49-F238E27FC236}">
                <a16:creationId xmlns:a16="http://schemas.microsoft.com/office/drawing/2014/main" id="{66165A61-EA95-4911-8B53-924CDF34A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8" name="Oval 341">
            <a:extLst>
              <a:ext uri="{FF2B5EF4-FFF2-40B4-BE49-F238E27FC236}">
                <a16:creationId xmlns:a16="http://schemas.microsoft.com/office/drawing/2014/main" id="{50D27377-F880-4017-A6DD-B58843B7AE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9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39" name="Oval 342">
            <a:extLst>
              <a:ext uri="{FF2B5EF4-FFF2-40B4-BE49-F238E27FC236}">
                <a16:creationId xmlns:a16="http://schemas.microsoft.com/office/drawing/2014/main" id="{64AE0D01-266F-45D9-AF29-DF1548F953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340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0" name="Oval 343">
            <a:extLst>
              <a:ext uri="{FF2B5EF4-FFF2-40B4-BE49-F238E27FC236}">
                <a16:creationId xmlns:a16="http://schemas.microsoft.com/office/drawing/2014/main" id="{4C7FE8AA-13A5-497B-BEB2-5C9FA18C1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1" name="Oval 344">
            <a:extLst>
              <a:ext uri="{FF2B5EF4-FFF2-40B4-BE49-F238E27FC236}">
                <a16:creationId xmlns:a16="http://schemas.microsoft.com/office/drawing/2014/main" id="{71E74595-0BD3-4C8E-8516-61A308E2A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20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2" name="Oval 345">
            <a:extLst>
              <a:ext uri="{FF2B5EF4-FFF2-40B4-BE49-F238E27FC236}">
                <a16:creationId xmlns:a16="http://schemas.microsoft.com/office/drawing/2014/main" id="{A6973C06-EF0A-42E9-84D0-BC13AA811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97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3" name="Oval 346">
            <a:extLst>
              <a:ext uri="{FF2B5EF4-FFF2-40B4-BE49-F238E27FC236}">
                <a16:creationId xmlns:a16="http://schemas.microsoft.com/office/drawing/2014/main" id="{6D74D02F-1994-49C7-9035-96E560BD11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02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4" name="Oval 347">
            <a:extLst>
              <a:ext uri="{FF2B5EF4-FFF2-40B4-BE49-F238E27FC236}">
                <a16:creationId xmlns:a16="http://schemas.microsoft.com/office/drawing/2014/main" id="{D167ED9D-6685-4B3E-9054-4EBF1F6522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5" name="Oval 348">
            <a:extLst>
              <a:ext uri="{FF2B5EF4-FFF2-40B4-BE49-F238E27FC236}">
                <a16:creationId xmlns:a16="http://schemas.microsoft.com/office/drawing/2014/main" id="{D3DA4BC0-337A-4C1D-8C31-26EDB18717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7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6" name="Oval 349">
            <a:extLst>
              <a:ext uri="{FF2B5EF4-FFF2-40B4-BE49-F238E27FC236}">
                <a16:creationId xmlns:a16="http://schemas.microsoft.com/office/drawing/2014/main" id="{E580A369-5DCA-4A84-B075-F4C13E4914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7" name="Oval 350">
            <a:extLst>
              <a:ext uri="{FF2B5EF4-FFF2-40B4-BE49-F238E27FC236}">
                <a16:creationId xmlns:a16="http://schemas.microsoft.com/office/drawing/2014/main" id="{E5A2F3CB-91D9-4BCD-86B9-40C949818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21" y="6310764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8" name="Oval 351">
            <a:extLst>
              <a:ext uri="{FF2B5EF4-FFF2-40B4-BE49-F238E27FC236}">
                <a16:creationId xmlns:a16="http://schemas.microsoft.com/office/drawing/2014/main" id="{D3FDB67C-25BC-43AC-8AF8-679CECB604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340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49" name="Oval 352">
            <a:extLst>
              <a:ext uri="{FF2B5EF4-FFF2-40B4-BE49-F238E27FC236}">
                <a16:creationId xmlns:a16="http://schemas.microsoft.com/office/drawing/2014/main" id="{C30D9BBD-5272-4893-A12D-A1B09812F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32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0" name="Oval 353">
            <a:extLst>
              <a:ext uri="{FF2B5EF4-FFF2-40B4-BE49-F238E27FC236}">
                <a16:creationId xmlns:a16="http://schemas.microsoft.com/office/drawing/2014/main" id="{765D6A62-714F-4CB1-A65F-9858F3D9F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78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1" name="Oval 354">
            <a:extLst>
              <a:ext uri="{FF2B5EF4-FFF2-40B4-BE49-F238E27FC236}">
                <a16:creationId xmlns:a16="http://schemas.microsoft.com/office/drawing/2014/main" id="{B31F6D3E-C6C8-4E77-9703-E470A95ED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4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2" name="Oval 355">
            <a:extLst>
              <a:ext uri="{FF2B5EF4-FFF2-40B4-BE49-F238E27FC236}">
                <a16:creationId xmlns:a16="http://schemas.microsoft.com/office/drawing/2014/main" id="{9F893B12-9491-456C-90C1-9DA612DB3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879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3" name="Oval 356">
            <a:extLst>
              <a:ext uri="{FF2B5EF4-FFF2-40B4-BE49-F238E27FC236}">
                <a16:creationId xmlns:a16="http://schemas.microsoft.com/office/drawing/2014/main" id="{0404BD59-8144-49FC-9CBD-8A5515D79D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4" name="Oval 357">
            <a:extLst>
              <a:ext uri="{FF2B5EF4-FFF2-40B4-BE49-F238E27FC236}">
                <a16:creationId xmlns:a16="http://schemas.microsoft.com/office/drawing/2014/main" id="{60CA0BA4-3B6A-424B-9648-244A888C5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708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5" name="Oval 358">
            <a:extLst>
              <a:ext uri="{FF2B5EF4-FFF2-40B4-BE49-F238E27FC236}">
                <a16:creationId xmlns:a16="http://schemas.microsoft.com/office/drawing/2014/main" id="{6E14BEFA-5BA3-4B70-B31C-9AE8418CC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12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6" name="Oval 359">
            <a:extLst>
              <a:ext uri="{FF2B5EF4-FFF2-40B4-BE49-F238E27FC236}">
                <a16:creationId xmlns:a16="http://schemas.microsoft.com/office/drawing/2014/main" id="{8FC9B049-EEC1-4839-B471-333B1B5D2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7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7" name="Oval 360">
            <a:extLst>
              <a:ext uri="{FF2B5EF4-FFF2-40B4-BE49-F238E27FC236}">
                <a16:creationId xmlns:a16="http://schemas.microsoft.com/office/drawing/2014/main" id="{DBA9D727-40A2-4C3D-A701-A170BADCD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8" name="Oval 361">
            <a:extLst>
              <a:ext uri="{FF2B5EF4-FFF2-40B4-BE49-F238E27FC236}">
                <a16:creationId xmlns:a16="http://schemas.microsoft.com/office/drawing/2014/main" id="{8B347775-D845-407C-85CC-A38B1709C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76" y="6315393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59" name="Oval 362">
            <a:extLst>
              <a:ext uri="{FF2B5EF4-FFF2-40B4-BE49-F238E27FC236}">
                <a16:creationId xmlns:a16="http://schemas.microsoft.com/office/drawing/2014/main" id="{3851A271-3814-4916-96FF-4F1F58C85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9343" y="6252900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0" name="Oval 363">
            <a:extLst>
              <a:ext uri="{FF2B5EF4-FFF2-40B4-BE49-F238E27FC236}">
                <a16:creationId xmlns:a16="http://schemas.microsoft.com/office/drawing/2014/main" id="{278BA6E1-4B5C-4395-A743-09BE7F580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9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1" name="Oval 364">
            <a:extLst>
              <a:ext uri="{FF2B5EF4-FFF2-40B4-BE49-F238E27FC236}">
                <a16:creationId xmlns:a16="http://schemas.microsoft.com/office/drawing/2014/main" id="{FCE87DA7-5D80-4E5E-9C14-E3073D9FC1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04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2" name="Oval 365">
            <a:extLst>
              <a:ext uri="{FF2B5EF4-FFF2-40B4-BE49-F238E27FC236}">
                <a16:creationId xmlns:a16="http://schemas.microsoft.com/office/drawing/2014/main" id="{31D1EA97-EA0E-47B9-9EDE-2DB011767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10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3" name="Oval 366">
            <a:extLst>
              <a:ext uri="{FF2B5EF4-FFF2-40B4-BE49-F238E27FC236}">
                <a16:creationId xmlns:a16="http://schemas.microsoft.com/office/drawing/2014/main" id="{8A352582-63BB-4558-AE6F-B0270B2BE0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41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4" name="Oval 367">
            <a:extLst>
              <a:ext uri="{FF2B5EF4-FFF2-40B4-BE49-F238E27FC236}">
                <a16:creationId xmlns:a16="http://schemas.microsoft.com/office/drawing/2014/main" id="{0166FD2E-333F-4A8D-857E-4A134BA1C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01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5" name="Oval 368">
            <a:extLst>
              <a:ext uri="{FF2B5EF4-FFF2-40B4-BE49-F238E27FC236}">
                <a16:creationId xmlns:a16="http://schemas.microsoft.com/office/drawing/2014/main" id="{76E2C5B4-2CA7-4DE4-B95F-F3D0C0B354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18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6" name="Oval 369">
            <a:extLst>
              <a:ext uri="{FF2B5EF4-FFF2-40B4-BE49-F238E27FC236}">
                <a16:creationId xmlns:a16="http://schemas.microsoft.com/office/drawing/2014/main" id="{57B16478-A88E-4E91-A203-AC14913E28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92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7" name="Oval 370">
            <a:extLst>
              <a:ext uri="{FF2B5EF4-FFF2-40B4-BE49-F238E27FC236}">
                <a16:creationId xmlns:a16="http://schemas.microsoft.com/office/drawing/2014/main" id="{0D54F5C8-81AD-4526-8ED3-429F0EB7F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92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8" name="Oval 371">
            <a:extLst>
              <a:ext uri="{FF2B5EF4-FFF2-40B4-BE49-F238E27FC236}">
                <a16:creationId xmlns:a16="http://schemas.microsoft.com/office/drawing/2014/main" id="{56E7D8F1-9564-4F6A-BDB5-70535E4D26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1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69" name="Oval 372">
            <a:extLst>
              <a:ext uri="{FF2B5EF4-FFF2-40B4-BE49-F238E27FC236}">
                <a16:creationId xmlns:a16="http://schemas.microsoft.com/office/drawing/2014/main" id="{8C364A0C-B6D8-4249-994C-BC966A4E9D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104" y="6020291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0" name="Oval 373">
            <a:extLst>
              <a:ext uri="{FF2B5EF4-FFF2-40B4-BE49-F238E27FC236}">
                <a16:creationId xmlns:a16="http://schemas.microsoft.com/office/drawing/2014/main" id="{4F937766-6BD8-445B-A742-3F19FA84A4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1" name="Oval 374">
            <a:extLst>
              <a:ext uri="{FF2B5EF4-FFF2-40B4-BE49-F238E27FC236}">
                <a16:creationId xmlns:a16="http://schemas.microsoft.com/office/drawing/2014/main" id="{AE82EE1B-757B-437D-AC97-35143933F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30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2" name="Oval 375">
            <a:extLst>
              <a:ext uri="{FF2B5EF4-FFF2-40B4-BE49-F238E27FC236}">
                <a16:creationId xmlns:a16="http://schemas.microsoft.com/office/drawing/2014/main" id="{7F01F659-6D8B-47C6-9101-90AD7FFB6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8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3" name="Oval 376">
            <a:extLst>
              <a:ext uri="{FF2B5EF4-FFF2-40B4-BE49-F238E27FC236}">
                <a16:creationId xmlns:a16="http://schemas.microsoft.com/office/drawing/2014/main" id="{D8D2000D-6814-4B02-9D6B-B68E8A295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0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4" name="Oval 377">
            <a:extLst>
              <a:ext uri="{FF2B5EF4-FFF2-40B4-BE49-F238E27FC236}">
                <a16:creationId xmlns:a16="http://schemas.microsoft.com/office/drawing/2014/main" id="{D39BA235-C1F4-41F2-8E07-41CE192DE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970" y="6310764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5" name="Oval 378">
            <a:extLst>
              <a:ext uri="{FF2B5EF4-FFF2-40B4-BE49-F238E27FC236}">
                <a16:creationId xmlns:a16="http://schemas.microsoft.com/office/drawing/2014/main" id="{A4829C41-BDCF-4280-A2BE-6234CF8E5C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360" y="6020291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6" name="Oval 379">
            <a:extLst>
              <a:ext uri="{FF2B5EF4-FFF2-40B4-BE49-F238E27FC236}">
                <a16:creationId xmlns:a16="http://schemas.microsoft.com/office/drawing/2014/main" id="{9B31BC12-0545-4725-8A8E-8268ED4C2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7" name="Oval 380">
            <a:extLst>
              <a:ext uri="{FF2B5EF4-FFF2-40B4-BE49-F238E27FC236}">
                <a16:creationId xmlns:a16="http://schemas.microsoft.com/office/drawing/2014/main" id="{57069F44-8B3B-4AC8-99C0-4C3B9C88C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19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8" name="Oval 381">
            <a:extLst>
              <a:ext uri="{FF2B5EF4-FFF2-40B4-BE49-F238E27FC236}">
                <a16:creationId xmlns:a16="http://schemas.microsoft.com/office/drawing/2014/main" id="{7E286538-C443-46B0-8416-8BF4C2688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41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79" name="Oval 382">
            <a:extLst>
              <a:ext uri="{FF2B5EF4-FFF2-40B4-BE49-F238E27FC236}">
                <a16:creationId xmlns:a16="http://schemas.microsoft.com/office/drawing/2014/main" id="{E67F10F1-C85B-4ADB-8E2D-1BFD656AA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00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0" name="Oval 383">
            <a:extLst>
              <a:ext uri="{FF2B5EF4-FFF2-40B4-BE49-F238E27FC236}">
                <a16:creationId xmlns:a16="http://schemas.microsoft.com/office/drawing/2014/main" id="{AD4F550A-25C1-47CE-890D-876EFA1C1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50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1" name="Oval 384">
            <a:extLst>
              <a:ext uri="{FF2B5EF4-FFF2-40B4-BE49-F238E27FC236}">
                <a16:creationId xmlns:a16="http://schemas.microsoft.com/office/drawing/2014/main" id="{58B623FA-8E74-4ED9-A829-3CEF322B00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08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2" name="Oval 385">
            <a:extLst>
              <a:ext uri="{FF2B5EF4-FFF2-40B4-BE49-F238E27FC236}">
                <a16:creationId xmlns:a16="http://schemas.microsoft.com/office/drawing/2014/main" id="{692B439C-3FCD-45CD-BF2F-E376DFC78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3" name="Oval 386">
            <a:extLst>
              <a:ext uri="{FF2B5EF4-FFF2-40B4-BE49-F238E27FC236}">
                <a16:creationId xmlns:a16="http://schemas.microsoft.com/office/drawing/2014/main" id="{F2B3C015-F0E0-454E-896C-C96240B5A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00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4" name="Oval 387">
            <a:extLst>
              <a:ext uri="{FF2B5EF4-FFF2-40B4-BE49-F238E27FC236}">
                <a16:creationId xmlns:a16="http://schemas.microsoft.com/office/drawing/2014/main" id="{E89C4844-AD96-41C2-9E59-B4DC01215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2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5" name="Oval 388">
            <a:extLst>
              <a:ext uri="{FF2B5EF4-FFF2-40B4-BE49-F238E27FC236}">
                <a16:creationId xmlns:a16="http://schemas.microsoft.com/office/drawing/2014/main" id="{F37D391B-E96E-4B64-96E6-B97952F50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637" y="5720563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6" name="Oval 389">
            <a:extLst>
              <a:ext uri="{FF2B5EF4-FFF2-40B4-BE49-F238E27FC236}">
                <a16:creationId xmlns:a16="http://schemas.microsoft.com/office/drawing/2014/main" id="{E3058038-B814-4A66-B7E2-8186F664C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3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7" name="Oval 390">
            <a:extLst>
              <a:ext uri="{FF2B5EF4-FFF2-40B4-BE49-F238E27FC236}">
                <a16:creationId xmlns:a16="http://schemas.microsoft.com/office/drawing/2014/main" id="{6ECF588B-E461-42F2-B810-D102BF57B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149" y="6310764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8" name="Oval 391">
            <a:extLst>
              <a:ext uri="{FF2B5EF4-FFF2-40B4-BE49-F238E27FC236}">
                <a16:creationId xmlns:a16="http://schemas.microsoft.com/office/drawing/2014/main" id="{9D2F7A94-62A9-483F-9189-09B24CF09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95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89" name="Oval 392">
            <a:extLst>
              <a:ext uri="{FF2B5EF4-FFF2-40B4-BE49-F238E27FC236}">
                <a16:creationId xmlns:a16="http://schemas.microsoft.com/office/drawing/2014/main" id="{9AA5F4EF-0B16-4FCD-824A-F92CD5EA4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70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0" name="Oval 393">
            <a:extLst>
              <a:ext uri="{FF2B5EF4-FFF2-40B4-BE49-F238E27FC236}">
                <a16:creationId xmlns:a16="http://schemas.microsoft.com/office/drawing/2014/main" id="{5DC3C9C3-19C7-4A06-91B2-856AF2AB8A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847" y="6311921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1" name="Oval 394">
            <a:extLst>
              <a:ext uri="{FF2B5EF4-FFF2-40B4-BE49-F238E27FC236}">
                <a16:creationId xmlns:a16="http://schemas.microsoft.com/office/drawing/2014/main" id="{6DEB1E9D-3DEA-4FCF-80F5-1DBF87A55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14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2" name="Oval 395">
            <a:extLst>
              <a:ext uri="{FF2B5EF4-FFF2-40B4-BE49-F238E27FC236}">
                <a16:creationId xmlns:a16="http://schemas.microsoft.com/office/drawing/2014/main" id="{0F6B360D-17B1-48C7-BD1B-3E760C999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531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3" name="Oval 396">
            <a:extLst>
              <a:ext uri="{FF2B5EF4-FFF2-40B4-BE49-F238E27FC236}">
                <a16:creationId xmlns:a16="http://schemas.microsoft.com/office/drawing/2014/main" id="{404FB4C4-3F28-4C79-9A7B-79C5162249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73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4" name="Oval 397">
            <a:extLst>
              <a:ext uri="{FF2B5EF4-FFF2-40B4-BE49-F238E27FC236}">
                <a16:creationId xmlns:a16="http://schemas.microsoft.com/office/drawing/2014/main" id="{D8829BD1-01AC-489B-A540-41C481F9C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1" y="6291089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5" name="Oval 398">
            <a:extLst>
              <a:ext uri="{FF2B5EF4-FFF2-40B4-BE49-F238E27FC236}">
                <a16:creationId xmlns:a16="http://schemas.microsoft.com/office/drawing/2014/main" id="{BC11B515-D890-4149-84B9-F6804FBB14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51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6" name="Oval 399">
            <a:extLst>
              <a:ext uri="{FF2B5EF4-FFF2-40B4-BE49-F238E27FC236}">
                <a16:creationId xmlns:a16="http://schemas.microsoft.com/office/drawing/2014/main" id="{5EACFF93-92EE-4789-A2F1-EFFF77312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945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7" name="Oval 400">
            <a:extLst>
              <a:ext uri="{FF2B5EF4-FFF2-40B4-BE49-F238E27FC236}">
                <a16:creationId xmlns:a16="http://schemas.microsoft.com/office/drawing/2014/main" id="{9EBB6035-3B5D-4217-8608-701BA6084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8" name="Oval 401">
            <a:extLst>
              <a:ext uri="{FF2B5EF4-FFF2-40B4-BE49-F238E27FC236}">
                <a16:creationId xmlns:a16="http://schemas.microsoft.com/office/drawing/2014/main" id="{77BE822E-C8E8-4665-A13B-ADADD25FC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17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399" name="Oval 402">
            <a:extLst>
              <a:ext uri="{FF2B5EF4-FFF2-40B4-BE49-F238E27FC236}">
                <a16:creationId xmlns:a16="http://schemas.microsoft.com/office/drawing/2014/main" id="{9D5BC024-AC07-4396-B42B-A0ED3E708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0" name="Oval 403">
            <a:extLst>
              <a:ext uri="{FF2B5EF4-FFF2-40B4-BE49-F238E27FC236}">
                <a16:creationId xmlns:a16="http://schemas.microsoft.com/office/drawing/2014/main" id="{B36148CB-43C4-4E28-9FA6-E4A16BB53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09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1" name="Oval 404">
            <a:extLst>
              <a:ext uri="{FF2B5EF4-FFF2-40B4-BE49-F238E27FC236}">
                <a16:creationId xmlns:a16="http://schemas.microsoft.com/office/drawing/2014/main" id="{59DB3A77-1161-4290-B43B-E10148F7D3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51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2" name="Oval 405">
            <a:extLst>
              <a:ext uri="{FF2B5EF4-FFF2-40B4-BE49-F238E27FC236}">
                <a16:creationId xmlns:a16="http://schemas.microsoft.com/office/drawing/2014/main" id="{EC1831A7-1F84-4584-9CD8-4909C61DD1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161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3" name="Oval 407">
            <a:extLst>
              <a:ext uri="{FF2B5EF4-FFF2-40B4-BE49-F238E27FC236}">
                <a16:creationId xmlns:a16="http://schemas.microsoft.com/office/drawing/2014/main" id="{30BDCDAB-EB12-46AD-AFA7-B36D0AA63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78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4" name="Oval 408">
            <a:extLst>
              <a:ext uri="{FF2B5EF4-FFF2-40B4-BE49-F238E27FC236}">
                <a16:creationId xmlns:a16="http://schemas.microsoft.com/office/drawing/2014/main" id="{F557943E-99DD-44D6-8221-D7E560475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5" name="Oval 409">
            <a:extLst>
              <a:ext uri="{FF2B5EF4-FFF2-40B4-BE49-F238E27FC236}">
                <a16:creationId xmlns:a16="http://schemas.microsoft.com/office/drawing/2014/main" id="{5D929FB5-838C-4C7B-A64D-D94FAC86D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02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6" name="Oval 410">
            <a:extLst>
              <a:ext uri="{FF2B5EF4-FFF2-40B4-BE49-F238E27FC236}">
                <a16:creationId xmlns:a16="http://schemas.microsoft.com/office/drawing/2014/main" id="{2C12CAB3-29C8-4535-8A4E-980BA6689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60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7" name="Oval 411">
            <a:extLst>
              <a:ext uri="{FF2B5EF4-FFF2-40B4-BE49-F238E27FC236}">
                <a16:creationId xmlns:a16="http://schemas.microsoft.com/office/drawing/2014/main" id="{E3FF4544-F48F-4B09-8C98-BAB6C506D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5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8" name="Oval 412">
            <a:extLst>
              <a:ext uri="{FF2B5EF4-FFF2-40B4-BE49-F238E27FC236}">
                <a16:creationId xmlns:a16="http://schemas.microsoft.com/office/drawing/2014/main" id="{07684A07-B0EB-4DD8-BFD6-8328115301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7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09" name="Oval 413">
            <a:extLst>
              <a:ext uri="{FF2B5EF4-FFF2-40B4-BE49-F238E27FC236}">
                <a16:creationId xmlns:a16="http://schemas.microsoft.com/office/drawing/2014/main" id="{3E8C542D-8289-49E2-A9EA-96ADCC74A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15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0" name="Oval 414">
            <a:extLst>
              <a:ext uri="{FF2B5EF4-FFF2-40B4-BE49-F238E27FC236}">
                <a16:creationId xmlns:a16="http://schemas.microsoft.com/office/drawing/2014/main" id="{4F3920CD-E19A-48C1-A01A-D5BC338BFC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30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1" name="Oval 415">
            <a:extLst>
              <a:ext uri="{FF2B5EF4-FFF2-40B4-BE49-F238E27FC236}">
                <a16:creationId xmlns:a16="http://schemas.microsoft.com/office/drawing/2014/main" id="{219DE804-95D9-41FA-BCE9-952B7ADC44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64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2" name="Oval 416">
            <a:extLst>
              <a:ext uri="{FF2B5EF4-FFF2-40B4-BE49-F238E27FC236}">
                <a16:creationId xmlns:a16="http://schemas.microsoft.com/office/drawing/2014/main" id="{DDF9A62F-9BD5-40A6-A825-F41FC4AC9F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1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3" name="Oval 417">
            <a:extLst>
              <a:ext uri="{FF2B5EF4-FFF2-40B4-BE49-F238E27FC236}">
                <a16:creationId xmlns:a16="http://schemas.microsoft.com/office/drawing/2014/main" id="{26E5C080-0F41-4D23-B650-5422BF205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3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4" name="Oval 418">
            <a:extLst>
              <a:ext uri="{FF2B5EF4-FFF2-40B4-BE49-F238E27FC236}">
                <a16:creationId xmlns:a16="http://schemas.microsoft.com/office/drawing/2014/main" id="{E4D983DD-4E5A-499A-86DF-1CA294A6D0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40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5" name="Oval 419">
            <a:extLst>
              <a:ext uri="{FF2B5EF4-FFF2-40B4-BE49-F238E27FC236}">
                <a16:creationId xmlns:a16="http://schemas.microsoft.com/office/drawing/2014/main" id="{43D059F1-A29D-4067-9B32-DF211CBC89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5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6" name="Oval 420">
            <a:extLst>
              <a:ext uri="{FF2B5EF4-FFF2-40B4-BE49-F238E27FC236}">
                <a16:creationId xmlns:a16="http://schemas.microsoft.com/office/drawing/2014/main" id="{F8721338-77B3-4F60-A4D1-7764A8986E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21" y="6291089"/>
            <a:ext cx="88006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7" name="Oval 421">
            <a:extLst>
              <a:ext uri="{FF2B5EF4-FFF2-40B4-BE49-F238E27FC236}">
                <a16:creationId xmlns:a16="http://schemas.microsoft.com/office/drawing/2014/main" id="{8F7EA5D0-97D3-4359-9AB1-4855B77C1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17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8" name="Oval 422">
            <a:extLst>
              <a:ext uri="{FF2B5EF4-FFF2-40B4-BE49-F238E27FC236}">
                <a16:creationId xmlns:a16="http://schemas.microsoft.com/office/drawing/2014/main" id="{9457DEBB-4F7E-4FB0-9AE3-7E425AE497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1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19" name="Oval 423">
            <a:extLst>
              <a:ext uri="{FF2B5EF4-FFF2-40B4-BE49-F238E27FC236}">
                <a16:creationId xmlns:a16="http://schemas.microsoft.com/office/drawing/2014/main" id="{FB63DDE3-1657-40E9-A3D4-71AE11679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898" y="5874477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0" name="Oval 424">
            <a:extLst>
              <a:ext uri="{FF2B5EF4-FFF2-40B4-BE49-F238E27FC236}">
                <a16:creationId xmlns:a16="http://schemas.microsoft.com/office/drawing/2014/main" id="{4DECC6A4-2281-46EF-8900-F57C08456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1" name="Oval 425">
            <a:extLst>
              <a:ext uri="{FF2B5EF4-FFF2-40B4-BE49-F238E27FC236}">
                <a16:creationId xmlns:a16="http://schemas.microsoft.com/office/drawing/2014/main" id="{7661F927-E0B8-4F94-992B-9233B978AB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97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2" name="Oval 426">
            <a:extLst>
              <a:ext uri="{FF2B5EF4-FFF2-40B4-BE49-F238E27FC236}">
                <a16:creationId xmlns:a16="http://schemas.microsoft.com/office/drawing/2014/main" id="{69926DE7-88A8-4E38-898B-833301FCF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8" y="5874477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3" name="Oval 427">
            <a:extLst>
              <a:ext uri="{FF2B5EF4-FFF2-40B4-BE49-F238E27FC236}">
                <a16:creationId xmlns:a16="http://schemas.microsoft.com/office/drawing/2014/main" id="{BF06605D-328F-48A6-82D2-2A78981B2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0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4" name="Oval 428">
            <a:extLst>
              <a:ext uri="{FF2B5EF4-FFF2-40B4-BE49-F238E27FC236}">
                <a16:creationId xmlns:a16="http://schemas.microsoft.com/office/drawing/2014/main" id="{73C5E514-4534-44FC-905B-6D878CE66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62" y="6313079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5" name="Oval 429">
            <a:extLst>
              <a:ext uri="{FF2B5EF4-FFF2-40B4-BE49-F238E27FC236}">
                <a16:creationId xmlns:a16="http://schemas.microsoft.com/office/drawing/2014/main" id="{673D4F40-666C-4D6E-880D-E9FE36B60F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94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6" name="Oval 430">
            <a:extLst>
              <a:ext uri="{FF2B5EF4-FFF2-40B4-BE49-F238E27FC236}">
                <a16:creationId xmlns:a16="http://schemas.microsoft.com/office/drawing/2014/main" id="{E2E3A5FA-3C2C-4A85-9214-3D433CFB65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950" y="6317708"/>
            <a:ext cx="88006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7" name="Oval 431">
            <a:extLst>
              <a:ext uri="{FF2B5EF4-FFF2-40B4-BE49-F238E27FC236}">
                <a16:creationId xmlns:a16="http://schemas.microsoft.com/office/drawing/2014/main" id="{B5E62132-CF03-4C12-A518-758EB70F14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51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8" name="Oval 432">
            <a:extLst>
              <a:ext uri="{FF2B5EF4-FFF2-40B4-BE49-F238E27FC236}">
                <a16:creationId xmlns:a16="http://schemas.microsoft.com/office/drawing/2014/main" id="{B3EAFA61-6B4C-4FEA-B4CC-BC82C0AD5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43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29" name="Oval 433">
            <a:extLst>
              <a:ext uri="{FF2B5EF4-FFF2-40B4-BE49-F238E27FC236}">
                <a16:creationId xmlns:a16="http://schemas.microsoft.com/office/drawing/2014/main" id="{9E3BF1EA-91AC-46F1-A274-CC7114D34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3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0" name="Oval 434">
            <a:extLst>
              <a:ext uri="{FF2B5EF4-FFF2-40B4-BE49-F238E27FC236}">
                <a16:creationId xmlns:a16="http://schemas.microsoft.com/office/drawing/2014/main" id="{9C7694F6-9B79-4255-854B-D2A3A0D83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1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1" name="Oval 435">
            <a:extLst>
              <a:ext uri="{FF2B5EF4-FFF2-40B4-BE49-F238E27FC236}">
                <a16:creationId xmlns:a16="http://schemas.microsoft.com/office/drawing/2014/main" id="{093C9D43-1157-40DC-863A-5C59BC326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40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2" name="Oval 436">
            <a:extLst>
              <a:ext uri="{FF2B5EF4-FFF2-40B4-BE49-F238E27FC236}">
                <a16:creationId xmlns:a16="http://schemas.microsoft.com/office/drawing/2014/main" id="{1D417D16-48AC-4884-B6F1-3C773EC60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7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3" name="Oval 437">
            <a:extLst>
              <a:ext uri="{FF2B5EF4-FFF2-40B4-BE49-F238E27FC236}">
                <a16:creationId xmlns:a16="http://schemas.microsoft.com/office/drawing/2014/main" id="{F4F32D50-CB7A-4FDA-966B-6E62E967A6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4" name="Oval 438">
            <a:extLst>
              <a:ext uri="{FF2B5EF4-FFF2-40B4-BE49-F238E27FC236}">
                <a16:creationId xmlns:a16="http://schemas.microsoft.com/office/drawing/2014/main" id="{51D6752D-18B4-40D8-BDC2-668A19536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5" name="Oval 439">
            <a:extLst>
              <a:ext uri="{FF2B5EF4-FFF2-40B4-BE49-F238E27FC236}">
                <a16:creationId xmlns:a16="http://schemas.microsoft.com/office/drawing/2014/main" id="{7D7358EE-283D-45D0-B39A-97986BBFB4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6" name="Oval 440">
            <a:extLst>
              <a:ext uri="{FF2B5EF4-FFF2-40B4-BE49-F238E27FC236}">
                <a16:creationId xmlns:a16="http://schemas.microsoft.com/office/drawing/2014/main" id="{5282E81E-A9BF-40A9-855F-80508FD3D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2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7" name="Oval 441">
            <a:extLst>
              <a:ext uri="{FF2B5EF4-FFF2-40B4-BE49-F238E27FC236}">
                <a16:creationId xmlns:a16="http://schemas.microsoft.com/office/drawing/2014/main" id="{A37C2CA8-E651-4041-A1BB-C8A9AAAD8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32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8" name="Oval 442">
            <a:extLst>
              <a:ext uri="{FF2B5EF4-FFF2-40B4-BE49-F238E27FC236}">
                <a16:creationId xmlns:a16="http://schemas.microsoft.com/office/drawing/2014/main" id="{BB7E4334-BCC4-47C4-9B28-98887F457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9522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39" name="Oval 443">
            <a:extLst>
              <a:ext uri="{FF2B5EF4-FFF2-40B4-BE49-F238E27FC236}">
                <a16:creationId xmlns:a16="http://schemas.microsoft.com/office/drawing/2014/main" id="{F7EE64E5-9C9B-4716-B013-F8167C948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99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0" name="Oval 444">
            <a:extLst>
              <a:ext uri="{FF2B5EF4-FFF2-40B4-BE49-F238E27FC236}">
                <a16:creationId xmlns:a16="http://schemas.microsoft.com/office/drawing/2014/main" id="{684B0960-AAA4-4361-BF4C-9B84E27BEA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82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1" name="Oval 445">
            <a:extLst>
              <a:ext uri="{FF2B5EF4-FFF2-40B4-BE49-F238E27FC236}">
                <a16:creationId xmlns:a16="http://schemas.microsoft.com/office/drawing/2014/main" id="{5DDE86F7-757D-4E91-A1B8-9DBC90E19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75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2" name="Oval 446">
            <a:extLst>
              <a:ext uri="{FF2B5EF4-FFF2-40B4-BE49-F238E27FC236}">
                <a16:creationId xmlns:a16="http://schemas.microsoft.com/office/drawing/2014/main" id="{6818BFDB-C7B4-49BD-AF7B-477DECCC9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030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3" name="Oval 447">
            <a:extLst>
              <a:ext uri="{FF2B5EF4-FFF2-40B4-BE49-F238E27FC236}">
                <a16:creationId xmlns:a16="http://schemas.microsoft.com/office/drawing/2014/main" id="{1572C748-FC75-4535-A8DA-38BC3CB36E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530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4" name="Oval 448">
            <a:extLst>
              <a:ext uri="{FF2B5EF4-FFF2-40B4-BE49-F238E27FC236}">
                <a16:creationId xmlns:a16="http://schemas.microsoft.com/office/drawing/2014/main" id="{56FF8397-04CA-4D22-A03A-9FF1A9F20D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077" y="6301506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5" name="Oval 449">
            <a:extLst>
              <a:ext uri="{FF2B5EF4-FFF2-40B4-BE49-F238E27FC236}">
                <a16:creationId xmlns:a16="http://schemas.microsoft.com/office/drawing/2014/main" id="{8FFA4214-36A4-4640-B839-7067F210E2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6" name="Oval 450">
            <a:extLst>
              <a:ext uri="{FF2B5EF4-FFF2-40B4-BE49-F238E27FC236}">
                <a16:creationId xmlns:a16="http://schemas.microsoft.com/office/drawing/2014/main" id="{9A455C0D-57E4-4B92-93AF-1AD31D67D6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7" name="Oval 451">
            <a:extLst>
              <a:ext uri="{FF2B5EF4-FFF2-40B4-BE49-F238E27FC236}">
                <a16:creationId xmlns:a16="http://schemas.microsoft.com/office/drawing/2014/main" id="{B66B5681-9AFD-49F0-9A91-931FF2A9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15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8" name="Oval 452">
            <a:extLst>
              <a:ext uri="{FF2B5EF4-FFF2-40B4-BE49-F238E27FC236}">
                <a16:creationId xmlns:a16="http://schemas.microsoft.com/office/drawing/2014/main" id="{27D8DE54-8F69-40E9-8227-DF4CD75AA4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7" y="63119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49" name="Oval 453">
            <a:extLst>
              <a:ext uri="{FF2B5EF4-FFF2-40B4-BE49-F238E27FC236}">
                <a16:creationId xmlns:a16="http://schemas.microsoft.com/office/drawing/2014/main" id="{F12F53D6-6CF4-4D97-98C5-C185AFD818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2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0" name="Oval 454">
            <a:extLst>
              <a:ext uri="{FF2B5EF4-FFF2-40B4-BE49-F238E27FC236}">
                <a16:creationId xmlns:a16="http://schemas.microsoft.com/office/drawing/2014/main" id="{98D82A69-BBDA-43BB-81DD-7925C3044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926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1" name="Oval 455">
            <a:extLst>
              <a:ext uri="{FF2B5EF4-FFF2-40B4-BE49-F238E27FC236}">
                <a16:creationId xmlns:a16="http://schemas.microsoft.com/office/drawing/2014/main" id="{A9C990C4-EEF6-480E-85B2-0ECE94ABF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004" y="623322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2" name="Oval 456">
            <a:extLst>
              <a:ext uri="{FF2B5EF4-FFF2-40B4-BE49-F238E27FC236}">
                <a16:creationId xmlns:a16="http://schemas.microsoft.com/office/drawing/2014/main" id="{E74C3B62-3357-4353-A825-766039E13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696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3" name="Oval 457">
            <a:extLst>
              <a:ext uri="{FF2B5EF4-FFF2-40B4-BE49-F238E27FC236}">
                <a16:creationId xmlns:a16="http://schemas.microsoft.com/office/drawing/2014/main" id="{8B8AFFED-F428-4203-ACD1-C29363D29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053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4" name="Oval 458">
            <a:extLst>
              <a:ext uri="{FF2B5EF4-FFF2-40B4-BE49-F238E27FC236}">
                <a16:creationId xmlns:a16="http://schemas.microsoft.com/office/drawing/2014/main" id="{F5BF6721-FB33-4E90-8FF2-6E9114226F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9462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5" name="Oval 459">
            <a:extLst>
              <a:ext uri="{FF2B5EF4-FFF2-40B4-BE49-F238E27FC236}">
                <a16:creationId xmlns:a16="http://schemas.microsoft.com/office/drawing/2014/main" id="{25F98E9E-4D12-464B-BA90-30AD420514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0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6" name="Oval 460">
            <a:extLst>
              <a:ext uri="{FF2B5EF4-FFF2-40B4-BE49-F238E27FC236}">
                <a16:creationId xmlns:a16="http://schemas.microsoft.com/office/drawing/2014/main" id="{E0499F65-7E7D-4887-B7A2-EB89DE581A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7" name="Oval 461">
            <a:extLst>
              <a:ext uri="{FF2B5EF4-FFF2-40B4-BE49-F238E27FC236}">
                <a16:creationId xmlns:a16="http://schemas.microsoft.com/office/drawing/2014/main" id="{0E171017-CB09-4122-9A84-9F422831C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509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8" name="Oval 462">
            <a:extLst>
              <a:ext uri="{FF2B5EF4-FFF2-40B4-BE49-F238E27FC236}">
                <a16:creationId xmlns:a16="http://schemas.microsoft.com/office/drawing/2014/main" id="{3B796D32-44E6-4A5A-B57A-F607998F6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59" name="Oval 463">
            <a:extLst>
              <a:ext uri="{FF2B5EF4-FFF2-40B4-BE49-F238E27FC236}">
                <a16:creationId xmlns:a16="http://schemas.microsoft.com/office/drawing/2014/main" id="{28E7159B-204A-471D-8760-E5340C77A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97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0" name="Oval 464">
            <a:extLst>
              <a:ext uri="{FF2B5EF4-FFF2-40B4-BE49-F238E27FC236}">
                <a16:creationId xmlns:a16="http://schemas.microsoft.com/office/drawing/2014/main" id="{22031B5B-3CC2-458B-B100-6EB2E8379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4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1" name="Oval 465">
            <a:extLst>
              <a:ext uri="{FF2B5EF4-FFF2-40B4-BE49-F238E27FC236}">
                <a16:creationId xmlns:a16="http://schemas.microsoft.com/office/drawing/2014/main" id="{D5568B40-DDD7-42A1-9787-B6D9649C6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2424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2" name="Oval 466">
            <a:extLst>
              <a:ext uri="{FF2B5EF4-FFF2-40B4-BE49-F238E27FC236}">
                <a16:creationId xmlns:a16="http://schemas.microsoft.com/office/drawing/2014/main" id="{DCDC3340-4551-4678-8E43-19408675D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77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3" name="Oval 467">
            <a:extLst>
              <a:ext uri="{FF2B5EF4-FFF2-40B4-BE49-F238E27FC236}">
                <a16:creationId xmlns:a16="http://schemas.microsoft.com/office/drawing/2014/main" id="{D1CBA7B9-4BB8-4C42-B3C9-BFDB03E3A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56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4" name="Oval 468">
            <a:extLst>
              <a:ext uri="{FF2B5EF4-FFF2-40B4-BE49-F238E27FC236}">
                <a16:creationId xmlns:a16="http://schemas.microsoft.com/office/drawing/2014/main" id="{43228203-55B0-441F-A8CF-93EEE5916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5" name="Oval 469">
            <a:extLst>
              <a:ext uri="{FF2B5EF4-FFF2-40B4-BE49-F238E27FC236}">
                <a16:creationId xmlns:a16="http://schemas.microsoft.com/office/drawing/2014/main" id="{A4A515EA-A09A-4EB2-BBA0-73A82B57B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6" name="Oval 470">
            <a:extLst>
              <a:ext uri="{FF2B5EF4-FFF2-40B4-BE49-F238E27FC236}">
                <a16:creationId xmlns:a16="http://schemas.microsoft.com/office/drawing/2014/main" id="{03101899-CC22-4B1A-BDDB-5EF771D66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3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7" name="Oval 471">
            <a:extLst>
              <a:ext uri="{FF2B5EF4-FFF2-40B4-BE49-F238E27FC236}">
                <a16:creationId xmlns:a16="http://schemas.microsoft.com/office/drawing/2014/main" id="{C42ED77D-01E9-4B94-BFD1-1147EECE2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45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8" name="Oval 472">
            <a:extLst>
              <a:ext uri="{FF2B5EF4-FFF2-40B4-BE49-F238E27FC236}">
                <a16:creationId xmlns:a16="http://schemas.microsoft.com/office/drawing/2014/main" id="{98EB42EC-AA5C-4D3C-956C-86D231AFF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4117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69" name="Oval 473">
            <a:extLst>
              <a:ext uri="{FF2B5EF4-FFF2-40B4-BE49-F238E27FC236}">
                <a16:creationId xmlns:a16="http://schemas.microsoft.com/office/drawing/2014/main" id="{987A1C7D-5C38-4F94-BC6B-00A6124E9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32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0" name="Oval 474">
            <a:extLst>
              <a:ext uri="{FF2B5EF4-FFF2-40B4-BE49-F238E27FC236}">
                <a16:creationId xmlns:a16="http://schemas.microsoft.com/office/drawing/2014/main" id="{E71649B1-C645-4685-8D5A-0CB52C2A9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1" name="Oval 475">
            <a:extLst>
              <a:ext uri="{FF2B5EF4-FFF2-40B4-BE49-F238E27FC236}">
                <a16:creationId xmlns:a16="http://schemas.microsoft.com/office/drawing/2014/main" id="{EB9446A8-798D-4C7B-960D-B058751B78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845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2" name="Oval 476">
            <a:extLst>
              <a:ext uri="{FF2B5EF4-FFF2-40B4-BE49-F238E27FC236}">
                <a16:creationId xmlns:a16="http://schemas.microsoft.com/office/drawing/2014/main" id="{A24AAB5C-2C4D-4CE9-9B19-994373C66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59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3" name="Oval 477">
            <a:extLst>
              <a:ext uri="{FF2B5EF4-FFF2-40B4-BE49-F238E27FC236}">
                <a16:creationId xmlns:a16="http://schemas.microsoft.com/office/drawing/2014/main" id="{4E126362-3889-4E07-A550-D96DD9F8B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7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4" name="Oval 478">
            <a:extLst>
              <a:ext uri="{FF2B5EF4-FFF2-40B4-BE49-F238E27FC236}">
                <a16:creationId xmlns:a16="http://schemas.microsoft.com/office/drawing/2014/main" id="{9D544D24-D7F8-4885-A324-8128C64D1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114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5" name="Oval 479">
            <a:extLst>
              <a:ext uri="{FF2B5EF4-FFF2-40B4-BE49-F238E27FC236}">
                <a16:creationId xmlns:a16="http://schemas.microsoft.com/office/drawing/2014/main" id="{C76B508A-B2D0-41D3-93F9-2475858650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3122" y="6313079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6" name="Oval 480">
            <a:extLst>
              <a:ext uri="{FF2B5EF4-FFF2-40B4-BE49-F238E27FC236}">
                <a16:creationId xmlns:a16="http://schemas.microsoft.com/office/drawing/2014/main" id="{CB74EDB3-CD0B-455C-9177-DD1C6CC05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117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7" name="Oval 481">
            <a:extLst>
              <a:ext uri="{FF2B5EF4-FFF2-40B4-BE49-F238E27FC236}">
                <a16:creationId xmlns:a16="http://schemas.microsoft.com/office/drawing/2014/main" id="{0A0BCC95-F908-4F0B-9937-433907329E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169" y="6204297"/>
            <a:ext cx="88006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8" name="Oval 482">
            <a:extLst>
              <a:ext uri="{FF2B5EF4-FFF2-40B4-BE49-F238E27FC236}">
                <a16:creationId xmlns:a16="http://schemas.microsoft.com/office/drawing/2014/main" id="{7CCA9C95-E591-4C61-9C68-4CAEDBA69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79" name="Oval 483">
            <a:extLst>
              <a:ext uri="{FF2B5EF4-FFF2-40B4-BE49-F238E27FC236}">
                <a16:creationId xmlns:a16="http://schemas.microsoft.com/office/drawing/2014/main" id="{CC2E5A20-5943-4018-ABF7-DF5EF1F7A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4819058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0" name="Oval 484">
            <a:extLst>
              <a:ext uri="{FF2B5EF4-FFF2-40B4-BE49-F238E27FC236}">
                <a16:creationId xmlns:a16="http://schemas.microsoft.com/office/drawing/2014/main" id="{2D753B1B-629E-44F4-BBA1-8655496E4F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3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1" name="Oval 485">
            <a:extLst>
              <a:ext uri="{FF2B5EF4-FFF2-40B4-BE49-F238E27FC236}">
                <a16:creationId xmlns:a16="http://schemas.microsoft.com/office/drawing/2014/main" id="{E97B7DF4-FD21-4AF6-9186-65052F33C9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137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2" name="Oval 486">
            <a:extLst>
              <a:ext uri="{FF2B5EF4-FFF2-40B4-BE49-F238E27FC236}">
                <a16:creationId xmlns:a16="http://schemas.microsoft.com/office/drawing/2014/main" id="{907E1B8C-3809-4131-B708-056EA508E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76" y="6204297"/>
            <a:ext cx="88006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3" name="Oval 487">
            <a:extLst>
              <a:ext uri="{FF2B5EF4-FFF2-40B4-BE49-F238E27FC236}">
                <a16:creationId xmlns:a16="http://schemas.microsoft.com/office/drawing/2014/main" id="{3B93657E-6BCD-4064-B935-8D56B968F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47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4" name="Oval 488">
            <a:extLst>
              <a:ext uri="{FF2B5EF4-FFF2-40B4-BE49-F238E27FC236}">
                <a16:creationId xmlns:a16="http://schemas.microsoft.com/office/drawing/2014/main" id="{55F1DDDE-1F36-44D4-BCA3-FD8634A1D4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95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5" name="Oval 489">
            <a:extLst>
              <a:ext uri="{FF2B5EF4-FFF2-40B4-BE49-F238E27FC236}">
                <a16:creationId xmlns:a16="http://schemas.microsoft.com/office/drawing/2014/main" id="{E21A8522-1448-4F4B-8017-A323AA5C6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00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6" name="Oval 490">
            <a:extLst>
              <a:ext uri="{FF2B5EF4-FFF2-40B4-BE49-F238E27FC236}">
                <a16:creationId xmlns:a16="http://schemas.microsoft.com/office/drawing/2014/main" id="{129924C1-75AC-4724-8A5B-BE9B4B2B6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91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7" name="Oval 491">
            <a:extLst>
              <a:ext uri="{FF2B5EF4-FFF2-40B4-BE49-F238E27FC236}">
                <a16:creationId xmlns:a16="http://schemas.microsoft.com/office/drawing/2014/main" id="{D27A7C7A-787D-4C8E-A146-660082534C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3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8" name="Oval 492">
            <a:extLst>
              <a:ext uri="{FF2B5EF4-FFF2-40B4-BE49-F238E27FC236}">
                <a16:creationId xmlns:a16="http://schemas.microsoft.com/office/drawing/2014/main" id="{43328975-F3EB-4E33-B663-F0322F1B7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2561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89" name="Oval 493">
            <a:extLst>
              <a:ext uri="{FF2B5EF4-FFF2-40B4-BE49-F238E27FC236}">
                <a16:creationId xmlns:a16="http://schemas.microsoft.com/office/drawing/2014/main" id="{3F186E67-FDF9-47ED-86CF-FB154E99C7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663" y="593349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0" name="Oval 494">
            <a:extLst>
              <a:ext uri="{FF2B5EF4-FFF2-40B4-BE49-F238E27FC236}">
                <a16:creationId xmlns:a16="http://schemas.microsoft.com/office/drawing/2014/main" id="{87E56CF6-2380-4ECE-A8DB-0318DA50B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44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1" name="Oval 495">
            <a:extLst>
              <a:ext uri="{FF2B5EF4-FFF2-40B4-BE49-F238E27FC236}">
                <a16:creationId xmlns:a16="http://schemas.microsoft.com/office/drawing/2014/main" id="{2DB6F12B-244C-4AF5-B86F-E96E39CE6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03" y="6313077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2" name="Oval 496">
            <a:extLst>
              <a:ext uri="{FF2B5EF4-FFF2-40B4-BE49-F238E27FC236}">
                <a16:creationId xmlns:a16="http://schemas.microsoft.com/office/drawing/2014/main" id="{4E4AC8B3-13A5-4FE6-9768-15F349BEE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084" y="6262157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3" name="Oval 497">
            <a:extLst>
              <a:ext uri="{FF2B5EF4-FFF2-40B4-BE49-F238E27FC236}">
                <a16:creationId xmlns:a16="http://schemas.microsoft.com/office/drawing/2014/main" id="{1ED7C0E7-4300-412C-A70B-BBB6ABA128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360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4" name="Oval 498">
            <a:extLst>
              <a:ext uri="{FF2B5EF4-FFF2-40B4-BE49-F238E27FC236}">
                <a16:creationId xmlns:a16="http://schemas.microsoft.com/office/drawing/2014/main" id="{AFCE8D3F-2072-48CD-A313-F06C4433C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735" y="572056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5" name="Oval 499">
            <a:extLst>
              <a:ext uri="{FF2B5EF4-FFF2-40B4-BE49-F238E27FC236}">
                <a16:creationId xmlns:a16="http://schemas.microsoft.com/office/drawing/2014/main" id="{30CCB562-84BA-421F-839D-77F52DAF3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85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6" name="Oval 500">
            <a:extLst>
              <a:ext uri="{FF2B5EF4-FFF2-40B4-BE49-F238E27FC236}">
                <a16:creationId xmlns:a16="http://schemas.microsoft.com/office/drawing/2014/main" id="{E1ED2DAE-FC05-4AC7-B219-0E2B178E00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9872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7" name="Oval 501">
            <a:extLst>
              <a:ext uri="{FF2B5EF4-FFF2-40B4-BE49-F238E27FC236}">
                <a16:creationId xmlns:a16="http://schemas.microsoft.com/office/drawing/2014/main" id="{34E34891-37E0-4113-A2D3-B625C08355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832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8" name="Oval 502">
            <a:extLst>
              <a:ext uri="{FF2B5EF4-FFF2-40B4-BE49-F238E27FC236}">
                <a16:creationId xmlns:a16="http://schemas.microsoft.com/office/drawing/2014/main" id="{769F6498-B5B1-47E9-9D2F-FBC4A32196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87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499" name="Oval 503">
            <a:extLst>
              <a:ext uri="{FF2B5EF4-FFF2-40B4-BE49-F238E27FC236}">
                <a16:creationId xmlns:a16="http://schemas.microsoft.com/office/drawing/2014/main" id="{E08594E4-1E45-47DC-8270-B4B337757E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177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0" name="Oval 504">
            <a:extLst>
              <a:ext uri="{FF2B5EF4-FFF2-40B4-BE49-F238E27FC236}">
                <a16:creationId xmlns:a16="http://schemas.microsoft.com/office/drawing/2014/main" id="{60DC4736-98B0-4C68-9848-14446D2C8B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482" y="6291089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1" name="Oval 505">
            <a:extLst>
              <a:ext uri="{FF2B5EF4-FFF2-40B4-BE49-F238E27FC236}">
                <a16:creationId xmlns:a16="http://schemas.microsoft.com/office/drawing/2014/main" id="{C14B5F79-198D-4011-B077-73CBC4B67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4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2" name="Oval 506">
            <a:extLst>
              <a:ext uri="{FF2B5EF4-FFF2-40B4-BE49-F238E27FC236}">
                <a16:creationId xmlns:a16="http://schemas.microsoft.com/office/drawing/2014/main" id="{59B8B9C9-88DE-48DA-A325-EF68217FF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3" name="Oval 507">
            <a:extLst>
              <a:ext uri="{FF2B5EF4-FFF2-40B4-BE49-F238E27FC236}">
                <a16:creationId xmlns:a16="http://schemas.microsoft.com/office/drawing/2014/main" id="{667009E6-E55E-4B05-AC31-264796820B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11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4" name="Oval 508">
            <a:extLst>
              <a:ext uri="{FF2B5EF4-FFF2-40B4-BE49-F238E27FC236}">
                <a16:creationId xmlns:a16="http://schemas.microsoft.com/office/drawing/2014/main" id="{F76A398C-E3B5-42C6-A10F-EBA24CF97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28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5" name="Oval 509">
            <a:extLst>
              <a:ext uri="{FF2B5EF4-FFF2-40B4-BE49-F238E27FC236}">
                <a16:creationId xmlns:a16="http://schemas.microsoft.com/office/drawing/2014/main" id="{3B855091-7A6F-4487-AB43-A692ABD1A3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70" y="6204297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6" name="Oval 510">
            <a:extLst>
              <a:ext uri="{FF2B5EF4-FFF2-40B4-BE49-F238E27FC236}">
                <a16:creationId xmlns:a16="http://schemas.microsoft.com/office/drawing/2014/main" id="{5D23F545-8CF7-47AF-B039-5E498CC11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8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7" name="Oval 511">
            <a:extLst>
              <a:ext uri="{FF2B5EF4-FFF2-40B4-BE49-F238E27FC236}">
                <a16:creationId xmlns:a16="http://schemas.microsoft.com/office/drawing/2014/main" id="{C2870DA0-C81B-4CE6-AFC9-F5F10BD683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016" y="6314236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8" name="Oval 512">
            <a:extLst>
              <a:ext uri="{FF2B5EF4-FFF2-40B4-BE49-F238E27FC236}">
                <a16:creationId xmlns:a16="http://schemas.microsoft.com/office/drawing/2014/main" id="{848C2080-DF20-459D-99A3-176EFEC56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157" y="627257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09" name="Oval 513">
            <a:extLst>
              <a:ext uri="{FF2B5EF4-FFF2-40B4-BE49-F238E27FC236}">
                <a16:creationId xmlns:a16="http://schemas.microsoft.com/office/drawing/2014/main" id="{A7337889-D31F-4FEC-99DE-C153DA209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951" y="6320022"/>
            <a:ext cx="88006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0" name="Oval 514">
            <a:extLst>
              <a:ext uri="{FF2B5EF4-FFF2-40B4-BE49-F238E27FC236}">
                <a16:creationId xmlns:a16="http://schemas.microsoft.com/office/drawing/2014/main" id="{167AA103-2E80-4E6C-B387-E4C284ACC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6721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1" name="Oval 515">
            <a:extLst>
              <a:ext uri="{FF2B5EF4-FFF2-40B4-BE49-F238E27FC236}">
                <a16:creationId xmlns:a16="http://schemas.microsoft.com/office/drawing/2014/main" id="{F92AEDB2-E500-4C3B-A26C-EEFB92BD1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316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2" name="Oval 516">
            <a:extLst>
              <a:ext uri="{FF2B5EF4-FFF2-40B4-BE49-F238E27FC236}">
                <a16:creationId xmlns:a16="http://schemas.microsoft.com/office/drawing/2014/main" id="{EC9E6AF8-995A-41D1-A449-644A32818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123" y="6311921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3" name="Oval 517">
            <a:extLst>
              <a:ext uri="{FF2B5EF4-FFF2-40B4-BE49-F238E27FC236}">
                <a16:creationId xmlns:a16="http://schemas.microsoft.com/office/drawing/2014/main" id="{44014754-392C-4F39-A0E3-6D76D7DDC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4" name="Oval 518">
            <a:extLst>
              <a:ext uri="{FF2B5EF4-FFF2-40B4-BE49-F238E27FC236}">
                <a16:creationId xmlns:a16="http://schemas.microsoft.com/office/drawing/2014/main" id="{37C01B6B-CA9C-49F3-8A0A-700E6B4B4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002" y="6314236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5" name="Oval 519">
            <a:extLst>
              <a:ext uri="{FF2B5EF4-FFF2-40B4-BE49-F238E27FC236}">
                <a16:creationId xmlns:a16="http://schemas.microsoft.com/office/drawing/2014/main" id="{5C9924D8-D54D-4C1A-BCCD-620A8817B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6" name="Oval 520">
            <a:extLst>
              <a:ext uri="{FF2B5EF4-FFF2-40B4-BE49-F238E27FC236}">
                <a16:creationId xmlns:a16="http://schemas.microsoft.com/office/drawing/2014/main" id="{BDCE304D-DD0C-4938-836A-1E611C5AF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026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7" name="Oval 521">
            <a:extLst>
              <a:ext uri="{FF2B5EF4-FFF2-40B4-BE49-F238E27FC236}">
                <a16:creationId xmlns:a16="http://schemas.microsoft.com/office/drawing/2014/main" id="{345E0F74-2BFE-4D4C-A54C-CA396F2BAC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710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8" name="Oval 522">
            <a:extLst>
              <a:ext uri="{FF2B5EF4-FFF2-40B4-BE49-F238E27FC236}">
                <a16:creationId xmlns:a16="http://schemas.microsoft.com/office/drawing/2014/main" id="{5E1F0B03-9B2D-4B7A-A804-154925E36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8824" y="6317708"/>
            <a:ext cx="88006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19" name="Oval 523">
            <a:extLst>
              <a:ext uri="{FF2B5EF4-FFF2-40B4-BE49-F238E27FC236}">
                <a16:creationId xmlns:a16="http://schemas.microsoft.com/office/drawing/2014/main" id="{A115CDE4-936E-4932-B2E0-29EDD687D5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7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0" name="Oval 524">
            <a:extLst>
              <a:ext uri="{FF2B5EF4-FFF2-40B4-BE49-F238E27FC236}">
                <a16:creationId xmlns:a16="http://schemas.microsoft.com/office/drawing/2014/main" id="{4CD6702F-3E45-49DF-B542-EEBE9FFFA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39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1" name="Oval 525">
            <a:extLst>
              <a:ext uri="{FF2B5EF4-FFF2-40B4-BE49-F238E27FC236}">
                <a16:creationId xmlns:a16="http://schemas.microsoft.com/office/drawing/2014/main" id="{596C0E23-FDF0-4F9C-A78E-6448290D0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0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2" name="Oval 526">
            <a:extLst>
              <a:ext uri="{FF2B5EF4-FFF2-40B4-BE49-F238E27FC236}">
                <a16:creationId xmlns:a16="http://schemas.microsoft.com/office/drawing/2014/main" id="{BE213F3A-644B-45C9-8191-6FB6866B0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39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3" name="Oval 527">
            <a:extLst>
              <a:ext uri="{FF2B5EF4-FFF2-40B4-BE49-F238E27FC236}">
                <a16:creationId xmlns:a16="http://schemas.microsoft.com/office/drawing/2014/main" id="{2844C3EC-712E-4176-B1D7-E2045DA665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117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4" name="Oval 528">
            <a:extLst>
              <a:ext uri="{FF2B5EF4-FFF2-40B4-BE49-F238E27FC236}">
                <a16:creationId xmlns:a16="http://schemas.microsoft.com/office/drawing/2014/main" id="{BD2C37D2-333E-48D3-B426-53C2D958F5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5" name="Oval 529">
            <a:extLst>
              <a:ext uri="{FF2B5EF4-FFF2-40B4-BE49-F238E27FC236}">
                <a16:creationId xmlns:a16="http://schemas.microsoft.com/office/drawing/2014/main" id="{418A7B18-5308-4A8D-AC61-964C8EB112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294" y="5320152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6" name="Oval 530">
            <a:extLst>
              <a:ext uri="{FF2B5EF4-FFF2-40B4-BE49-F238E27FC236}">
                <a16:creationId xmlns:a16="http://schemas.microsoft.com/office/drawing/2014/main" id="{5C2E9BE8-5475-4450-A702-5EFA49B0B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501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7" name="Oval 531">
            <a:extLst>
              <a:ext uri="{FF2B5EF4-FFF2-40B4-BE49-F238E27FC236}">
                <a16:creationId xmlns:a16="http://schemas.microsoft.com/office/drawing/2014/main" id="{0FB201F1-D56D-4954-A117-289632C2DD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471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8" name="Oval 532">
            <a:extLst>
              <a:ext uri="{FF2B5EF4-FFF2-40B4-BE49-F238E27FC236}">
                <a16:creationId xmlns:a16="http://schemas.microsoft.com/office/drawing/2014/main" id="{7981C06D-0198-4AE4-B324-AC9A26ECE3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564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29" name="Oval 533">
            <a:extLst>
              <a:ext uri="{FF2B5EF4-FFF2-40B4-BE49-F238E27FC236}">
                <a16:creationId xmlns:a16="http://schemas.microsoft.com/office/drawing/2014/main" id="{6FB452C8-1A09-4F34-9F11-5A08CB4CB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84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0" name="Oval 534">
            <a:extLst>
              <a:ext uri="{FF2B5EF4-FFF2-40B4-BE49-F238E27FC236}">
                <a16:creationId xmlns:a16="http://schemas.microsoft.com/office/drawing/2014/main" id="{C541761A-5356-4A7A-8A05-AFB9A4696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2861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1" name="Oval 535">
            <a:extLst>
              <a:ext uri="{FF2B5EF4-FFF2-40B4-BE49-F238E27FC236}">
                <a16:creationId xmlns:a16="http://schemas.microsoft.com/office/drawing/2014/main" id="{F6FE241D-C68F-4CD8-980F-06C012F6E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1417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2" name="Oval 536">
            <a:extLst>
              <a:ext uri="{FF2B5EF4-FFF2-40B4-BE49-F238E27FC236}">
                <a16:creationId xmlns:a16="http://schemas.microsoft.com/office/drawing/2014/main" id="{DCAB6347-B901-4963-94B5-83EB51DCF3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1248" y="6306135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3" name="Oval 537">
            <a:extLst>
              <a:ext uri="{FF2B5EF4-FFF2-40B4-BE49-F238E27FC236}">
                <a16:creationId xmlns:a16="http://schemas.microsoft.com/office/drawing/2014/main" id="{53A31A2D-ED99-4A11-A715-5527F83BE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3628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4" name="Oval 538">
            <a:extLst>
              <a:ext uri="{FF2B5EF4-FFF2-40B4-BE49-F238E27FC236}">
                <a16:creationId xmlns:a16="http://schemas.microsoft.com/office/drawing/2014/main" id="{58D08722-B3DE-4A1B-B54D-51062A4961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6650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5" name="Oval 539">
            <a:extLst>
              <a:ext uri="{FF2B5EF4-FFF2-40B4-BE49-F238E27FC236}">
                <a16:creationId xmlns:a16="http://schemas.microsoft.com/office/drawing/2014/main" id="{A07F3FB8-3C83-4ABB-B5A2-3E7CC1355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2653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6" name="Oval 540">
            <a:extLst>
              <a:ext uri="{FF2B5EF4-FFF2-40B4-BE49-F238E27FC236}">
                <a16:creationId xmlns:a16="http://schemas.microsoft.com/office/drawing/2014/main" id="{AD829347-2BE9-42F3-B225-E4A81FE00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621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7" name="Oval 541">
            <a:extLst>
              <a:ext uri="{FF2B5EF4-FFF2-40B4-BE49-F238E27FC236}">
                <a16:creationId xmlns:a16="http://schemas.microsoft.com/office/drawing/2014/main" id="{585499E2-B5F7-4ACD-8C3A-5D1D3DF74F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2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8" name="Oval 542">
            <a:extLst>
              <a:ext uri="{FF2B5EF4-FFF2-40B4-BE49-F238E27FC236}">
                <a16:creationId xmlns:a16="http://schemas.microsoft.com/office/drawing/2014/main" id="{82C78411-E196-4FEB-8FB9-948D8B24D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45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39" name="Oval 543">
            <a:extLst>
              <a:ext uri="{FF2B5EF4-FFF2-40B4-BE49-F238E27FC236}">
                <a16:creationId xmlns:a16="http://schemas.microsoft.com/office/drawing/2014/main" id="{1FB5549E-A1A2-4C0E-8A81-A2F23A2AD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7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0" name="Oval 544">
            <a:extLst>
              <a:ext uri="{FF2B5EF4-FFF2-40B4-BE49-F238E27FC236}">
                <a16:creationId xmlns:a16="http://schemas.microsoft.com/office/drawing/2014/main" id="{0C7C215C-3117-4F84-A3D7-5C514C1D0C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83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1" name="Oval 545">
            <a:extLst>
              <a:ext uri="{FF2B5EF4-FFF2-40B4-BE49-F238E27FC236}">
                <a16:creationId xmlns:a16="http://schemas.microsoft.com/office/drawing/2014/main" id="{4CBF9A97-A024-4C99-85DC-680FD5DAD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2" name="Oval 546">
            <a:extLst>
              <a:ext uri="{FF2B5EF4-FFF2-40B4-BE49-F238E27FC236}">
                <a16:creationId xmlns:a16="http://schemas.microsoft.com/office/drawing/2014/main" id="{A7122B0B-287F-4D21-B814-FFD8FF3345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596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3" name="Oval 547">
            <a:extLst>
              <a:ext uri="{FF2B5EF4-FFF2-40B4-BE49-F238E27FC236}">
                <a16:creationId xmlns:a16="http://schemas.microsoft.com/office/drawing/2014/main" id="{69AD0F05-3404-49E9-9E13-C9985F11C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62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4" name="Oval 548">
            <a:extLst>
              <a:ext uri="{FF2B5EF4-FFF2-40B4-BE49-F238E27FC236}">
                <a16:creationId xmlns:a16="http://schemas.microsoft.com/office/drawing/2014/main" id="{1EA4CB1A-BCA3-46AA-9001-320D25A8D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5" name="Oval 549">
            <a:extLst>
              <a:ext uri="{FF2B5EF4-FFF2-40B4-BE49-F238E27FC236}">
                <a16:creationId xmlns:a16="http://schemas.microsoft.com/office/drawing/2014/main" id="{0841E22C-4DAE-4C4E-821B-65A4A0CDA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6" name="Oval 550">
            <a:extLst>
              <a:ext uri="{FF2B5EF4-FFF2-40B4-BE49-F238E27FC236}">
                <a16:creationId xmlns:a16="http://schemas.microsoft.com/office/drawing/2014/main" id="{8A2F0FFD-ABF7-4236-BE5B-7279634E8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31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7" name="Oval 551">
            <a:extLst>
              <a:ext uri="{FF2B5EF4-FFF2-40B4-BE49-F238E27FC236}">
                <a16:creationId xmlns:a16="http://schemas.microsoft.com/office/drawing/2014/main" id="{1A8A1885-1F59-4A29-A469-9389879A8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8" name="Oval 552">
            <a:extLst>
              <a:ext uri="{FF2B5EF4-FFF2-40B4-BE49-F238E27FC236}">
                <a16:creationId xmlns:a16="http://schemas.microsoft.com/office/drawing/2014/main" id="{F06F26A2-5BA6-4CBE-BA39-CDF9988CD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9623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49" name="Oval 553">
            <a:extLst>
              <a:ext uri="{FF2B5EF4-FFF2-40B4-BE49-F238E27FC236}">
                <a16:creationId xmlns:a16="http://schemas.microsoft.com/office/drawing/2014/main" id="{405D81AF-A204-469D-B9F5-8742360CB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10" y="6320022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0" name="Oval 554">
            <a:extLst>
              <a:ext uri="{FF2B5EF4-FFF2-40B4-BE49-F238E27FC236}">
                <a16:creationId xmlns:a16="http://schemas.microsoft.com/office/drawing/2014/main" id="{6443C7F4-8165-4CC6-8323-632BDCD6E4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1" name="Oval 555">
            <a:extLst>
              <a:ext uri="{FF2B5EF4-FFF2-40B4-BE49-F238E27FC236}">
                <a16:creationId xmlns:a16="http://schemas.microsoft.com/office/drawing/2014/main" id="{C0565C7E-602E-49AE-A868-F57B6B927B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21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2" name="Oval 556">
            <a:extLst>
              <a:ext uri="{FF2B5EF4-FFF2-40B4-BE49-F238E27FC236}">
                <a16:creationId xmlns:a16="http://schemas.microsoft.com/office/drawing/2014/main" id="{7FAD9966-5D1B-43A3-80D7-BD82E21046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6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3" name="Oval 557">
            <a:extLst>
              <a:ext uri="{FF2B5EF4-FFF2-40B4-BE49-F238E27FC236}">
                <a16:creationId xmlns:a16="http://schemas.microsoft.com/office/drawing/2014/main" id="{CC90D23C-ACE5-4F90-9DA0-635A82F2D5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583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4" name="Oval 558">
            <a:extLst>
              <a:ext uri="{FF2B5EF4-FFF2-40B4-BE49-F238E27FC236}">
                <a16:creationId xmlns:a16="http://schemas.microsoft.com/office/drawing/2014/main" id="{F970E648-67E9-4FF2-8659-2365DB9A03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75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5" name="Oval 559">
            <a:extLst>
              <a:ext uri="{FF2B5EF4-FFF2-40B4-BE49-F238E27FC236}">
                <a16:creationId xmlns:a16="http://schemas.microsoft.com/office/drawing/2014/main" id="{926B2E31-F16E-497C-A6A9-20CEA2DE67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600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6" name="Oval 560">
            <a:extLst>
              <a:ext uri="{FF2B5EF4-FFF2-40B4-BE49-F238E27FC236}">
                <a16:creationId xmlns:a16="http://schemas.microsoft.com/office/drawing/2014/main" id="{DFE77942-7881-45A8-9780-3FFB172E8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926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7" name="Oval 561">
            <a:extLst>
              <a:ext uri="{FF2B5EF4-FFF2-40B4-BE49-F238E27FC236}">
                <a16:creationId xmlns:a16="http://schemas.microsoft.com/office/drawing/2014/main" id="{C9C80475-790E-4285-9658-9E7DF4F34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93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8" name="Oval 562">
            <a:extLst>
              <a:ext uri="{FF2B5EF4-FFF2-40B4-BE49-F238E27FC236}">
                <a16:creationId xmlns:a16="http://schemas.microsoft.com/office/drawing/2014/main" id="{E334B1A0-BBA3-49A2-831A-63D475419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051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59" name="Oval 563">
            <a:extLst>
              <a:ext uri="{FF2B5EF4-FFF2-40B4-BE49-F238E27FC236}">
                <a16:creationId xmlns:a16="http://schemas.microsoft.com/office/drawing/2014/main" id="{27287D78-9CE7-4E93-BEDC-48228CEE5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31539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0" name="Oval 564">
            <a:extLst>
              <a:ext uri="{FF2B5EF4-FFF2-40B4-BE49-F238E27FC236}">
                <a16:creationId xmlns:a16="http://schemas.microsoft.com/office/drawing/2014/main" id="{7F6B02EE-F98A-4D66-BC70-2DEAE24EC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0310" y="6252900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1" name="Oval 565">
            <a:extLst>
              <a:ext uri="{FF2B5EF4-FFF2-40B4-BE49-F238E27FC236}">
                <a16:creationId xmlns:a16="http://schemas.microsoft.com/office/drawing/2014/main" id="{FB1F2C46-17F0-4345-9050-01B6DF324F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542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2" name="Oval 566">
            <a:extLst>
              <a:ext uri="{FF2B5EF4-FFF2-40B4-BE49-F238E27FC236}">
                <a16:creationId xmlns:a16="http://schemas.microsoft.com/office/drawing/2014/main" id="{1CF363BB-4C85-4314-964E-B14DE473C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484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3" name="Oval 567">
            <a:extLst>
              <a:ext uri="{FF2B5EF4-FFF2-40B4-BE49-F238E27FC236}">
                <a16:creationId xmlns:a16="http://schemas.microsoft.com/office/drawing/2014/main" id="{521EBBC9-7C83-4430-8B7F-AE48B3514E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97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4" name="Oval 568">
            <a:extLst>
              <a:ext uri="{FF2B5EF4-FFF2-40B4-BE49-F238E27FC236}">
                <a16:creationId xmlns:a16="http://schemas.microsoft.com/office/drawing/2014/main" id="{6DC185D2-8A5F-4B19-BC75-2D28C3A72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76" y="6318864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5" name="Oval 569">
            <a:extLst>
              <a:ext uri="{FF2B5EF4-FFF2-40B4-BE49-F238E27FC236}">
                <a16:creationId xmlns:a16="http://schemas.microsoft.com/office/drawing/2014/main" id="{700ED959-F38E-47EE-9BE0-1A4FE67DF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86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6" name="Oval 570">
            <a:extLst>
              <a:ext uri="{FF2B5EF4-FFF2-40B4-BE49-F238E27FC236}">
                <a16:creationId xmlns:a16="http://schemas.microsoft.com/office/drawing/2014/main" id="{80F2115C-6B7E-4D90-B072-7215F6C582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32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7" name="Oval 571">
            <a:extLst>
              <a:ext uri="{FF2B5EF4-FFF2-40B4-BE49-F238E27FC236}">
                <a16:creationId xmlns:a16="http://schemas.microsoft.com/office/drawing/2014/main" id="{8A94E488-C94D-4DBD-AA20-AE46D27BD9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3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8" name="Oval 572">
            <a:extLst>
              <a:ext uri="{FF2B5EF4-FFF2-40B4-BE49-F238E27FC236}">
                <a16:creationId xmlns:a16="http://schemas.microsoft.com/office/drawing/2014/main" id="{2AF3B120-1530-4966-8F99-FF511D47B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729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69" name="Oval 573">
            <a:extLst>
              <a:ext uri="{FF2B5EF4-FFF2-40B4-BE49-F238E27FC236}">
                <a16:creationId xmlns:a16="http://schemas.microsoft.com/office/drawing/2014/main" id="{11959105-529E-4949-9504-32EDEAE2BD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17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0" name="Oval 574">
            <a:extLst>
              <a:ext uri="{FF2B5EF4-FFF2-40B4-BE49-F238E27FC236}">
                <a16:creationId xmlns:a16="http://schemas.microsoft.com/office/drawing/2014/main" id="{BE4ED507-182B-4149-BAB4-19D2A03BE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446" y="6020291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1" name="Oval 575">
            <a:extLst>
              <a:ext uri="{FF2B5EF4-FFF2-40B4-BE49-F238E27FC236}">
                <a16:creationId xmlns:a16="http://schemas.microsoft.com/office/drawing/2014/main" id="{F4F366A2-70AE-49B5-8703-87960EF5E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038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2" name="Oval 576">
            <a:extLst>
              <a:ext uri="{FF2B5EF4-FFF2-40B4-BE49-F238E27FC236}">
                <a16:creationId xmlns:a16="http://schemas.microsoft.com/office/drawing/2014/main" id="{0DF1BACD-E093-4F10-A41F-0749BB614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32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3" name="Oval 577">
            <a:extLst>
              <a:ext uri="{FF2B5EF4-FFF2-40B4-BE49-F238E27FC236}">
                <a16:creationId xmlns:a16="http://schemas.microsoft.com/office/drawing/2014/main" id="{28D446DB-8037-48EF-866A-88C785CF7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33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4" name="Oval 578">
            <a:extLst>
              <a:ext uri="{FF2B5EF4-FFF2-40B4-BE49-F238E27FC236}">
                <a16:creationId xmlns:a16="http://schemas.microsoft.com/office/drawing/2014/main" id="{B273598D-944F-4B89-8CA4-0525F947A5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511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5" name="Oval 579">
            <a:extLst>
              <a:ext uri="{FF2B5EF4-FFF2-40B4-BE49-F238E27FC236}">
                <a16:creationId xmlns:a16="http://schemas.microsoft.com/office/drawing/2014/main" id="{FD8110BD-B5BF-46CA-A88B-5895C052D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5057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6" name="Oval 580">
            <a:extLst>
              <a:ext uri="{FF2B5EF4-FFF2-40B4-BE49-F238E27FC236}">
                <a16:creationId xmlns:a16="http://schemas.microsoft.com/office/drawing/2014/main" id="{0EF44C4C-5D55-4766-8EA0-BBE83C90F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886" y="6020291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7" name="Oval 581">
            <a:extLst>
              <a:ext uri="{FF2B5EF4-FFF2-40B4-BE49-F238E27FC236}">
                <a16:creationId xmlns:a16="http://schemas.microsoft.com/office/drawing/2014/main" id="{777C3130-33FB-452E-9C75-54622B13A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54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8" name="Oval 582">
            <a:extLst>
              <a:ext uri="{FF2B5EF4-FFF2-40B4-BE49-F238E27FC236}">
                <a16:creationId xmlns:a16="http://schemas.microsoft.com/office/drawing/2014/main" id="{3CF8171F-F2A0-4F6D-B222-7B30FB74EC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22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79" name="Oval 583">
            <a:extLst>
              <a:ext uri="{FF2B5EF4-FFF2-40B4-BE49-F238E27FC236}">
                <a16:creationId xmlns:a16="http://schemas.microsoft.com/office/drawing/2014/main" id="{81DBF467-F1B4-4E84-96E9-E58FF8DE4C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36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0" name="Oval 584">
            <a:extLst>
              <a:ext uri="{FF2B5EF4-FFF2-40B4-BE49-F238E27FC236}">
                <a16:creationId xmlns:a16="http://schemas.microsoft.com/office/drawing/2014/main" id="{69494807-D506-45BB-9F18-35096F216B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169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1" name="Oval 585">
            <a:extLst>
              <a:ext uri="{FF2B5EF4-FFF2-40B4-BE49-F238E27FC236}">
                <a16:creationId xmlns:a16="http://schemas.microsoft.com/office/drawing/2014/main" id="{3A612F1A-F7A0-4261-A024-DF268B044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14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2" name="Oval 586">
            <a:extLst>
              <a:ext uri="{FF2B5EF4-FFF2-40B4-BE49-F238E27FC236}">
                <a16:creationId xmlns:a16="http://schemas.microsoft.com/office/drawing/2014/main" id="{69A366C5-814A-499B-9F64-B787909F0F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92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3" name="Oval 587">
            <a:extLst>
              <a:ext uri="{FF2B5EF4-FFF2-40B4-BE49-F238E27FC236}">
                <a16:creationId xmlns:a16="http://schemas.microsoft.com/office/drawing/2014/main" id="{88F72523-06D1-41C0-A887-2D2E74675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0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4" name="Oval 588">
            <a:extLst>
              <a:ext uri="{FF2B5EF4-FFF2-40B4-BE49-F238E27FC236}">
                <a16:creationId xmlns:a16="http://schemas.microsoft.com/office/drawing/2014/main" id="{2198AE88-89F2-4B19-98DF-14CB03FA4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203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5" name="Oval 589">
            <a:extLst>
              <a:ext uri="{FF2B5EF4-FFF2-40B4-BE49-F238E27FC236}">
                <a16:creationId xmlns:a16="http://schemas.microsoft.com/office/drawing/2014/main" id="{EEE850C5-04FD-47A1-AFB7-94D12B50F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700" y="6320021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6" name="Oval 590">
            <a:extLst>
              <a:ext uri="{FF2B5EF4-FFF2-40B4-BE49-F238E27FC236}">
                <a16:creationId xmlns:a16="http://schemas.microsoft.com/office/drawing/2014/main" id="{A429B589-AA6B-4C25-8626-7C00D889E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097" y="572056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7" name="Oval 591">
            <a:extLst>
              <a:ext uri="{FF2B5EF4-FFF2-40B4-BE49-F238E27FC236}">
                <a16:creationId xmlns:a16="http://schemas.microsoft.com/office/drawing/2014/main" id="{A307B24B-35CD-4277-86A7-0A5DDFCFF6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729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8" name="Oval 592">
            <a:extLst>
              <a:ext uri="{FF2B5EF4-FFF2-40B4-BE49-F238E27FC236}">
                <a16:creationId xmlns:a16="http://schemas.microsoft.com/office/drawing/2014/main" id="{D15BF773-98A4-4436-88F1-8A06594F1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107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89" name="Oval 593">
            <a:extLst>
              <a:ext uri="{FF2B5EF4-FFF2-40B4-BE49-F238E27FC236}">
                <a16:creationId xmlns:a16="http://schemas.microsoft.com/office/drawing/2014/main" id="{068259E3-D97D-4052-943B-F2E014F18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832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0" name="Oval 594">
            <a:extLst>
              <a:ext uri="{FF2B5EF4-FFF2-40B4-BE49-F238E27FC236}">
                <a16:creationId xmlns:a16="http://schemas.microsoft.com/office/drawing/2014/main" id="{72D194FA-1255-4B4E-A961-539AB54A60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807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1" name="Oval 595">
            <a:extLst>
              <a:ext uri="{FF2B5EF4-FFF2-40B4-BE49-F238E27FC236}">
                <a16:creationId xmlns:a16="http://schemas.microsoft.com/office/drawing/2014/main" id="{023E7324-90BC-4BF1-B223-3C0A3F532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648" y="6311921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2" name="Oval 596">
            <a:extLst>
              <a:ext uri="{FF2B5EF4-FFF2-40B4-BE49-F238E27FC236}">
                <a16:creationId xmlns:a16="http://schemas.microsoft.com/office/drawing/2014/main" id="{00C7980B-6228-4EC9-B311-28BCFC382E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45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3" name="Oval 597">
            <a:extLst>
              <a:ext uri="{FF2B5EF4-FFF2-40B4-BE49-F238E27FC236}">
                <a16:creationId xmlns:a16="http://schemas.microsoft.com/office/drawing/2014/main" id="{453B47EB-D2EA-4A25-9EA4-E1375163A4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115" y="6317708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4" name="Oval 598">
            <a:extLst>
              <a:ext uri="{FF2B5EF4-FFF2-40B4-BE49-F238E27FC236}">
                <a16:creationId xmlns:a16="http://schemas.microsoft.com/office/drawing/2014/main" id="{0EB7AF61-491C-4B47-B419-B999D576E9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8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5" name="Oval 599">
            <a:extLst>
              <a:ext uri="{FF2B5EF4-FFF2-40B4-BE49-F238E27FC236}">
                <a16:creationId xmlns:a16="http://schemas.microsoft.com/office/drawing/2014/main" id="{B829CD3B-1D43-4AA8-A29E-E0FD60388B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10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6" name="Oval 600">
            <a:extLst>
              <a:ext uri="{FF2B5EF4-FFF2-40B4-BE49-F238E27FC236}">
                <a16:creationId xmlns:a16="http://schemas.microsoft.com/office/drawing/2014/main" id="{3364E7E3-8729-42A5-9033-BF04A6326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084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7" name="Oval 601">
            <a:extLst>
              <a:ext uri="{FF2B5EF4-FFF2-40B4-BE49-F238E27FC236}">
                <a16:creationId xmlns:a16="http://schemas.microsoft.com/office/drawing/2014/main" id="{B1CB91CC-5D99-42D8-9927-C42D4A19C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833" y="6318864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8" name="Oval 602">
            <a:extLst>
              <a:ext uri="{FF2B5EF4-FFF2-40B4-BE49-F238E27FC236}">
                <a16:creationId xmlns:a16="http://schemas.microsoft.com/office/drawing/2014/main" id="{93651FCC-F61C-40E8-844B-70304DCA3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67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599" name="Oval 603">
            <a:extLst>
              <a:ext uri="{FF2B5EF4-FFF2-40B4-BE49-F238E27FC236}">
                <a16:creationId xmlns:a16="http://schemas.microsoft.com/office/drawing/2014/main" id="{DE212FCA-9776-4BF6-A97D-09A85133A6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735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0" name="Oval 604">
            <a:extLst>
              <a:ext uri="{FF2B5EF4-FFF2-40B4-BE49-F238E27FC236}">
                <a16:creationId xmlns:a16="http://schemas.microsoft.com/office/drawing/2014/main" id="{D7834167-DB61-4A37-8566-85AECFB8F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466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1" name="Oval 605">
            <a:extLst>
              <a:ext uri="{FF2B5EF4-FFF2-40B4-BE49-F238E27FC236}">
                <a16:creationId xmlns:a16="http://schemas.microsoft.com/office/drawing/2014/main" id="{08BF3E3D-C246-4471-8239-95B8DBBB4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32" y="6320021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2" name="Oval 606">
            <a:extLst>
              <a:ext uri="{FF2B5EF4-FFF2-40B4-BE49-F238E27FC236}">
                <a16:creationId xmlns:a16="http://schemas.microsoft.com/office/drawing/2014/main" id="{51AC0620-400D-49B5-B841-B3B19FED4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94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3" name="Oval 608">
            <a:extLst>
              <a:ext uri="{FF2B5EF4-FFF2-40B4-BE49-F238E27FC236}">
                <a16:creationId xmlns:a16="http://schemas.microsoft.com/office/drawing/2014/main" id="{09E0E9F5-DF92-4A67-A9C4-A3B8EC010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589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4" name="Oval 609">
            <a:extLst>
              <a:ext uri="{FF2B5EF4-FFF2-40B4-BE49-F238E27FC236}">
                <a16:creationId xmlns:a16="http://schemas.microsoft.com/office/drawing/2014/main" id="{037C1D14-C72A-4E40-A3B0-A13BEB0FA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145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5" name="Oval 610">
            <a:extLst>
              <a:ext uri="{FF2B5EF4-FFF2-40B4-BE49-F238E27FC236}">
                <a16:creationId xmlns:a16="http://schemas.microsoft.com/office/drawing/2014/main" id="{0E071365-2684-40A9-B204-EA9AFE419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38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6" name="Oval 611">
            <a:extLst>
              <a:ext uri="{FF2B5EF4-FFF2-40B4-BE49-F238E27FC236}">
                <a16:creationId xmlns:a16="http://schemas.microsoft.com/office/drawing/2014/main" id="{93EF70C2-A500-4EBF-A6D3-2553065CE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89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7" name="Oval 612">
            <a:extLst>
              <a:ext uri="{FF2B5EF4-FFF2-40B4-BE49-F238E27FC236}">
                <a16:creationId xmlns:a16="http://schemas.microsoft.com/office/drawing/2014/main" id="{904A086A-0D72-4E6C-846A-C4B53B07C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754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8" name="Oval 613">
            <a:extLst>
              <a:ext uri="{FF2B5EF4-FFF2-40B4-BE49-F238E27FC236}">
                <a16:creationId xmlns:a16="http://schemas.microsoft.com/office/drawing/2014/main" id="{0775B2BE-95A7-4D9E-A0D0-E831689B2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74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09" name="Oval 614">
            <a:extLst>
              <a:ext uri="{FF2B5EF4-FFF2-40B4-BE49-F238E27FC236}">
                <a16:creationId xmlns:a16="http://schemas.microsoft.com/office/drawing/2014/main" id="{03EFD1C8-94A8-4FA5-A9FB-1D64D3C7C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570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0" name="Oval 615">
            <a:extLst>
              <a:ext uri="{FF2B5EF4-FFF2-40B4-BE49-F238E27FC236}">
                <a16:creationId xmlns:a16="http://schemas.microsoft.com/office/drawing/2014/main" id="{0A5103CE-55E9-4F86-B565-60798E67F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02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1" name="Oval 616">
            <a:extLst>
              <a:ext uri="{FF2B5EF4-FFF2-40B4-BE49-F238E27FC236}">
                <a16:creationId xmlns:a16="http://schemas.microsoft.com/office/drawing/2014/main" id="{2A1E3A72-1498-452B-9796-23CDF2323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663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2" name="Oval 617">
            <a:extLst>
              <a:ext uri="{FF2B5EF4-FFF2-40B4-BE49-F238E27FC236}">
                <a16:creationId xmlns:a16="http://schemas.microsoft.com/office/drawing/2014/main" id="{E92508DD-708F-412A-BF61-47794C05E0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98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3" name="Oval 618">
            <a:extLst>
              <a:ext uri="{FF2B5EF4-FFF2-40B4-BE49-F238E27FC236}">
                <a16:creationId xmlns:a16="http://schemas.microsoft.com/office/drawing/2014/main" id="{7D958871-A14A-49B5-8ED1-5202A0EBB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21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4" name="Oval 619">
            <a:extLst>
              <a:ext uri="{FF2B5EF4-FFF2-40B4-BE49-F238E27FC236}">
                <a16:creationId xmlns:a16="http://schemas.microsoft.com/office/drawing/2014/main" id="{C8560C43-FF0C-4B39-9DC9-FD0DE2DA13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635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5" name="Oval 620">
            <a:extLst>
              <a:ext uri="{FF2B5EF4-FFF2-40B4-BE49-F238E27FC236}">
                <a16:creationId xmlns:a16="http://schemas.microsoft.com/office/drawing/2014/main" id="{E89CF7CB-655E-40FA-BE71-071EC67E3B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66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6" name="Oval 621">
            <a:extLst>
              <a:ext uri="{FF2B5EF4-FFF2-40B4-BE49-F238E27FC236}">
                <a16:creationId xmlns:a16="http://schemas.microsoft.com/office/drawing/2014/main" id="{7A98E6BF-4C55-4249-96D8-1BFE46776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95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7" name="Oval 622">
            <a:extLst>
              <a:ext uri="{FF2B5EF4-FFF2-40B4-BE49-F238E27FC236}">
                <a16:creationId xmlns:a16="http://schemas.microsoft.com/office/drawing/2014/main" id="{15C59FBA-4DEB-4A05-A352-A71FD96A5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8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8" name="Oval 623">
            <a:extLst>
              <a:ext uri="{FF2B5EF4-FFF2-40B4-BE49-F238E27FC236}">
                <a16:creationId xmlns:a16="http://schemas.microsoft.com/office/drawing/2014/main" id="{BC869C4C-DD8F-47BF-B85A-DAC193D90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347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19" name="Oval 624">
            <a:extLst>
              <a:ext uri="{FF2B5EF4-FFF2-40B4-BE49-F238E27FC236}">
                <a16:creationId xmlns:a16="http://schemas.microsoft.com/office/drawing/2014/main" id="{A9740045-6236-4BE2-8E62-34FE0A79AB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597" y="6320021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0" name="Oval 625">
            <a:extLst>
              <a:ext uri="{FF2B5EF4-FFF2-40B4-BE49-F238E27FC236}">
                <a16:creationId xmlns:a16="http://schemas.microsoft.com/office/drawing/2014/main" id="{E5D40C90-7D35-4954-BD34-AE10E37E3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6911" y="5874477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1" name="Oval 626">
            <a:extLst>
              <a:ext uri="{FF2B5EF4-FFF2-40B4-BE49-F238E27FC236}">
                <a16:creationId xmlns:a16="http://schemas.microsoft.com/office/drawing/2014/main" id="{85406F31-418E-4CA6-AE9F-62F004284C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1995" y="6310763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2" name="Oval 627">
            <a:extLst>
              <a:ext uri="{FF2B5EF4-FFF2-40B4-BE49-F238E27FC236}">
                <a16:creationId xmlns:a16="http://schemas.microsoft.com/office/drawing/2014/main" id="{DD249055-1DDD-4047-8B15-5142C3E11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241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3" name="Oval 628">
            <a:extLst>
              <a:ext uri="{FF2B5EF4-FFF2-40B4-BE49-F238E27FC236}">
                <a16:creationId xmlns:a16="http://schemas.microsoft.com/office/drawing/2014/main" id="{BF8AA978-C01D-47B6-9BBA-8344E3BDC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523" y="5874477"/>
            <a:ext cx="88006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4" name="Oval 629">
            <a:extLst>
              <a:ext uri="{FF2B5EF4-FFF2-40B4-BE49-F238E27FC236}">
                <a16:creationId xmlns:a16="http://schemas.microsoft.com/office/drawing/2014/main" id="{3031179F-0A74-411C-8B27-25495DEF5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08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5" name="Oval 630">
            <a:extLst>
              <a:ext uri="{FF2B5EF4-FFF2-40B4-BE49-F238E27FC236}">
                <a16:creationId xmlns:a16="http://schemas.microsoft.com/office/drawing/2014/main" id="{33144EB6-3B1D-48C4-8E1C-831FDD55D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7688" y="6313077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6" name="Oval 631">
            <a:extLst>
              <a:ext uri="{FF2B5EF4-FFF2-40B4-BE49-F238E27FC236}">
                <a16:creationId xmlns:a16="http://schemas.microsoft.com/office/drawing/2014/main" id="{CF5275C2-A1C8-48BF-A534-C533575BB4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536" y="6318864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7" name="Oval 632">
            <a:extLst>
              <a:ext uri="{FF2B5EF4-FFF2-40B4-BE49-F238E27FC236}">
                <a16:creationId xmlns:a16="http://schemas.microsoft.com/office/drawing/2014/main" id="{CE3047DE-3B20-4E16-8DED-96A0044F5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536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8" name="Oval 633">
            <a:extLst>
              <a:ext uri="{FF2B5EF4-FFF2-40B4-BE49-F238E27FC236}">
                <a16:creationId xmlns:a16="http://schemas.microsoft.com/office/drawing/2014/main" id="{2E312148-5597-4A4E-9D5D-E873337CC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1557" y="6317706"/>
            <a:ext cx="87038" cy="104153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29" name="Oval 634">
            <a:extLst>
              <a:ext uri="{FF2B5EF4-FFF2-40B4-BE49-F238E27FC236}">
                <a16:creationId xmlns:a16="http://schemas.microsoft.com/office/drawing/2014/main" id="{41D006E5-C9B5-4C3D-AB53-472270FE6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4130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0" name="Oval 635">
            <a:extLst>
              <a:ext uri="{FF2B5EF4-FFF2-40B4-BE49-F238E27FC236}">
                <a16:creationId xmlns:a16="http://schemas.microsoft.com/office/drawing/2014/main" id="{E05CB317-6E7F-42FF-A9B6-6D6AD73918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2873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1" name="Oval 636">
            <a:extLst>
              <a:ext uri="{FF2B5EF4-FFF2-40B4-BE49-F238E27FC236}">
                <a16:creationId xmlns:a16="http://schemas.microsoft.com/office/drawing/2014/main" id="{88D1B3F9-3DF3-4CC2-8016-BA1235989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089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2" name="Oval 637">
            <a:extLst>
              <a:ext uri="{FF2B5EF4-FFF2-40B4-BE49-F238E27FC236}">
                <a16:creationId xmlns:a16="http://schemas.microsoft.com/office/drawing/2014/main" id="{F2F02B5D-1A5C-43F5-B3AA-1BFFB9200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978" y="6320020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3" name="Oval 638">
            <a:extLst>
              <a:ext uri="{FF2B5EF4-FFF2-40B4-BE49-F238E27FC236}">
                <a16:creationId xmlns:a16="http://schemas.microsoft.com/office/drawing/2014/main" id="{99175E93-A10E-4C4F-BD9B-E72EC192F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004" y="6291089"/>
            <a:ext cx="87038" cy="105310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4" name="Freeform 639">
            <a:extLst>
              <a:ext uri="{FF2B5EF4-FFF2-40B4-BE49-F238E27FC236}">
                <a16:creationId xmlns:a16="http://schemas.microsoft.com/office/drawing/2014/main" id="{F11F0604-4B8D-4B4B-8A85-BB0219FCA891}"/>
              </a:ext>
            </a:extLst>
          </p:cNvPr>
          <p:cNvSpPr>
            <a:spLocks/>
          </p:cNvSpPr>
          <p:nvPr/>
        </p:nvSpPr>
        <p:spPr bwMode="auto">
          <a:xfrm>
            <a:off x="654886" y="5891834"/>
            <a:ext cx="2216582" cy="505722"/>
          </a:xfrm>
          <a:custGeom>
            <a:avLst/>
            <a:gdLst>
              <a:gd name="T0" fmla="*/ 31 w 2292"/>
              <a:gd name="T1" fmla="*/ 432 h 437"/>
              <a:gd name="T2" fmla="*/ 72 w 2292"/>
              <a:gd name="T3" fmla="*/ 424 h 437"/>
              <a:gd name="T4" fmla="*/ 113 w 2292"/>
              <a:gd name="T5" fmla="*/ 416 h 437"/>
              <a:gd name="T6" fmla="*/ 153 w 2292"/>
              <a:gd name="T7" fmla="*/ 408 h 437"/>
              <a:gd name="T8" fmla="*/ 194 w 2292"/>
              <a:gd name="T9" fmla="*/ 401 h 437"/>
              <a:gd name="T10" fmla="*/ 235 w 2292"/>
              <a:gd name="T11" fmla="*/ 393 h 437"/>
              <a:gd name="T12" fmla="*/ 276 w 2292"/>
              <a:gd name="T13" fmla="*/ 385 h 437"/>
              <a:gd name="T14" fmla="*/ 316 w 2292"/>
              <a:gd name="T15" fmla="*/ 377 h 437"/>
              <a:gd name="T16" fmla="*/ 357 w 2292"/>
              <a:gd name="T17" fmla="*/ 370 h 437"/>
              <a:gd name="T18" fmla="*/ 398 w 2292"/>
              <a:gd name="T19" fmla="*/ 361 h 437"/>
              <a:gd name="T20" fmla="*/ 439 w 2292"/>
              <a:gd name="T21" fmla="*/ 354 h 437"/>
              <a:gd name="T22" fmla="*/ 479 w 2292"/>
              <a:gd name="T23" fmla="*/ 346 h 437"/>
              <a:gd name="T24" fmla="*/ 520 w 2292"/>
              <a:gd name="T25" fmla="*/ 338 h 437"/>
              <a:gd name="T26" fmla="*/ 561 w 2292"/>
              <a:gd name="T27" fmla="*/ 330 h 437"/>
              <a:gd name="T28" fmla="*/ 602 w 2292"/>
              <a:gd name="T29" fmla="*/ 323 h 437"/>
              <a:gd name="T30" fmla="*/ 642 w 2292"/>
              <a:gd name="T31" fmla="*/ 315 h 437"/>
              <a:gd name="T32" fmla="*/ 683 w 2292"/>
              <a:gd name="T33" fmla="*/ 307 h 437"/>
              <a:gd name="T34" fmla="*/ 724 w 2292"/>
              <a:gd name="T35" fmla="*/ 299 h 437"/>
              <a:gd name="T36" fmla="*/ 765 w 2292"/>
              <a:gd name="T37" fmla="*/ 292 h 437"/>
              <a:gd name="T38" fmla="*/ 805 w 2292"/>
              <a:gd name="T39" fmla="*/ 284 h 437"/>
              <a:gd name="T40" fmla="*/ 846 w 2292"/>
              <a:gd name="T41" fmla="*/ 276 h 437"/>
              <a:gd name="T42" fmla="*/ 887 w 2292"/>
              <a:gd name="T43" fmla="*/ 268 h 437"/>
              <a:gd name="T44" fmla="*/ 928 w 2292"/>
              <a:gd name="T45" fmla="*/ 261 h 437"/>
              <a:gd name="T46" fmla="*/ 968 w 2292"/>
              <a:gd name="T47" fmla="*/ 253 h 437"/>
              <a:gd name="T48" fmla="*/ 1009 w 2292"/>
              <a:gd name="T49" fmla="*/ 245 h 437"/>
              <a:gd name="T50" fmla="*/ 1050 w 2292"/>
              <a:gd name="T51" fmla="*/ 237 h 437"/>
              <a:gd name="T52" fmla="*/ 1090 w 2292"/>
              <a:gd name="T53" fmla="*/ 230 h 437"/>
              <a:gd name="T54" fmla="*/ 1131 w 2292"/>
              <a:gd name="T55" fmla="*/ 222 h 437"/>
              <a:gd name="T56" fmla="*/ 1172 w 2292"/>
              <a:gd name="T57" fmla="*/ 214 h 437"/>
              <a:gd name="T58" fmla="*/ 1213 w 2292"/>
              <a:gd name="T59" fmla="*/ 206 h 437"/>
              <a:gd name="T60" fmla="*/ 1253 w 2292"/>
              <a:gd name="T61" fmla="*/ 198 h 437"/>
              <a:gd name="T62" fmla="*/ 1294 w 2292"/>
              <a:gd name="T63" fmla="*/ 191 h 437"/>
              <a:gd name="T64" fmla="*/ 1335 w 2292"/>
              <a:gd name="T65" fmla="*/ 183 h 437"/>
              <a:gd name="T66" fmla="*/ 1376 w 2292"/>
              <a:gd name="T67" fmla="*/ 175 h 437"/>
              <a:gd name="T68" fmla="*/ 1416 w 2292"/>
              <a:gd name="T69" fmla="*/ 167 h 437"/>
              <a:gd name="T70" fmla="*/ 1457 w 2292"/>
              <a:gd name="T71" fmla="*/ 160 h 437"/>
              <a:gd name="T72" fmla="*/ 1498 w 2292"/>
              <a:gd name="T73" fmla="*/ 152 h 437"/>
              <a:gd name="T74" fmla="*/ 1538 w 2292"/>
              <a:gd name="T75" fmla="*/ 144 h 437"/>
              <a:gd name="T76" fmla="*/ 1579 w 2292"/>
              <a:gd name="T77" fmla="*/ 136 h 437"/>
              <a:gd name="T78" fmla="*/ 1620 w 2292"/>
              <a:gd name="T79" fmla="*/ 129 h 437"/>
              <a:gd name="T80" fmla="*/ 1661 w 2292"/>
              <a:gd name="T81" fmla="*/ 121 h 437"/>
              <a:gd name="T82" fmla="*/ 1701 w 2292"/>
              <a:gd name="T83" fmla="*/ 113 h 437"/>
              <a:gd name="T84" fmla="*/ 1742 w 2292"/>
              <a:gd name="T85" fmla="*/ 105 h 437"/>
              <a:gd name="T86" fmla="*/ 1783 w 2292"/>
              <a:gd name="T87" fmla="*/ 97 h 437"/>
              <a:gd name="T88" fmla="*/ 1824 w 2292"/>
              <a:gd name="T89" fmla="*/ 89 h 437"/>
              <a:gd name="T90" fmla="*/ 1864 w 2292"/>
              <a:gd name="T91" fmla="*/ 82 h 437"/>
              <a:gd name="T92" fmla="*/ 1905 w 2292"/>
              <a:gd name="T93" fmla="*/ 74 h 437"/>
              <a:gd name="T94" fmla="*/ 1946 w 2292"/>
              <a:gd name="T95" fmla="*/ 66 h 437"/>
              <a:gd name="T96" fmla="*/ 1987 w 2292"/>
              <a:gd name="T97" fmla="*/ 58 h 437"/>
              <a:gd name="T98" fmla="*/ 2027 w 2292"/>
              <a:gd name="T99" fmla="*/ 51 h 437"/>
              <a:gd name="T100" fmla="*/ 2068 w 2292"/>
              <a:gd name="T101" fmla="*/ 43 h 437"/>
              <a:gd name="T102" fmla="*/ 2109 w 2292"/>
              <a:gd name="T103" fmla="*/ 35 h 437"/>
              <a:gd name="T104" fmla="*/ 2149 w 2292"/>
              <a:gd name="T105" fmla="*/ 27 h 437"/>
              <a:gd name="T106" fmla="*/ 2190 w 2292"/>
              <a:gd name="T107" fmla="*/ 20 h 437"/>
              <a:gd name="T108" fmla="*/ 2231 w 2292"/>
              <a:gd name="T109" fmla="*/ 12 h 437"/>
              <a:gd name="T110" fmla="*/ 2272 w 2292"/>
              <a:gd name="T111" fmla="*/ 4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92" h="437">
                <a:moveTo>
                  <a:pt x="0" y="437"/>
                </a:moveTo>
                <a:lnTo>
                  <a:pt x="11" y="436"/>
                </a:lnTo>
                <a:lnTo>
                  <a:pt x="21" y="433"/>
                </a:lnTo>
                <a:lnTo>
                  <a:pt x="31" y="432"/>
                </a:lnTo>
                <a:lnTo>
                  <a:pt x="41" y="430"/>
                </a:lnTo>
                <a:lnTo>
                  <a:pt x="52" y="428"/>
                </a:lnTo>
                <a:lnTo>
                  <a:pt x="62" y="426"/>
                </a:lnTo>
                <a:lnTo>
                  <a:pt x="72" y="424"/>
                </a:lnTo>
                <a:lnTo>
                  <a:pt x="82" y="422"/>
                </a:lnTo>
                <a:lnTo>
                  <a:pt x="92" y="420"/>
                </a:lnTo>
                <a:lnTo>
                  <a:pt x="103" y="418"/>
                </a:lnTo>
                <a:lnTo>
                  <a:pt x="113" y="416"/>
                </a:lnTo>
                <a:lnTo>
                  <a:pt x="123" y="414"/>
                </a:lnTo>
                <a:lnTo>
                  <a:pt x="133" y="412"/>
                </a:lnTo>
                <a:lnTo>
                  <a:pt x="143" y="410"/>
                </a:lnTo>
                <a:lnTo>
                  <a:pt x="153" y="408"/>
                </a:lnTo>
                <a:lnTo>
                  <a:pt x="163" y="406"/>
                </a:lnTo>
                <a:lnTo>
                  <a:pt x="174" y="405"/>
                </a:lnTo>
                <a:lnTo>
                  <a:pt x="184" y="402"/>
                </a:lnTo>
                <a:lnTo>
                  <a:pt x="194" y="401"/>
                </a:lnTo>
                <a:lnTo>
                  <a:pt x="204" y="399"/>
                </a:lnTo>
                <a:lnTo>
                  <a:pt x="214" y="397"/>
                </a:lnTo>
                <a:lnTo>
                  <a:pt x="225" y="395"/>
                </a:lnTo>
                <a:lnTo>
                  <a:pt x="235" y="393"/>
                </a:lnTo>
                <a:lnTo>
                  <a:pt x="245" y="391"/>
                </a:lnTo>
                <a:lnTo>
                  <a:pt x="255" y="389"/>
                </a:lnTo>
                <a:lnTo>
                  <a:pt x="266" y="387"/>
                </a:lnTo>
                <a:lnTo>
                  <a:pt x="276" y="385"/>
                </a:lnTo>
                <a:lnTo>
                  <a:pt x="286" y="383"/>
                </a:lnTo>
                <a:lnTo>
                  <a:pt x="296" y="381"/>
                </a:lnTo>
                <a:lnTo>
                  <a:pt x="306" y="379"/>
                </a:lnTo>
                <a:lnTo>
                  <a:pt x="316" y="377"/>
                </a:lnTo>
                <a:lnTo>
                  <a:pt x="326" y="375"/>
                </a:lnTo>
                <a:lnTo>
                  <a:pt x="337" y="373"/>
                </a:lnTo>
                <a:lnTo>
                  <a:pt x="347" y="371"/>
                </a:lnTo>
                <a:lnTo>
                  <a:pt x="357" y="370"/>
                </a:lnTo>
                <a:lnTo>
                  <a:pt x="367" y="367"/>
                </a:lnTo>
                <a:lnTo>
                  <a:pt x="377" y="365"/>
                </a:lnTo>
                <a:lnTo>
                  <a:pt x="388" y="364"/>
                </a:lnTo>
                <a:lnTo>
                  <a:pt x="398" y="361"/>
                </a:lnTo>
                <a:lnTo>
                  <a:pt x="408" y="360"/>
                </a:lnTo>
                <a:lnTo>
                  <a:pt x="418" y="358"/>
                </a:lnTo>
                <a:lnTo>
                  <a:pt x="428" y="356"/>
                </a:lnTo>
                <a:lnTo>
                  <a:pt x="439" y="354"/>
                </a:lnTo>
                <a:lnTo>
                  <a:pt x="449" y="352"/>
                </a:lnTo>
                <a:lnTo>
                  <a:pt x="459" y="350"/>
                </a:lnTo>
                <a:lnTo>
                  <a:pt x="469" y="348"/>
                </a:lnTo>
                <a:lnTo>
                  <a:pt x="479" y="346"/>
                </a:lnTo>
                <a:lnTo>
                  <a:pt x="489" y="344"/>
                </a:lnTo>
                <a:lnTo>
                  <a:pt x="500" y="342"/>
                </a:lnTo>
                <a:lnTo>
                  <a:pt x="510" y="340"/>
                </a:lnTo>
                <a:lnTo>
                  <a:pt x="520" y="338"/>
                </a:lnTo>
                <a:lnTo>
                  <a:pt x="530" y="336"/>
                </a:lnTo>
                <a:lnTo>
                  <a:pt x="540" y="334"/>
                </a:lnTo>
                <a:lnTo>
                  <a:pt x="551" y="333"/>
                </a:lnTo>
                <a:lnTo>
                  <a:pt x="561" y="330"/>
                </a:lnTo>
                <a:lnTo>
                  <a:pt x="571" y="329"/>
                </a:lnTo>
                <a:lnTo>
                  <a:pt x="581" y="327"/>
                </a:lnTo>
                <a:lnTo>
                  <a:pt x="591" y="325"/>
                </a:lnTo>
                <a:lnTo>
                  <a:pt x="602" y="323"/>
                </a:lnTo>
                <a:lnTo>
                  <a:pt x="612" y="321"/>
                </a:lnTo>
                <a:lnTo>
                  <a:pt x="622" y="319"/>
                </a:lnTo>
                <a:lnTo>
                  <a:pt x="632" y="317"/>
                </a:lnTo>
                <a:lnTo>
                  <a:pt x="642" y="315"/>
                </a:lnTo>
                <a:lnTo>
                  <a:pt x="652" y="313"/>
                </a:lnTo>
                <a:lnTo>
                  <a:pt x="663" y="311"/>
                </a:lnTo>
                <a:lnTo>
                  <a:pt x="673" y="309"/>
                </a:lnTo>
                <a:lnTo>
                  <a:pt x="683" y="307"/>
                </a:lnTo>
                <a:lnTo>
                  <a:pt x="693" y="305"/>
                </a:lnTo>
                <a:lnTo>
                  <a:pt x="703" y="303"/>
                </a:lnTo>
                <a:lnTo>
                  <a:pt x="714" y="301"/>
                </a:lnTo>
                <a:lnTo>
                  <a:pt x="724" y="299"/>
                </a:lnTo>
                <a:lnTo>
                  <a:pt x="734" y="298"/>
                </a:lnTo>
                <a:lnTo>
                  <a:pt x="744" y="296"/>
                </a:lnTo>
                <a:lnTo>
                  <a:pt x="754" y="294"/>
                </a:lnTo>
                <a:lnTo>
                  <a:pt x="765" y="292"/>
                </a:lnTo>
                <a:lnTo>
                  <a:pt x="775" y="290"/>
                </a:lnTo>
                <a:lnTo>
                  <a:pt x="785" y="288"/>
                </a:lnTo>
                <a:lnTo>
                  <a:pt x="795" y="286"/>
                </a:lnTo>
                <a:lnTo>
                  <a:pt x="805" y="284"/>
                </a:lnTo>
                <a:lnTo>
                  <a:pt x="815" y="282"/>
                </a:lnTo>
                <a:lnTo>
                  <a:pt x="825" y="280"/>
                </a:lnTo>
                <a:lnTo>
                  <a:pt x="836" y="278"/>
                </a:lnTo>
                <a:lnTo>
                  <a:pt x="846" y="276"/>
                </a:lnTo>
                <a:lnTo>
                  <a:pt x="856" y="274"/>
                </a:lnTo>
                <a:lnTo>
                  <a:pt x="866" y="272"/>
                </a:lnTo>
                <a:lnTo>
                  <a:pt x="876" y="270"/>
                </a:lnTo>
                <a:lnTo>
                  <a:pt x="887" y="268"/>
                </a:lnTo>
                <a:lnTo>
                  <a:pt x="897" y="267"/>
                </a:lnTo>
                <a:lnTo>
                  <a:pt x="907" y="264"/>
                </a:lnTo>
                <a:lnTo>
                  <a:pt x="917" y="263"/>
                </a:lnTo>
                <a:lnTo>
                  <a:pt x="928" y="261"/>
                </a:lnTo>
                <a:lnTo>
                  <a:pt x="938" y="259"/>
                </a:lnTo>
                <a:lnTo>
                  <a:pt x="948" y="257"/>
                </a:lnTo>
                <a:lnTo>
                  <a:pt x="958" y="255"/>
                </a:lnTo>
                <a:lnTo>
                  <a:pt x="968" y="253"/>
                </a:lnTo>
                <a:lnTo>
                  <a:pt x="978" y="251"/>
                </a:lnTo>
                <a:lnTo>
                  <a:pt x="988" y="249"/>
                </a:lnTo>
                <a:lnTo>
                  <a:pt x="999" y="247"/>
                </a:lnTo>
                <a:lnTo>
                  <a:pt x="1009" y="245"/>
                </a:lnTo>
                <a:lnTo>
                  <a:pt x="1019" y="243"/>
                </a:lnTo>
                <a:lnTo>
                  <a:pt x="1029" y="241"/>
                </a:lnTo>
                <a:lnTo>
                  <a:pt x="1039" y="239"/>
                </a:lnTo>
                <a:lnTo>
                  <a:pt x="1050" y="237"/>
                </a:lnTo>
                <a:lnTo>
                  <a:pt x="1060" y="235"/>
                </a:lnTo>
                <a:lnTo>
                  <a:pt x="1070" y="233"/>
                </a:lnTo>
                <a:lnTo>
                  <a:pt x="1080" y="231"/>
                </a:lnTo>
                <a:lnTo>
                  <a:pt x="1090" y="230"/>
                </a:lnTo>
                <a:lnTo>
                  <a:pt x="1101" y="227"/>
                </a:lnTo>
                <a:lnTo>
                  <a:pt x="1111" y="226"/>
                </a:lnTo>
                <a:lnTo>
                  <a:pt x="1121" y="224"/>
                </a:lnTo>
                <a:lnTo>
                  <a:pt x="1131" y="222"/>
                </a:lnTo>
                <a:lnTo>
                  <a:pt x="1141" y="220"/>
                </a:lnTo>
                <a:lnTo>
                  <a:pt x="1151" y="218"/>
                </a:lnTo>
                <a:lnTo>
                  <a:pt x="1162" y="216"/>
                </a:lnTo>
                <a:lnTo>
                  <a:pt x="1172" y="214"/>
                </a:lnTo>
                <a:lnTo>
                  <a:pt x="1182" y="212"/>
                </a:lnTo>
                <a:lnTo>
                  <a:pt x="1192" y="210"/>
                </a:lnTo>
                <a:lnTo>
                  <a:pt x="1202" y="208"/>
                </a:lnTo>
                <a:lnTo>
                  <a:pt x="1213" y="206"/>
                </a:lnTo>
                <a:lnTo>
                  <a:pt x="1223" y="204"/>
                </a:lnTo>
                <a:lnTo>
                  <a:pt x="1233" y="202"/>
                </a:lnTo>
                <a:lnTo>
                  <a:pt x="1243" y="200"/>
                </a:lnTo>
                <a:lnTo>
                  <a:pt x="1253" y="198"/>
                </a:lnTo>
                <a:lnTo>
                  <a:pt x="1264" y="196"/>
                </a:lnTo>
                <a:lnTo>
                  <a:pt x="1274" y="195"/>
                </a:lnTo>
                <a:lnTo>
                  <a:pt x="1284" y="192"/>
                </a:lnTo>
                <a:lnTo>
                  <a:pt x="1294" y="191"/>
                </a:lnTo>
                <a:lnTo>
                  <a:pt x="1304" y="189"/>
                </a:lnTo>
                <a:lnTo>
                  <a:pt x="1314" y="187"/>
                </a:lnTo>
                <a:lnTo>
                  <a:pt x="1325" y="185"/>
                </a:lnTo>
                <a:lnTo>
                  <a:pt x="1335" y="183"/>
                </a:lnTo>
                <a:lnTo>
                  <a:pt x="1345" y="181"/>
                </a:lnTo>
                <a:lnTo>
                  <a:pt x="1355" y="179"/>
                </a:lnTo>
                <a:lnTo>
                  <a:pt x="1365" y="177"/>
                </a:lnTo>
                <a:lnTo>
                  <a:pt x="1376" y="175"/>
                </a:lnTo>
                <a:lnTo>
                  <a:pt x="1386" y="173"/>
                </a:lnTo>
                <a:lnTo>
                  <a:pt x="1396" y="171"/>
                </a:lnTo>
                <a:lnTo>
                  <a:pt x="1406" y="169"/>
                </a:lnTo>
                <a:lnTo>
                  <a:pt x="1416" y="167"/>
                </a:lnTo>
                <a:lnTo>
                  <a:pt x="1427" y="165"/>
                </a:lnTo>
                <a:lnTo>
                  <a:pt x="1437" y="164"/>
                </a:lnTo>
                <a:lnTo>
                  <a:pt x="1447" y="161"/>
                </a:lnTo>
                <a:lnTo>
                  <a:pt x="1457" y="160"/>
                </a:lnTo>
                <a:lnTo>
                  <a:pt x="1467" y="158"/>
                </a:lnTo>
                <a:lnTo>
                  <a:pt x="1477" y="156"/>
                </a:lnTo>
                <a:lnTo>
                  <a:pt x="1487" y="154"/>
                </a:lnTo>
                <a:lnTo>
                  <a:pt x="1498" y="152"/>
                </a:lnTo>
                <a:lnTo>
                  <a:pt x="1508" y="150"/>
                </a:lnTo>
                <a:lnTo>
                  <a:pt x="1518" y="148"/>
                </a:lnTo>
                <a:lnTo>
                  <a:pt x="1528" y="146"/>
                </a:lnTo>
                <a:lnTo>
                  <a:pt x="1538" y="144"/>
                </a:lnTo>
                <a:lnTo>
                  <a:pt x="1549" y="142"/>
                </a:lnTo>
                <a:lnTo>
                  <a:pt x="1559" y="140"/>
                </a:lnTo>
                <a:lnTo>
                  <a:pt x="1569" y="138"/>
                </a:lnTo>
                <a:lnTo>
                  <a:pt x="1579" y="136"/>
                </a:lnTo>
                <a:lnTo>
                  <a:pt x="1590" y="134"/>
                </a:lnTo>
                <a:lnTo>
                  <a:pt x="1600" y="133"/>
                </a:lnTo>
                <a:lnTo>
                  <a:pt x="1610" y="130"/>
                </a:lnTo>
                <a:lnTo>
                  <a:pt x="1620" y="129"/>
                </a:lnTo>
                <a:lnTo>
                  <a:pt x="1630" y="127"/>
                </a:lnTo>
                <a:lnTo>
                  <a:pt x="1640" y="125"/>
                </a:lnTo>
                <a:lnTo>
                  <a:pt x="1650" y="123"/>
                </a:lnTo>
                <a:lnTo>
                  <a:pt x="1661" y="121"/>
                </a:lnTo>
                <a:lnTo>
                  <a:pt x="1671" y="119"/>
                </a:lnTo>
                <a:lnTo>
                  <a:pt x="1681" y="117"/>
                </a:lnTo>
                <a:lnTo>
                  <a:pt x="1691" y="115"/>
                </a:lnTo>
                <a:lnTo>
                  <a:pt x="1701" y="113"/>
                </a:lnTo>
                <a:lnTo>
                  <a:pt x="1712" y="111"/>
                </a:lnTo>
                <a:lnTo>
                  <a:pt x="1722" y="109"/>
                </a:lnTo>
                <a:lnTo>
                  <a:pt x="1732" y="107"/>
                </a:lnTo>
                <a:lnTo>
                  <a:pt x="1742" y="105"/>
                </a:lnTo>
                <a:lnTo>
                  <a:pt x="1752" y="103"/>
                </a:lnTo>
                <a:lnTo>
                  <a:pt x="1763" y="101"/>
                </a:lnTo>
                <a:lnTo>
                  <a:pt x="1773" y="99"/>
                </a:lnTo>
                <a:lnTo>
                  <a:pt x="1783" y="97"/>
                </a:lnTo>
                <a:lnTo>
                  <a:pt x="1793" y="95"/>
                </a:lnTo>
                <a:lnTo>
                  <a:pt x="1803" y="93"/>
                </a:lnTo>
                <a:lnTo>
                  <a:pt x="1813" y="92"/>
                </a:lnTo>
                <a:lnTo>
                  <a:pt x="1824" y="89"/>
                </a:lnTo>
                <a:lnTo>
                  <a:pt x="1834" y="88"/>
                </a:lnTo>
                <a:lnTo>
                  <a:pt x="1844" y="86"/>
                </a:lnTo>
                <a:lnTo>
                  <a:pt x="1854" y="84"/>
                </a:lnTo>
                <a:lnTo>
                  <a:pt x="1864" y="82"/>
                </a:lnTo>
                <a:lnTo>
                  <a:pt x="1875" y="80"/>
                </a:lnTo>
                <a:lnTo>
                  <a:pt x="1885" y="78"/>
                </a:lnTo>
                <a:lnTo>
                  <a:pt x="1895" y="76"/>
                </a:lnTo>
                <a:lnTo>
                  <a:pt x="1905" y="74"/>
                </a:lnTo>
                <a:lnTo>
                  <a:pt x="1915" y="72"/>
                </a:lnTo>
                <a:lnTo>
                  <a:pt x="1926" y="70"/>
                </a:lnTo>
                <a:lnTo>
                  <a:pt x="1936" y="68"/>
                </a:lnTo>
                <a:lnTo>
                  <a:pt x="1946" y="66"/>
                </a:lnTo>
                <a:lnTo>
                  <a:pt x="1956" y="64"/>
                </a:lnTo>
                <a:lnTo>
                  <a:pt x="1966" y="62"/>
                </a:lnTo>
                <a:lnTo>
                  <a:pt x="1976" y="61"/>
                </a:lnTo>
                <a:lnTo>
                  <a:pt x="1987" y="58"/>
                </a:lnTo>
                <a:lnTo>
                  <a:pt x="1997" y="57"/>
                </a:lnTo>
                <a:lnTo>
                  <a:pt x="2007" y="55"/>
                </a:lnTo>
                <a:lnTo>
                  <a:pt x="2017" y="53"/>
                </a:lnTo>
                <a:lnTo>
                  <a:pt x="2027" y="51"/>
                </a:lnTo>
                <a:lnTo>
                  <a:pt x="2038" y="49"/>
                </a:lnTo>
                <a:lnTo>
                  <a:pt x="2048" y="47"/>
                </a:lnTo>
                <a:lnTo>
                  <a:pt x="2058" y="45"/>
                </a:lnTo>
                <a:lnTo>
                  <a:pt x="2068" y="43"/>
                </a:lnTo>
                <a:lnTo>
                  <a:pt x="2078" y="41"/>
                </a:lnTo>
                <a:lnTo>
                  <a:pt x="2089" y="39"/>
                </a:lnTo>
                <a:lnTo>
                  <a:pt x="2099" y="37"/>
                </a:lnTo>
                <a:lnTo>
                  <a:pt x="2109" y="35"/>
                </a:lnTo>
                <a:lnTo>
                  <a:pt x="2119" y="33"/>
                </a:lnTo>
                <a:lnTo>
                  <a:pt x="2129" y="31"/>
                </a:lnTo>
                <a:lnTo>
                  <a:pt x="2139" y="30"/>
                </a:lnTo>
                <a:lnTo>
                  <a:pt x="2149" y="27"/>
                </a:lnTo>
                <a:lnTo>
                  <a:pt x="2160" y="26"/>
                </a:lnTo>
                <a:lnTo>
                  <a:pt x="2170" y="24"/>
                </a:lnTo>
                <a:lnTo>
                  <a:pt x="2180" y="22"/>
                </a:lnTo>
                <a:lnTo>
                  <a:pt x="2190" y="20"/>
                </a:lnTo>
                <a:lnTo>
                  <a:pt x="2201" y="18"/>
                </a:lnTo>
                <a:lnTo>
                  <a:pt x="2211" y="16"/>
                </a:lnTo>
                <a:lnTo>
                  <a:pt x="2221" y="14"/>
                </a:lnTo>
                <a:lnTo>
                  <a:pt x="2231" y="12"/>
                </a:lnTo>
                <a:lnTo>
                  <a:pt x="2241" y="10"/>
                </a:lnTo>
                <a:lnTo>
                  <a:pt x="2252" y="8"/>
                </a:lnTo>
                <a:lnTo>
                  <a:pt x="2262" y="6"/>
                </a:lnTo>
                <a:lnTo>
                  <a:pt x="2272" y="4"/>
                </a:lnTo>
                <a:lnTo>
                  <a:pt x="2282" y="2"/>
                </a:lnTo>
                <a:lnTo>
                  <a:pt x="2292" y="0"/>
                </a:lnTo>
              </a:path>
            </a:pathLst>
          </a:custGeom>
          <a:noFill/>
          <a:ln w="11113" cap="flat">
            <a:solidFill>
              <a:srgbClr val="33CC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5" name="Freeform 640">
            <a:extLst>
              <a:ext uri="{FF2B5EF4-FFF2-40B4-BE49-F238E27FC236}">
                <a16:creationId xmlns:a16="http://schemas.microsoft.com/office/drawing/2014/main" id="{7CB43578-05C8-4F90-9185-51BC6D342587}"/>
              </a:ext>
            </a:extLst>
          </p:cNvPr>
          <p:cNvSpPr>
            <a:spLocks/>
          </p:cNvSpPr>
          <p:nvPr/>
        </p:nvSpPr>
        <p:spPr bwMode="auto">
          <a:xfrm>
            <a:off x="654886" y="5846703"/>
            <a:ext cx="2216582" cy="553169"/>
          </a:xfrm>
          <a:custGeom>
            <a:avLst/>
            <a:gdLst>
              <a:gd name="T0" fmla="*/ 31 w 2292"/>
              <a:gd name="T1" fmla="*/ 472 h 478"/>
              <a:gd name="T2" fmla="*/ 72 w 2292"/>
              <a:gd name="T3" fmla="*/ 464 h 478"/>
              <a:gd name="T4" fmla="*/ 113 w 2292"/>
              <a:gd name="T5" fmla="*/ 455 h 478"/>
              <a:gd name="T6" fmla="*/ 153 w 2292"/>
              <a:gd name="T7" fmla="*/ 447 h 478"/>
              <a:gd name="T8" fmla="*/ 194 w 2292"/>
              <a:gd name="T9" fmla="*/ 438 h 478"/>
              <a:gd name="T10" fmla="*/ 235 w 2292"/>
              <a:gd name="T11" fmla="*/ 429 h 478"/>
              <a:gd name="T12" fmla="*/ 276 w 2292"/>
              <a:gd name="T13" fmla="*/ 421 h 478"/>
              <a:gd name="T14" fmla="*/ 316 w 2292"/>
              <a:gd name="T15" fmla="*/ 412 h 478"/>
              <a:gd name="T16" fmla="*/ 357 w 2292"/>
              <a:gd name="T17" fmla="*/ 404 h 478"/>
              <a:gd name="T18" fmla="*/ 398 w 2292"/>
              <a:gd name="T19" fmla="*/ 396 h 478"/>
              <a:gd name="T20" fmla="*/ 439 w 2292"/>
              <a:gd name="T21" fmla="*/ 387 h 478"/>
              <a:gd name="T22" fmla="*/ 479 w 2292"/>
              <a:gd name="T23" fmla="*/ 379 h 478"/>
              <a:gd name="T24" fmla="*/ 520 w 2292"/>
              <a:gd name="T25" fmla="*/ 370 h 478"/>
              <a:gd name="T26" fmla="*/ 561 w 2292"/>
              <a:gd name="T27" fmla="*/ 361 h 478"/>
              <a:gd name="T28" fmla="*/ 602 w 2292"/>
              <a:gd name="T29" fmla="*/ 353 h 478"/>
              <a:gd name="T30" fmla="*/ 642 w 2292"/>
              <a:gd name="T31" fmla="*/ 344 h 478"/>
              <a:gd name="T32" fmla="*/ 683 w 2292"/>
              <a:gd name="T33" fmla="*/ 336 h 478"/>
              <a:gd name="T34" fmla="*/ 724 w 2292"/>
              <a:gd name="T35" fmla="*/ 327 h 478"/>
              <a:gd name="T36" fmla="*/ 765 w 2292"/>
              <a:gd name="T37" fmla="*/ 319 h 478"/>
              <a:gd name="T38" fmla="*/ 805 w 2292"/>
              <a:gd name="T39" fmla="*/ 311 h 478"/>
              <a:gd name="T40" fmla="*/ 846 w 2292"/>
              <a:gd name="T41" fmla="*/ 302 h 478"/>
              <a:gd name="T42" fmla="*/ 887 w 2292"/>
              <a:gd name="T43" fmla="*/ 293 h 478"/>
              <a:gd name="T44" fmla="*/ 928 w 2292"/>
              <a:gd name="T45" fmla="*/ 285 h 478"/>
              <a:gd name="T46" fmla="*/ 968 w 2292"/>
              <a:gd name="T47" fmla="*/ 276 h 478"/>
              <a:gd name="T48" fmla="*/ 1009 w 2292"/>
              <a:gd name="T49" fmla="*/ 268 h 478"/>
              <a:gd name="T50" fmla="*/ 1050 w 2292"/>
              <a:gd name="T51" fmla="*/ 259 h 478"/>
              <a:gd name="T52" fmla="*/ 1090 w 2292"/>
              <a:gd name="T53" fmla="*/ 251 h 478"/>
              <a:gd name="T54" fmla="*/ 1131 w 2292"/>
              <a:gd name="T55" fmla="*/ 242 h 478"/>
              <a:gd name="T56" fmla="*/ 1172 w 2292"/>
              <a:gd name="T57" fmla="*/ 234 h 478"/>
              <a:gd name="T58" fmla="*/ 1213 w 2292"/>
              <a:gd name="T59" fmla="*/ 225 h 478"/>
              <a:gd name="T60" fmla="*/ 1253 w 2292"/>
              <a:gd name="T61" fmla="*/ 217 h 478"/>
              <a:gd name="T62" fmla="*/ 1294 w 2292"/>
              <a:gd name="T63" fmla="*/ 208 h 478"/>
              <a:gd name="T64" fmla="*/ 1335 w 2292"/>
              <a:gd name="T65" fmla="*/ 200 h 478"/>
              <a:gd name="T66" fmla="*/ 1376 w 2292"/>
              <a:gd name="T67" fmla="*/ 191 h 478"/>
              <a:gd name="T68" fmla="*/ 1416 w 2292"/>
              <a:gd name="T69" fmla="*/ 183 h 478"/>
              <a:gd name="T70" fmla="*/ 1457 w 2292"/>
              <a:gd name="T71" fmla="*/ 174 h 478"/>
              <a:gd name="T72" fmla="*/ 1498 w 2292"/>
              <a:gd name="T73" fmla="*/ 166 h 478"/>
              <a:gd name="T74" fmla="*/ 1538 w 2292"/>
              <a:gd name="T75" fmla="*/ 157 h 478"/>
              <a:gd name="T76" fmla="*/ 1579 w 2292"/>
              <a:gd name="T77" fmla="*/ 149 h 478"/>
              <a:gd name="T78" fmla="*/ 1620 w 2292"/>
              <a:gd name="T79" fmla="*/ 140 h 478"/>
              <a:gd name="T80" fmla="*/ 1661 w 2292"/>
              <a:gd name="T81" fmla="*/ 132 h 478"/>
              <a:gd name="T82" fmla="*/ 1701 w 2292"/>
              <a:gd name="T83" fmla="*/ 123 h 478"/>
              <a:gd name="T84" fmla="*/ 1742 w 2292"/>
              <a:gd name="T85" fmla="*/ 115 h 478"/>
              <a:gd name="T86" fmla="*/ 1783 w 2292"/>
              <a:gd name="T87" fmla="*/ 106 h 478"/>
              <a:gd name="T88" fmla="*/ 1824 w 2292"/>
              <a:gd name="T89" fmla="*/ 97 h 478"/>
              <a:gd name="T90" fmla="*/ 1864 w 2292"/>
              <a:gd name="T91" fmla="*/ 89 h 478"/>
              <a:gd name="T92" fmla="*/ 1905 w 2292"/>
              <a:gd name="T93" fmla="*/ 80 h 478"/>
              <a:gd name="T94" fmla="*/ 1946 w 2292"/>
              <a:gd name="T95" fmla="*/ 72 h 478"/>
              <a:gd name="T96" fmla="*/ 1987 w 2292"/>
              <a:gd name="T97" fmla="*/ 64 h 478"/>
              <a:gd name="T98" fmla="*/ 2027 w 2292"/>
              <a:gd name="T99" fmla="*/ 55 h 478"/>
              <a:gd name="T100" fmla="*/ 2068 w 2292"/>
              <a:gd name="T101" fmla="*/ 47 h 478"/>
              <a:gd name="T102" fmla="*/ 2109 w 2292"/>
              <a:gd name="T103" fmla="*/ 38 h 478"/>
              <a:gd name="T104" fmla="*/ 2149 w 2292"/>
              <a:gd name="T105" fmla="*/ 29 h 478"/>
              <a:gd name="T106" fmla="*/ 2190 w 2292"/>
              <a:gd name="T107" fmla="*/ 21 h 478"/>
              <a:gd name="T108" fmla="*/ 2231 w 2292"/>
              <a:gd name="T109" fmla="*/ 12 h 478"/>
              <a:gd name="T110" fmla="*/ 2272 w 2292"/>
              <a:gd name="T111" fmla="*/ 4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92" h="478">
                <a:moveTo>
                  <a:pt x="0" y="478"/>
                </a:moveTo>
                <a:lnTo>
                  <a:pt x="11" y="476"/>
                </a:lnTo>
                <a:lnTo>
                  <a:pt x="21" y="474"/>
                </a:lnTo>
                <a:lnTo>
                  <a:pt x="31" y="472"/>
                </a:lnTo>
                <a:lnTo>
                  <a:pt x="41" y="470"/>
                </a:lnTo>
                <a:lnTo>
                  <a:pt x="52" y="468"/>
                </a:lnTo>
                <a:lnTo>
                  <a:pt x="62" y="466"/>
                </a:lnTo>
                <a:lnTo>
                  <a:pt x="72" y="464"/>
                </a:lnTo>
                <a:lnTo>
                  <a:pt x="82" y="462"/>
                </a:lnTo>
                <a:lnTo>
                  <a:pt x="92" y="459"/>
                </a:lnTo>
                <a:lnTo>
                  <a:pt x="103" y="457"/>
                </a:lnTo>
                <a:lnTo>
                  <a:pt x="113" y="455"/>
                </a:lnTo>
                <a:lnTo>
                  <a:pt x="123" y="453"/>
                </a:lnTo>
                <a:lnTo>
                  <a:pt x="133" y="451"/>
                </a:lnTo>
                <a:lnTo>
                  <a:pt x="143" y="449"/>
                </a:lnTo>
                <a:lnTo>
                  <a:pt x="153" y="447"/>
                </a:lnTo>
                <a:lnTo>
                  <a:pt x="163" y="445"/>
                </a:lnTo>
                <a:lnTo>
                  <a:pt x="174" y="442"/>
                </a:lnTo>
                <a:lnTo>
                  <a:pt x="184" y="440"/>
                </a:lnTo>
                <a:lnTo>
                  <a:pt x="194" y="438"/>
                </a:lnTo>
                <a:lnTo>
                  <a:pt x="204" y="436"/>
                </a:lnTo>
                <a:lnTo>
                  <a:pt x="214" y="434"/>
                </a:lnTo>
                <a:lnTo>
                  <a:pt x="225" y="432"/>
                </a:lnTo>
                <a:lnTo>
                  <a:pt x="235" y="429"/>
                </a:lnTo>
                <a:lnTo>
                  <a:pt x="245" y="427"/>
                </a:lnTo>
                <a:lnTo>
                  <a:pt x="255" y="425"/>
                </a:lnTo>
                <a:lnTo>
                  <a:pt x="266" y="423"/>
                </a:lnTo>
                <a:lnTo>
                  <a:pt x="276" y="421"/>
                </a:lnTo>
                <a:lnTo>
                  <a:pt x="286" y="419"/>
                </a:lnTo>
                <a:lnTo>
                  <a:pt x="296" y="417"/>
                </a:lnTo>
                <a:lnTo>
                  <a:pt x="306" y="415"/>
                </a:lnTo>
                <a:lnTo>
                  <a:pt x="316" y="412"/>
                </a:lnTo>
                <a:lnTo>
                  <a:pt x="326" y="410"/>
                </a:lnTo>
                <a:lnTo>
                  <a:pt x="337" y="408"/>
                </a:lnTo>
                <a:lnTo>
                  <a:pt x="347" y="406"/>
                </a:lnTo>
                <a:lnTo>
                  <a:pt x="357" y="404"/>
                </a:lnTo>
                <a:lnTo>
                  <a:pt x="367" y="402"/>
                </a:lnTo>
                <a:lnTo>
                  <a:pt x="377" y="400"/>
                </a:lnTo>
                <a:lnTo>
                  <a:pt x="388" y="398"/>
                </a:lnTo>
                <a:lnTo>
                  <a:pt x="398" y="396"/>
                </a:lnTo>
                <a:lnTo>
                  <a:pt x="408" y="393"/>
                </a:lnTo>
                <a:lnTo>
                  <a:pt x="418" y="391"/>
                </a:lnTo>
                <a:lnTo>
                  <a:pt x="428" y="389"/>
                </a:lnTo>
                <a:lnTo>
                  <a:pt x="439" y="387"/>
                </a:lnTo>
                <a:lnTo>
                  <a:pt x="449" y="385"/>
                </a:lnTo>
                <a:lnTo>
                  <a:pt x="459" y="383"/>
                </a:lnTo>
                <a:lnTo>
                  <a:pt x="469" y="381"/>
                </a:lnTo>
                <a:lnTo>
                  <a:pt x="479" y="379"/>
                </a:lnTo>
                <a:lnTo>
                  <a:pt x="489" y="376"/>
                </a:lnTo>
                <a:lnTo>
                  <a:pt x="500" y="374"/>
                </a:lnTo>
                <a:lnTo>
                  <a:pt x="510" y="372"/>
                </a:lnTo>
                <a:lnTo>
                  <a:pt x="520" y="370"/>
                </a:lnTo>
                <a:lnTo>
                  <a:pt x="530" y="368"/>
                </a:lnTo>
                <a:lnTo>
                  <a:pt x="540" y="366"/>
                </a:lnTo>
                <a:lnTo>
                  <a:pt x="551" y="363"/>
                </a:lnTo>
                <a:lnTo>
                  <a:pt x="561" y="361"/>
                </a:lnTo>
                <a:lnTo>
                  <a:pt x="571" y="359"/>
                </a:lnTo>
                <a:lnTo>
                  <a:pt x="581" y="357"/>
                </a:lnTo>
                <a:lnTo>
                  <a:pt x="591" y="355"/>
                </a:lnTo>
                <a:lnTo>
                  <a:pt x="602" y="353"/>
                </a:lnTo>
                <a:lnTo>
                  <a:pt x="612" y="351"/>
                </a:lnTo>
                <a:lnTo>
                  <a:pt x="622" y="349"/>
                </a:lnTo>
                <a:lnTo>
                  <a:pt x="632" y="346"/>
                </a:lnTo>
                <a:lnTo>
                  <a:pt x="642" y="344"/>
                </a:lnTo>
                <a:lnTo>
                  <a:pt x="652" y="342"/>
                </a:lnTo>
                <a:lnTo>
                  <a:pt x="663" y="340"/>
                </a:lnTo>
                <a:lnTo>
                  <a:pt x="673" y="338"/>
                </a:lnTo>
                <a:lnTo>
                  <a:pt x="683" y="336"/>
                </a:lnTo>
                <a:lnTo>
                  <a:pt x="693" y="334"/>
                </a:lnTo>
                <a:lnTo>
                  <a:pt x="703" y="332"/>
                </a:lnTo>
                <a:lnTo>
                  <a:pt x="714" y="330"/>
                </a:lnTo>
                <a:lnTo>
                  <a:pt x="724" y="327"/>
                </a:lnTo>
                <a:lnTo>
                  <a:pt x="734" y="325"/>
                </a:lnTo>
                <a:lnTo>
                  <a:pt x="744" y="323"/>
                </a:lnTo>
                <a:lnTo>
                  <a:pt x="754" y="321"/>
                </a:lnTo>
                <a:lnTo>
                  <a:pt x="765" y="319"/>
                </a:lnTo>
                <a:lnTo>
                  <a:pt x="775" y="317"/>
                </a:lnTo>
                <a:lnTo>
                  <a:pt x="785" y="315"/>
                </a:lnTo>
                <a:lnTo>
                  <a:pt x="795" y="313"/>
                </a:lnTo>
                <a:lnTo>
                  <a:pt x="805" y="311"/>
                </a:lnTo>
                <a:lnTo>
                  <a:pt x="815" y="308"/>
                </a:lnTo>
                <a:lnTo>
                  <a:pt x="825" y="306"/>
                </a:lnTo>
                <a:lnTo>
                  <a:pt x="836" y="304"/>
                </a:lnTo>
                <a:lnTo>
                  <a:pt x="846" y="302"/>
                </a:lnTo>
                <a:lnTo>
                  <a:pt x="856" y="300"/>
                </a:lnTo>
                <a:lnTo>
                  <a:pt x="866" y="297"/>
                </a:lnTo>
                <a:lnTo>
                  <a:pt x="876" y="295"/>
                </a:lnTo>
                <a:lnTo>
                  <a:pt x="887" y="293"/>
                </a:lnTo>
                <a:lnTo>
                  <a:pt x="897" y="291"/>
                </a:lnTo>
                <a:lnTo>
                  <a:pt x="907" y="289"/>
                </a:lnTo>
                <a:lnTo>
                  <a:pt x="917" y="287"/>
                </a:lnTo>
                <a:lnTo>
                  <a:pt x="928" y="285"/>
                </a:lnTo>
                <a:lnTo>
                  <a:pt x="938" y="283"/>
                </a:lnTo>
                <a:lnTo>
                  <a:pt x="948" y="281"/>
                </a:lnTo>
                <a:lnTo>
                  <a:pt x="958" y="278"/>
                </a:lnTo>
                <a:lnTo>
                  <a:pt x="968" y="276"/>
                </a:lnTo>
                <a:lnTo>
                  <a:pt x="978" y="274"/>
                </a:lnTo>
                <a:lnTo>
                  <a:pt x="988" y="272"/>
                </a:lnTo>
                <a:lnTo>
                  <a:pt x="999" y="270"/>
                </a:lnTo>
                <a:lnTo>
                  <a:pt x="1009" y="268"/>
                </a:lnTo>
                <a:lnTo>
                  <a:pt x="1019" y="266"/>
                </a:lnTo>
                <a:lnTo>
                  <a:pt x="1029" y="264"/>
                </a:lnTo>
                <a:lnTo>
                  <a:pt x="1039" y="261"/>
                </a:lnTo>
                <a:lnTo>
                  <a:pt x="1050" y="259"/>
                </a:lnTo>
                <a:lnTo>
                  <a:pt x="1060" y="257"/>
                </a:lnTo>
                <a:lnTo>
                  <a:pt x="1070" y="255"/>
                </a:lnTo>
                <a:lnTo>
                  <a:pt x="1080" y="253"/>
                </a:lnTo>
                <a:lnTo>
                  <a:pt x="1090" y="251"/>
                </a:lnTo>
                <a:lnTo>
                  <a:pt x="1101" y="249"/>
                </a:lnTo>
                <a:lnTo>
                  <a:pt x="1111" y="247"/>
                </a:lnTo>
                <a:lnTo>
                  <a:pt x="1121" y="245"/>
                </a:lnTo>
                <a:lnTo>
                  <a:pt x="1131" y="242"/>
                </a:lnTo>
                <a:lnTo>
                  <a:pt x="1141" y="240"/>
                </a:lnTo>
                <a:lnTo>
                  <a:pt x="1151" y="238"/>
                </a:lnTo>
                <a:lnTo>
                  <a:pt x="1162" y="236"/>
                </a:lnTo>
                <a:lnTo>
                  <a:pt x="1172" y="234"/>
                </a:lnTo>
                <a:lnTo>
                  <a:pt x="1182" y="231"/>
                </a:lnTo>
                <a:lnTo>
                  <a:pt x="1192" y="229"/>
                </a:lnTo>
                <a:lnTo>
                  <a:pt x="1202" y="227"/>
                </a:lnTo>
                <a:lnTo>
                  <a:pt x="1213" y="225"/>
                </a:lnTo>
                <a:lnTo>
                  <a:pt x="1223" y="223"/>
                </a:lnTo>
                <a:lnTo>
                  <a:pt x="1233" y="221"/>
                </a:lnTo>
                <a:lnTo>
                  <a:pt x="1243" y="219"/>
                </a:lnTo>
                <a:lnTo>
                  <a:pt x="1253" y="217"/>
                </a:lnTo>
                <a:lnTo>
                  <a:pt x="1264" y="215"/>
                </a:lnTo>
                <a:lnTo>
                  <a:pt x="1274" y="212"/>
                </a:lnTo>
                <a:lnTo>
                  <a:pt x="1284" y="210"/>
                </a:lnTo>
                <a:lnTo>
                  <a:pt x="1294" y="208"/>
                </a:lnTo>
                <a:lnTo>
                  <a:pt x="1304" y="206"/>
                </a:lnTo>
                <a:lnTo>
                  <a:pt x="1314" y="204"/>
                </a:lnTo>
                <a:lnTo>
                  <a:pt x="1325" y="202"/>
                </a:lnTo>
                <a:lnTo>
                  <a:pt x="1335" y="200"/>
                </a:lnTo>
                <a:lnTo>
                  <a:pt x="1345" y="198"/>
                </a:lnTo>
                <a:lnTo>
                  <a:pt x="1355" y="196"/>
                </a:lnTo>
                <a:lnTo>
                  <a:pt x="1365" y="193"/>
                </a:lnTo>
                <a:lnTo>
                  <a:pt x="1376" y="191"/>
                </a:lnTo>
                <a:lnTo>
                  <a:pt x="1386" y="189"/>
                </a:lnTo>
                <a:lnTo>
                  <a:pt x="1396" y="187"/>
                </a:lnTo>
                <a:lnTo>
                  <a:pt x="1406" y="185"/>
                </a:lnTo>
                <a:lnTo>
                  <a:pt x="1416" y="183"/>
                </a:lnTo>
                <a:lnTo>
                  <a:pt x="1427" y="181"/>
                </a:lnTo>
                <a:lnTo>
                  <a:pt x="1437" y="179"/>
                </a:lnTo>
                <a:lnTo>
                  <a:pt x="1447" y="176"/>
                </a:lnTo>
                <a:lnTo>
                  <a:pt x="1457" y="174"/>
                </a:lnTo>
                <a:lnTo>
                  <a:pt x="1467" y="172"/>
                </a:lnTo>
                <a:lnTo>
                  <a:pt x="1477" y="170"/>
                </a:lnTo>
                <a:lnTo>
                  <a:pt x="1487" y="168"/>
                </a:lnTo>
                <a:lnTo>
                  <a:pt x="1498" y="166"/>
                </a:lnTo>
                <a:lnTo>
                  <a:pt x="1508" y="163"/>
                </a:lnTo>
                <a:lnTo>
                  <a:pt x="1518" y="161"/>
                </a:lnTo>
                <a:lnTo>
                  <a:pt x="1528" y="159"/>
                </a:lnTo>
                <a:lnTo>
                  <a:pt x="1538" y="157"/>
                </a:lnTo>
                <a:lnTo>
                  <a:pt x="1549" y="155"/>
                </a:lnTo>
                <a:lnTo>
                  <a:pt x="1559" y="153"/>
                </a:lnTo>
                <a:lnTo>
                  <a:pt x="1569" y="151"/>
                </a:lnTo>
                <a:lnTo>
                  <a:pt x="1579" y="149"/>
                </a:lnTo>
                <a:lnTo>
                  <a:pt x="1590" y="146"/>
                </a:lnTo>
                <a:lnTo>
                  <a:pt x="1600" y="144"/>
                </a:lnTo>
                <a:lnTo>
                  <a:pt x="1610" y="142"/>
                </a:lnTo>
                <a:lnTo>
                  <a:pt x="1620" y="140"/>
                </a:lnTo>
                <a:lnTo>
                  <a:pt x="1630" y="138"/>
                </a:lnTo>
                <a:lnTo>
                  <a:pt x="1640" y="136"/>
                </a:lnTo>
                <a:lnTo>
                  <a:pt x="1650" y="134"/>
                </a:lnTo>
                <a:lnTo>
                  <a:pt x="1661" y="132"/>
                </a:lnTo>
                <a:lnTo>
                  <a:pt x="1671" y="130"/>
                </a:lnTo>
                <a:lnTo>
                  <a:pt x="1681" y="127"/>
                </a:lnTo>
                <a:lnTo>
                  <a:pt x="1691" y="125"/>
                </a:lnTo>
                <a:lnTo>
                  <a:pt x="1701" y="123"/>
                </a:lnTo>
                <a:lnTo>
                  <a:pt x="1712" y="121"/>
                </a:lnTo>
                <a:lnTo>
                  <a:pt x="1722" y="119"/>
                </a:lnTo>
                <a:lnTo>
                  <a:pt x="1732" y="117"/>
                </a:lnTo>
                <a:lnTo>
                  <a:pt x="1742" y="115"/>
                </a:lnTo>
                <a:lnTo>
                  <a:pt x="1752" y="113"/>
                </a:lnTo>
                <a:lnTo>
                  <a:pt x="1763" y="110"/>
                </a:lnTo>
                <a:lnTo>
                  <a:pt x="1773" y="108"/>
                </a:lnTo>
                <a:lnTo>
                  <a:pt x="1783" y="106"/>
                </a:lnTo>
                <a:lnTo>
                  <a:pt x="1793" y="104"/>
                </a:lnTo>
                <a:lnTo>
                  <a:pt x="1803" y="102"/>
                </a:lnTo>
                <a:lnTo>
                  <a:pt x="1813" y="100"/>
                </a:lnTo>
                <a:lnTo>
                  <a:pt x="1824" y="97"/>
                </a:lnTo>
                <a:lnTo>
                  <a:pt x="1834" y="95"/>
                </a:lnTo>
                <a:lnTo>
                  <a:pt x="1844" y="93"/>
                </a:lnTo>
                <a:lnTo>
                  <a:pt x="1854" y="91"/>
                </a:lnTo>
                <a:lnTo>
                  <a:pt x="1864" y="89"/>
                </a:lnTo>
                <a:lnTo>
                  <a:pt x="1875" y="87"/>
                </a:lnTo>
                <a:lnTo>
                  <a:pt x="1885" y="85"/>
                </a:lnTo>
                <a:lnTo>
                  <a:pt x="1895" y="83"/>
                </a:lnTo>
                <a:lnTo>
                  <a:pt x="1905" y="80"/>
                </a:lnTo>
                <a:lnTo>
                  <a:pt x="1915" y="78"/>
                </a:lnTo>
                <a:lnTo>
                  <a:pt x="1926" y="76"/>
                </a:lnTo>
                <a:lnTo>
                  <a:pt x="1936" y="74"/>
                </a:lnTo>
                <a:lnTo>
                  <a:pt x="1946" y="72"/>
                </a:lnTo>
                <a:lnTo>
                  <a:pt x="1956" y="70"/>
                </a:lnTo>
                <a:lnTo>
                  <a:pt x="1966" y="68"/>
                </a:lnTo>
                <a:lnTo>
                  <a:pt x="1976" y="66"/>
                </a:lnTo>
                <a:lnTo>
                  <a:pt x="1987" y="64"/>
                </a:lnTo>
                <a:lnTo>
                  <a:pt x="1997" y="61"/>
                </a:lnTo>
                <a:lnTo>
                  <a:pt x="2007" y="59"/>
                </a:lnTo>
                <a:lnTo>
                  <a:pt x="2017" y="57"/>
                </a:lnTo>
                <a:lnTo>
                  <a:pt x="2027" y="55"/>
                </a:lnTo>
                <a:lnTo>
                  <a:pt x="2038" y="53"/>
                </a:lnTo>
                <a:lnTo>
                  <a:pt x="2048" y="51"/>
                </a:lnTo>
                <a:lnTo>
                  <a:pt x="2058" y="49"/>
                </a:lnTo>
                <a:lnTo>
                  <a:pt x="2068" y="47"/>
                </a:lnTo>
                <a:lnTo>
                  <a:pt x="2078" y="45"/>
                </a:lnTo>
                <a:lnTo>
                  <a:pt x="2089" y="42"/>
                </a:lnTo>
                <a:lnTo>
                  <a:pt x="2099" y="40"/>
                </a:lnTo>
                <a:lnTo>
                  <a:pt x="2109" y="38"/>
                </a:lnTo>
                <a:lnTo>
                  <a:pt x="2119" y="36"/>
                </a:lnTo>
                <a:lnTo>
                  <a:pt x="2129" y="34"/>
                </a:lnTo>
                <a:lnTo>
                  <a:pt x="2139" y="31"/>
                </a:lnTo>
                <a:lnTo>
                  <a:pt x="2149" y="29"/>
                </a:lnTo>
                <a:lnTo>
                  <a:pt x="2160" y="27"/>
                </a:lnTo>
                <a:lnTo>
                  <a:pt x="2170" y="25"/>
                </a:lnTo>
                <a:lnTo>
                  <a:pt x="2180" y="23"/>
                </a:lnTo>
                <a:lnTo>
                  <a:pt x="2190" y="21"/>
                </a:lnTo>
                <a:lnTo>
                  <a:pt x="2201" y="19"/>
                </a:lnTo>
                <a:lnTo>
                  <a:pt x="2211" y="17"/>
                </a:lnTo>
                <a:lnTo>
                  <a:pt x="2221" y="15"/>
                </a:lnTo>
                <a:lnTo>
                  <a:pt x="2231" y="12"/>
                </a:lnTo>
                <a:lnTo>
                  <a:pt x="2241" y="10"/>
                </a:lnTo>
                <a:lnTo>
                  <a:pt x="2252" y="8"/>
                </a:lnTo>
                <a:lnTo>
                  <a:pt x="2262" y="6"/>
                </a:lnTo>
                <a:lnTo>
                  <a:pt x="2272" y="4"/>
                </a:lnTo>
                <a:lnTo>
                  <a:pt x="2282" y="2"/>
                </a:lnTo>
                <a:lnTo>
                  <a:pt x="2292" y="0"/>
                </a:lnTo>
              </a:path>
            </a:pathLst>
          </a:custGeom>
          <a:noFill/>
          <a:ln w="11113" cap="flat">
            <a:solidFill>
              <a:srgbClr val="0D8D4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6" name="Freeform 641">
            <a:extLst>
              <a:ext uri="{FF2B5EF4-FFF2-40B4-BE49-F238E27FC236}">
                <a16:creationId xmlns:a16="http://schemas.microsoft.com/office/drawing/2014/main" id="{46FCB024-D22D-4B75-B29F-847377F65660}"/>
              </a:ext>
            </a:extLst>
          </p:cNvPr>
          <p:cNvSpPr>
            <a:spLocks/>
          </p:cNvSpPr>
          <p:nvPr/>
        </p:nvSpPr>
        <p:spPr bwMode="auto">
          <a:xfrm>
            <a:off x="654886" y="5883735"/>
            <a:ext cx="2216582" cy="514979"/>
          </a:xfrm>
          <a:custGeom>
            <a:avLst/>
            <a:gdLst>
              <a:gd name="T0" fmla="*/ 31 w 2292"/>
              <a:gd name="T1" fmla="*/ 439 h 445"/>
              <a:gd name="T2" fmla="*/ 72 w 2292"/>
              <a:gd name="T3" fmla="*/ 431 h 445"/>
              <a:gd name="T4" fmla="*/ 113 w 2292"/>
              <a:gd name="T5" fmla="*/ 423 h 445"/>
              <a:gd name="T6" fmla="*/ 153 w 2292"/>
              <a:gd name="T7" fmla="*/ 415 h 445"/>
              <a:gd name="T8" fmla="*/ 194 w 2292"/>
              <a:gd name="T9" fmla="*/ 407 h 445"/>
              <a:gd name="T10" fmla="*/ 235 w 2292"/>
              <a:gd name="T11" fmla="*/ 399 h 445"/>
              <a:gd name="T12" fmla="*/ 276 w 2292"/>
              <a:gd name="T13" fmla="*/ 391 h 445"/>
              <a:gd name="T14" fmla="*/ 316 w 2292"/>
              <a:gd name="T15" fmla="*/ 384 h 445"/>
              <a:gd name="T16" fmla="*/ 357 w 2292"/>
              <a:gd name="T17" fmla="*/ 376 h 445"/>
              <a:gd name="T18" fmla="*/ 398 w 2292"/>
              <a:gd name="T19" fmla="*/ 368 h 445"/>
              <a:gd name="T20" fmla="*/ 439 w 2292"/>
              <a:gd name="T21" fmla="*/ 360 h 445"/>
              <a:gd name="T22" fmla="*/ 479 w 2292"/>
              <a:gd name="T23" fmla="*/ 352 h 445"/>
              <a:gd name="T24" fmla="*/ 520 w 2292"/>
              <a:gd name="T25" fmla="*/ 344 h 445"/>
              <a:gd name="T26" fmla="*/ 561 w 2292"/>
              <a:gd name="T27" fmla="*/ 336 h 445"/>
              <a:gd name="T28" fmla="*/ 602 w 2292"/>
              <a:gd name="T29" fmla="*/ 328 h 445"/>
              <a:gd name="T30" fmla="*/ 642 w 2292"/>
              <a:gd name="T31" fmla="*/ 320 h 445"/>
              <a:gd name="T32" fmla="*/ 683 w 2292"/>
              <a:gd name="T33" fmla="*/ 312 h 445"/>
              <a:gd name="T34" fmla="*/ 724 w 2292"/>
              <a:gd name="T35" fmla="*/ 305 h 445"/>
              <a:gd name="T36" fmla="*/ 765 w 2292"/>
              <a:gd name="T37" fmla="*/ 297 h 445"/>
              <a:gd name="T38" fmla="*/ 805 w 2292"/>
              <a:gd name="T39" fmla="*/ 289 h 445"/>
              <a:gd name="T40" fmla="*/ 846 w 2292"/>
              <a:gd name="T41" fmla="*/ 281 h 445"/>
              <a:gd name="T42" fmla="*/ 887 w 2292"/>
              <a:gd name="T43" fmla="*/ 273 h 445"/>
              <a:gd name="T44" fmla="*/ 928 w 2292"/>
              <a:gd name="T45" fmla="*/ 265 h 445"/>
              <a:gd name="T46" fmla="*/ 968 w 2292"/>
              <a:gd name="T47" fmla="*/ 257 h 445"/>
              <a:gd name="T48" fmla="*/ 1009 w 2292"/>
              <a:gd name="T49" fmla="*/ 249 h 445"/>
              <a:gd name="T50" fmla="*/ 1050 w 2292"/>
              <a:gd name="T51" fmla="*/ 241 h 445"/>
              <a:gd name="T52" fmla="*/ 1090 w 2292"/>
              <a:gd name="T53" fmla="*/ 233 h 445"/>
              <a:gd name="T54" fmla="*/ 1131 w 2292"/>
              <a:gd name="T55" fmla="*/ 225 h 445"/>
              <a:gd name="T56" fmla="*/ 1172 w 2292"/>
              <a:gd name="T57" fmla="*/ 217 h 445"/>
              <a:gd name="T58" fmla="*/ 1213 w 2292"/>
              <a:gd name="T59" fmla="*/ 210 h 445"/>
              <a:gd name="T60" fmla="*/ 1253 w 2292"/>
              <a:gd name="T61" fmla="*/ 202 h 445"/>
              <a:gd name="T62" fmla="*/ 1294 w 2292"/>
              <a:gd name="T63" fmla="*/ 194 h 445"/>
              <a:gd name="T64" fmla="*/ 1335 w 2292"/>
              <a:gd name="T65" fmla="*/ 186 h 445"/>
              <a:gd name="T66" fmla="*/ 1376 w 2292"/>
              <a:gd name="T67" fmla="*/ 178 h 445"/>
              <a:gd name="T68" fmla="*/ 1416 w 2292"/>
              <a:gd name="T69" fmla="*/ 170 h 445"/>
              <a:gd name="T70" fmla="*/ 1457 w 2292"/>
              <a:gd name="T71" fmla="*/ 162 h 445"/>
              <a:gd name="T72" fmla="*/ 1498 w 2292"/>
              <a:gd name="T73" fmla="*/ 154 h 445"/>
              <a:gd name="T74" fmla="*/ 1538 w 2292"/>
              <a:gd name="T75" fmla="*/ 146 h 445"/>
              <a:gd name="T76" fmla="*/ 1579 w 2292"/>
              <a:gd name="T77" fmla="*/ 138 h 445"/>
              <a:gd name="T78" fmla="*/ 1620 w 2292"/>
              <a:gd name="T79" fmla="*/ 130 h 445"/>
              <a:gd name="T80" fmla="*/ 1661 w 2292"/>
              <a:gd name="T81" fmla="*/ 123 h 445"/>
              <a:gd name="T82" fmla="*/ 1701 w 2292"/>
              <a:gd name="T83" fmla="*/ 115 h 445"/>
              <a:gd name="T84" fmla="*/ 1742 w 2292"/>
              <a:gd name="T85" fmla="*/ 107 h 445"/>
              <a:gd name="T86" fmla="*/ 1783 w 2292"/>
              <a:gd name="T87" fmla="*/ 99 h 445"/>
              <a:gd name="T88" fmla="*/ 1824 w 2292"/>
              <a:gd name="T89" fmla="*/ 91 h 445"/>
              <a:gd name="T90" fmla="*/ 1864 w 2292"/>
              <a:gd name="T91" fmla="*/ 83 h 445"/>
              <a:gd name="T92" fmla="*/ 1905 w 2292"/>
              <a:gd name="T93" fmla="*/ 75 h 445"/>
              <a:gd name="T94" fmla="*/ 1946 w 2292"/>
              <a:gd name="T95" fmla="*/ 67 h 445"/>
              <a:gd name="T96" fmla="*/ 1987 w 2292"/>
              <a:gd name="T97" fmla="*/ 59 h 445"/>
              <a:gd name="T98" fmla="*/ 2027 w 2292"/>
              <a:gd name="T99" fmla="*/ 51 h 445"/>
              <a:gd name="T100" fmla="*/ 2068 w 2292"/>
              <a:gd name="T101" fmla="*/ 44 h 445"/>
              <a:gd name="T102" fmla="*/ 2109 w 2292"/>
              <a:gd name="T103" fmla="*/ 36 h 445"/>
              <a:gd name="T104" fmla="*/ 2149 w 2292"/>
              <a:gd name="T105" fmla="*/ 28 h 445"/>
              <a:gd name="T106" fmla="*/ 2190 w 2292"/>
              <a:gd name="T107" fmla="*/ 20 h 445"/>
              <a:gd name="T108" fmla="*/ 2231 w 2292"/>
              <a:gd name="T109" fmla="*/ 12 h 445"/>
              <a:gd name="T110" fmla="*/ 2272 w 2292"/>
              <a:gd name="T111" fmla="*/ 4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292" h="445">
                <a:moveTo>
                  <a:pt x="0" y="445"/>
                </a:moveTo>
                <a:lnTo>
                  <a:pt x="11" y="443"/>
                </a:lnTo>
                <a:lnTo>
                  <a:pt x="21" y="441"/>
                </a:lnTo>
                <a:lnTo>
                  <a:pt x="31" y="439"/>
                </a:lnTo>
                <a:lnTo>
                  <a:pt x="41" y="437"/>
                </a:lnTo>
                <a:lnTo>
                  <a:pt x="52" y="435"/>
                </a:lnTo>
                <a:lnTo>
                  <a:pt x="62" y="433"/>
                </a:lnTo>
                <a:lnTo>
                  <a:pt x="72" y="431"/>
                </a:lnTo>
                <a:lnTo>
                  <a:pt x="82" y="429"/>
                </a:lnTo>
                <a:lnTo>
                  <a:pt x="92" y="427"/>
                </a:lnTo>
                <a:lnTo>
                  <a:pt x="103" y="425"/>
                </a:lnTo>
                <a:lnTo>
                  <a:pt x="113" y="423"/>
                </a:lnTo>
                <a:lnTo>
                  <a:pt x="123" y="421"/>
                </a:lnTo>
                <a:lnTo>
                  <a:pt x="133" y="419"/>
                </a:lnTo>
                <a:lnTo>
                  <a:pt x="143" y="417"/>
                </a:lnTo>
                <a:lnTo>
                  <a:pt x="153" y="415"/>
                </a:lnTo>
                <a:lnTo>
                  <a:pt x="163" y="413"/>
                </a:lnTo>
                <a:lnTo>
                  <a:pt x="174" y="411"/>
                </a:lnTo>
                <a:lnTo>
                  <a:pt x="184" y="409"/>
                </a:lnTo>
                <a:lnTo>
                  <a:pt x="194" y="407"/>
                </a:lnTo>
                <a:lnTo>
                  <a:pt x="204" y="405"/>
                </a:lnTo>
                <a:lnTo>
                  <a:pt x="214" y="403"/>
                </a:lnTo>
                <a:lnTo>
                  <a:pt x="225" y="401"/>
                </a:lnTo>
                <a:lnTo>
                  <a:pt x="235" y="399"/>
                </a:lnTo>
                <a:lnTo>
                  <a:pt x="245" y="397"/>
                </a:lnTo>
                <a:lnTo>
                  <a:pt x="255" y="395"/>
                </a:lnTo>
                <a:lnTo>
                  <a:pt x="266" y="394"/>
                </a:lnTo>
                <a:lnTo>
                  <a:pt x="276" y="391"/>
                </a:lnTo>
                <a:lnTo>
                  <a:pt x="286" y="389"/>
                </a:lnTo>
                <a:lnTo>
                  <a:pt x="296" y="388"/>
                </a:lnTo>
                <a:lnTo>
                  <a:pt x="306" y="385"/>
                </a:lnTo>
                <a:lnTo>
                  <a:pt x="316" y="384"/>
                </a:lnTo>
                <a:lnTo>
                  <a:pt x="326" y="382"/>
                </a:lnTo>
                <a:lnTo>
                  <a:pt x="337" y="379"/>
                </a:lnTo>
                <a:lnTo>
                  <a:pt x="347" y="378"/>
                </a:lnTo>
                <a:lnTo>
                  <a:pt x="357" y="376"/>
                </a:lnTo>
                <a:lnTo>
                  <a:pt x="367" y="374"/>
                </a:lnTo>
                <a:lnTo>
                  <a:pt x="377" y="372"/>
                </a:lnTo>
                <a:lnTo>
                  <a:pt x="388" y="370"/>
                </a:lnTo>
                <a:lnTo>
                  <a:pt x="398" y="368"/>
                </a:lnTo>
                <a:lnTo>
                  <a:pt x="408" y="366"/>
                </a:lnTo>
                <a:lnTo>
                  <a:pt x="418" y="364"/>
                </a:lnTo>
                <a:lnTo>
                  <a:pt x="428" y="362"/>
                </a:lnTo>
                <a:lnTo>
                  <a:pt x="439" y="360"/>
                </a:lnTo>
                <a:lnTo>
                  <a:pt x="449" y="358"/>
                </a:lnTo>
                <a:lnTo>
                  <a:pt x="459" y="356"/>
                </a:lnTo>
                <a:lnTo>
                  <a:pt x="469" y="354"/>
                </a:lnTo>
                <a:lnTo>
                  <a:pt x="479" y="352"/>
                </a:lnTo>
                <a:lnTo>
                  <a:pt x="489" y="350"/>
                </a:lnTo>
                <a:lnTo>
                  <a:pt x="500" y="348"/>
                </a:lnTo>
                <a:lnTo>
                  <a:pt x="510" y="346"/>
                </a:lnTo>
                <a:lnTo>
                  <a:pt x="520" y="344"/>
                </a:lnTo>
                <a:lnTo>
                  <a:pt x="530" y="342"/>
                </a:lnTo>
                <a:lnTo>
                  <a:pt x="540" y="340"/>
                </a:lnTo>
                <a:lnTo>
                  <a:pt x="551" y="338"/>
                </a:lnTo>
                <a:lnTo>
                  <a:pt x="561" y="336"/>
                </a:lnTo>
                <a:lnTo>
                  <a:pt x="571" y="334"/>
                </a:lnTo>
                <a:lnTo>
                  <a:pt x="581" y="332"/>
                </a:lnTo>
                <a:lnTo>
                  <a:pt x="591" y="330"/>
                </a:lnTo>
                <a:lnTo>
                  <a:pt x="602" y="328"/>
                </a:lnTo>
                <a:lnTo>
                  <a:pt x="612" y="326"/>
                </a:lnTo>
                <a:lnTo>
                  <a:pt x="622" y="324"/>
                </a:lnTo>
                <a:lnTo>
                  <a:pt x="632" y="322"/>
                </a:lnTo>
                <a:lnTo>
                  <a:pt x="642" y="320"/>
                </a:lnTo>
                <a:lnTo>
                  <a:pt x="652" y="318"/>
                </a:lnTo>
                <a:lnTo>
                  <a:pt x="663" y="316"/>
                </a:lnTo>
                <a:lnTo>
                  <a:pt x="673" y="314"/>
                </a:lnTo>
                <a:lnTo>
                  <a:pt x="683" y="312"/>
                </a:lnTo>
                <a:lnTo>
                  <a:pt x="693" y="310"/>
                </a:lnTo>
                <a:lnTo>
                  <a:pt x="703" y="308"/>
                </a:lnTo>
                <a:lnTo>
                  <a:pt x="714" y="306"/>
                </a:lnTo>
                <a:lnTo>
                  <a:pt x="724" y="305"/>
                </a:lnTo>
                <a:lnTo>
                  <a:pt x="734" y="303"/>
                </a:lnTo>
                <a:lnTo>
                  <a:pt x="744" y="300"/>
                </a:lnTo>
                <a:lnTo>
                  <a:pt x="754" y="299"/>
                </a:lnTo>
                <a:lnTo>
                  <a:pt x="765" y="297"/>
                </a:lnTo>
                <a:lnTo>
                  <a:pt x="775" y="295"/>
                </a:lnTo>
                <a:lnTo>
                  <a:pt x="785" y="293"/>
                </a:lnTo>
                <a:lnTo>
                  <a:pt x="795" y="291"/>
                </a:lnTo>
                <a:lnTo>
                  <a:pt x="805" y="289"/>
                </a:lnTo>
                <a:lnTo>
                  <a:pt x="815" y="287"/>
                </a:lnTo>
                <a:lnTo>
                  <a:pt x="825" y="285"/>
                </a:lnTo>
                <a:lnTo>
                  <a:pt x="836" y="283"/>
                </a:lnTo>
                <a:lnTo>
                  <a:pt x="846" y="281"/>
                </a:lnTo>
                <a:lnTo>
                  <a:pt x="856" y="279"/>
                </a:lnTo>
                <a:lnTo>
                  <a:pt x="866" y="277"/>
                </a:lnTo>
                <a:lnTo>
                  <a:pt x="876" y="275"/>
                </a:lnTo>
                <a:lnTo>
                  <a:pt x="887" y="273"/>
                </a:lnTo>
                <a:lnTo>
                  <a:pt x="897" y="271"/>
                </a:lnTo>
                <a:lnTo>
                  <a:pt x="907" y="269"/>
                </a:lnTo>
                <a:lnTo>
                  <a:pt x="917" y="267"/>
                </a:lnTo>
                <a:lnTo>
                  <a:pt x="928" y="265"/>
                </a:lnTo>
                <a:lnTo>
                  <a:pt x="938" y="263"/>
                </a:lnTo>
                <a:lnTo>
                  <a:pt x="948" y="261"/>
                </a:lnTo>
                <a:lnTo>
                  <a:pt x="958" y="259"/>
                </a:lnTo>
                <a:lnTo>
                  <a:pt x="968" y="257"/>
                </a:lnTo>
                <a:lnTo>
                  <a:pt x="978" y="255"/>
                </a:lnTo>
                <a:lnTo>
                  <a:pt x="988" y="253"/>
                </a:lnTo>
                <a:lnTo>
                  <a:pt x="999" y="251"/>
                </a:lnTo>
                <a:lnTo>
                  <a:pt x="1009" y="249"/>
                </a:lnTo>
                <a:lnTo>
                  <a:pt x="1019" y="247"/>
                </a:lnTo>
                <a:lnTo>
                  <a:pt x="1029" y="245"/>
                </a:lnTo>
                <a:lnTo>
                  <a:pt x="1039" y="243"/>
                </a:lnTo>
                <a:lnTo>
                  <a:pt x="1050" y="241"/>
                </a:lnTo>
                <a:lnTo>
                  <a:pt x="1060" y="239"/>
                </a:lnTo>
                <a:lnTo>
                  <a:pt x="1070" y="237"/>
                </a:lnTo>
                <a:lnTo>
                  <a:pt x="1080" y="235"/>
                </a:lnTo>
                <a:lnTo>
                  <a:pt x="1090" y="233"/>
                </a:lnTo>
                <a:lnTo>
                  <a:pt x="1101" y="231"/>
                </a:lnTo>
                <a:lnTo>
                  <a:pt x="1111" y="229"/>
                </a:lnTo>
                <a:lnTo>
                  <a:pt x="1121" y="227"/>
                </a:lnTo>
                <a:lnTo>
                  <a:pt x="1131" y="225"/>
                </a:lnTo>
                <a:lnTo>
                  <a:pt x="1141" y="223"/>
                </a:lnTo>
                <a:lnTo>
                  <a:pt x="1151" y="221"/>
                </a:lnTo>
                <a:lnTo>
                  <a:pt x="1162" y="220"/>
                </a:lnTo>
                <a:lnTo>
                  <a:pt x="1172" y="217"/>
                </a:lnTo>
                <a:lnTo>
                  <a:pt x="1182" y="215"/>
                </a:lnTo>
                <a:lnTo>
                  <a:pt x="1192" y="214"/>
                </a:lnTo>
                <a:lnTo>
                  <a:pt x="1202" y="211"/>
                </a:lnTo>
                <a:lnTo>
                  <a:pt x="1213" y="210"/>
                </a:lnTo>
                <a:lnTo>
                  <a:pt x="1223" y="208"/>
                </a:lnTo>
                <a:lnTo>
                  <a:pt x="1233" y="205"/>
                </a:lnTo>
                <a:lnTo>
                  <a:pt x="1243" y="204"/>
                </a:lnTo>
                <a:lnTo>
                  <a:pt x="1253" y="202"/>
                </a:lnTo>
                <a:lnTo>
                  <a:pt x="1264" y="200"/>
                </a:lnTo>
                <a:lnTo>
                  <a:pt x="1274" y="198"/>
                </a:lnTo>
                <a:lnTo>
                  <a:pt x="1284" y="196"/>
                </a:lnTo>
                <a:lnTo>
                  <a:pt x="1294" y="194"/>
                </a:lnTo>
                <a:lnTo>
                  <a:pt x="1304" y="192"/>
                </a:lnTo>
                <a:lnTo>
                  <a:pt x="1314" y="190"/>
                </a:lnTo>
                <a:lnTo>
                  <a:pt x="1325" y="188"/>
                </a:lnTo>
                <a:lnTo>
                  <a:pt x="1335" y="186"/>
                </a:lnTo>
                <a:lnTo>
                  <a:pt x="1345" y="184"/>
                </a:lnTo>
                <a:lnTo>
                  <a:pt x="1355" y="182"/>
                </a:lnTo>
                <a:lnTo>
                  <a:pt x="1365" y="180"/>
                </a:lnTo>
                <a:lnTo>
                  <a:pt x="1376" y="178"/>
                </a:lnTo>
                <a:lnTo>
                  <a:pt x="1386" y="176"/>
                </a:lnTo>
                <a:lnTo>
                  <a:pt x="1396" y="174"/>
                </a:lnTo>
                <a:lnTo>
                  <a:pt x="1406" y="172"/>
                </a:lnTo>
                <a:lnTo>
                  <a:pt x="1416" y="170"/>
                </a:lnTo>
                <a:lnTo>
                  <a:pt x="1427" y="168"/>
                </a:lnTo>
                <a:lnTo>
                  <a:pt x="1437" y="166"/>
                </a:lnTo>
                <a:lnTo>
                  <a:pt x="1447" y="164"/>
                </a:lnTo>
                <a:lnTo>
                  <a:pt x="1457" y="162"/>
                </a:lnTo>
                <a:lnTo>
                  <a:pt x="1467" y="160"/>
                </a:lnTo>
                <a:lnTo>
                  <a:pt x="1477" y="158"/>
                </a:lnTo>
                <a:lnTo>
                  <a:pt x="1487" y="156"/>
                </a:lnTo>
                <a:lnTo>
                  <a:pt x="1498" y="154"/>
                </a:lnTo>
                <a:lnTo>
                  <a:pt x="1508" y="152"/>
                </a:lnTo>
                <a:lnTo>
                  <a:pt x="1518" y="150"/>
                </a:lnTo>
                <a:lnTo>
                  <a:pt x="1528" y="148"/>
                </a:lnTo>
                <a:lnTo>
                  <a:pt x="1538" y="146"/>
                </a:lnTo>
                <a:lnTo>
                  <a:pt x="1549" y="144"/>
                </a:lnTo>
                <a:lnTo>
                  <a:pt x="1559" y="142"/>
                </a:lnTo>
                <a:lnTo>
                  <a:pt x="1569" y="140"/>
                </a:lnTo>
                <a:lnTo>
                  <a:pt x="1579" y="138"/>
                </a:lnTo>
                <a:lnTo>
                  <a:pt x="1590" y="136"/>
                </a:lnTo>
                <a:lnTo>
                  <a:pt x="1600" y="135"/>
                </a:lnTo>
                <a:lnTo>
                  <a:pt x="1610" y="132"/>
                </a:lnTo>
                <a:lnTo>
                  <a:pt x="1620" y="130"/>
                </a:lnTo>
                <a:lnTo>
                  <a:pt x="1630" y="129"/>
                </a:lnTo>
                <a:lnTo>
                  <a:pt x="1640" y="126"/>
                </a:lnTo>
                <a:lnTo>
                  <a:pt x="1650" y="125"/>
                </a:lnTo>
                <a:lnTo>
                  <a:pt x="1661" y="123"/>
                </a:lnTo>
                <a:lnTo>
                  <a:pt x="1671" y="120"/>
                </a:lnTo>
                <a:lnTo>
                  <a:pt x="1681" y="119"/>
                </a:lnTo>
                <a:lnTo>
                  <a:pt x="1691" y="117"/>
                </a:lnTo>
                <a:lnTo>
                  <a:pt x="1701" y="115"/>
                </a:lnTo>
                <a:lnTo>
                  <a:pt x="1712" y="113"/>
                </a:lnTo>
                <a:lnTo>
                  <a:pt x="1722" y="111"/>
                </a:lnTo>
                <a:lnTo>
                  <a:pt x="1732" y="109"/>
                </a:lnTo>
                <a:lnTo>
                  <a:pt x="1742" y="107"/>
                </a:lnTo>
                <a:lnTo>
                  <a:pt x="1752" y="105"/>
                </a:lnTo>
                <a:lnTo>
                  <a:pt x="1763" y="103"/>
                </a:lnTo>
                <a:lnTo>
                  <a:pt x="1773" y="101"/>
                </a:lnTo>
                <a:lnTo>
                  <a:pt x="1783" y="99"/>
                </a:lnTo>
                <a:lnTo>
                  <a:pt x="1793" y="97"/>
                </a:lnTo>
                <a:lnTo>
                  <a:pt x="1803" y="95"/>
                </a:lnTo>
                <a:lnTo>
                  <a:pt x="1813" y="93"/>
                </a:lnTo>
                <a:lnTo>
                  <a:pt x="1824" y="91"/>
                </a:lnTo>
                <a:lnTo>
                  <a:pt x="1834" y="89"/>
                </a:lnTo>
                <a:lnTo>
                  <a:pt x="1844" y="87"/>
                </a:lnTo>
                <a:lnTo>
                  <a:pt x="1854" y="85"/>
                </a:lnTo>
                <a:lnTo>
                  <a:pt x="1864" y="83"/>
                </a:lnTo>
                <a:lnTo>
                  <a:pt x="1875" y="81"/>
                </a:lnTo>
                <a:lnTo>
                  <a:pt x="1885" y="79"/>
                </a:lnTo>
                <a:lnTo>
                  <a:pt x="1895" y="77"/>
                </a:lnTo>
                <a:lnTo>
                  <a:pt x="1905" y="75"/>
                </a:lnTo>
                <a:lnTo>
                  <a:pt x="1915" y="73"/>
                </a:lnTo>
                <a:lnTo>
                  <a:pt x="1926" y="71"/>
                </a:lnTo>
                <a:lnTo>
                  <a:pt x="1936" y="69"/>
                </a:lnTo>
                <a:lnTo>
                  <a:pt x="1946" y="67"/>
                </a:lnTo>
                <a:lnTo>
                  <a:pt x="1956" y="65"/>
                </a:lnTo>
                <a:lnTo>
                  <a:pt x="1966" y="63"/>
                </a:lnTo>
                <a:lnTo>
                  <a:pt x="1976" y="61"/>
                </a:lnTo>
                <a:lnTo>
                  <a:pt x="1987" y="59"/>
                </a:lnTo>
                <a:lnTo>
                  <a:pt x="1997" y="57"/>
                </a:lnTo>
                <a:lnTo>
                  <a:pt x="2007" y="56"/>
                </a:lnTo>
                <a:lnTo>
                  <a:pt x="2017" y="53"/>
                </a:lnTo>
                <a:lnTo>
                  <a:pt x="2027" y="51"/>
                </a:lnTo>
                <a:lnTo>
                  <a:pt x="2038" y="50"/>
                </a:lnTo>
                <a:lnTo>
                  <a:pt x="2048" y="47"/>
                </a:lnTo>
                <a:lnTo>
                  <a:pt x="2058" y="46"/>
                </a:lnTo>
                <a:lnTo>
                  <a:pt x="2068" y="44"/>
                </a:lnTo>
                <a:lnTo>
                  <a:pt x="2078" y="41"/>
                </a:lnTo>
                <a:lnTo>
                  <a:pt x="2089" y="40"/>
                </a:lnTo>
                <a:lnTo>
                  <a:pt x="2099" y="38"/>
                </a:lnTo>
                <a:lnTo>
                  <a:pt x="2109" y="36"/>
                </a:lnTo>
                <a:lnTo>
                  <a:pt x="2119" y="34"/>
                </a:lnTo>
                <a:lnTo>
                  <a:pt x="2129" y="32"/>
                </a:lnTo>
                <a:lnTo>
                  <a:pt x="2139" y="30"/>
                </a:lnTo>
                <a:lnTo>
                  <a:pt x="2149" y="28"/>
                </a:lnTo>
                <a:lnTo>
                  <a:pt x="2160" y="26"/>
                </a:lnTo>
                <a:lnTo>
                  <a:pt x="2170" y="24"/>
                </a:lnTo>
                <a:lnTo>
                  <a:pt x="2180" y="22"/>
                </a:lnTo>
                <a:lnTo>
                  <a:pt x="2190" y="20"/>
                </a:lnTo>
                <a:lnTo>
                  <a:pt x="2201" y="18"/>
                </a:lnTo>
                <a:lnTo>
                  <a:pt x="2211" y="16"/>
                </a:lnTo>
                <a:lnTo>
                  <a:pt x="2221" y="14"/>
                </a:lnTo>
                <a:lnTo>
                  <a:pt x="2231" y="12"/>
                </a:lnTo>
                <a:lnTo>
                  <a:pt x="2241" y="10"/>
                </a:lnTo>
                <a:lnTo>
                  <a:pt x="2252" y="8"/>
                </a:lnTo>
                <a:lnTo>
                  <a:pt x="2262" y="6"/>
                </a:lnTo>
                <a:lnTo>
                  <a:pt x="2272" y="4"/>
                </a:lnTo>
                <a:lnTo>
                  <a:pt x="2282" y="2"/>
                </a:lnTo>
                <a:lnTo>
                  <a:pt x="2292" y="0"/>
                </a:lnTo>
              </a:path>
            </a:pathLst>
          </a:custGeom>
          <a:noFill/>
          <a:ln w="11113" cap="flat">
            <a:solidFill>
              <a:srgbClr val="EF333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7" name="Rectangle 642">
            <a:extLst>
              <a:ext uri="{FF2B5EF4-FFF2-40B4-BE49-F238E27FC236}">
                <a16:creationId xmlns:a16="http://schemas.microsoft.com/office/drawing/2014/main" id="{BC3F4DA1-70AA-437C-8CDB-E968AEE9E4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886" y="4668615"/>
            <a:ext cx="2216582" cy="1793749"/>
          </a:xfrm>
          <a:prstGeom prst="rect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8" name="Oval 643">
            <a:extLst>
              <a:ext uri="{FF2B5EF4-FFF2-40B4-BE49-F238E27FC236}">
                <a16:creationId xmlns:a16="http://schemas.microsoft.com/office/drawing/2014/main" id="{C48F21FC-5229-4FAB-8136-763732ACC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219" y="4716061"/>
            <a:ext cx="52223" cy="63650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39" name="Oval 644">
            <a:extLst>
              <a:ext uri="{FF2B5EF4-FFF2-40B4-BE49-F238E27FC236}">
                <a16:creationId xmlns:a16="http://schemas.microsoft.com/office/drawing/2014/main" id="{FA57DEE2-4B17-4278-B4FA-A91B86D86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219" y="4873448"/>
            <a:ext cx="52223" cy="62491"/>
          </a:xfrm>
          <a:prstGeom prst="ellipse">
            <a:avLst/>
          </a:prstGeom>
          <a:noFill/>
          <a:ln w="17463" cap="rnd">
            <a:solidFill>
              <a:srgbClr val="0A562C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40" name="Oval 645">
            <a:extLst>
              <a:ext uri="{FF2B5EF4-FFF2-40B4-BE49-F238E27FC236}">
                <a16:creationId xmlns:a16="http://schemas.microsoft.com/office/drawing/2014/main" id="{D4E906AA-CAE6-4484-BB32-102F6760B5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8219" y="5030836"/>
            <a:ext cx="52223" cy="62491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41" name="Line 646">
            <a:extLst>
              <a:ext uri="{FF2B5EF4-FFF2-40B4-BE49-F238E27FC236}">
                <a16:creationId xmlns:a16="http://schemas.microsoft.com/office/drawing/2014/main" id="{8667C13C-50AB-4F46-9974-BE61086150F5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2108" y="5196324"/>
            <a:ext cx="104447" cy="46291"/>
          </a:xfrm>
          <a:prstGeom prst="line">
            <a:avLst/>
          </a:prstGeom>
          <a:noFill/>
          <a:ln w="9525" cap="flat">
            <a:solidFill>
              <a:srgbClr val="33CC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42" name="Line 647">
            <a:extLst>
              <a:ext uri="{FF2B5EF4-FFF2-40B4-BE49-F238E27FC236}">
                <a16:creationId xmlns:a16="http://schemas.microsoft.com/office/drawing/2014/main" id="{92752EAD-ACBD-4D86-A947-57FD2AD28490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2108" y="5353711"/>
            <a:ext cx="104447" cy="46291"/>
          </a:xfrm>
          <a:prstGeom prst="line">
            <a:avLst/>
          </a:prstGeom>
          <a:noFill/>
          <a:ln w="9525" cap="flat">
            <a:solidFill>
              <a:srgbClr val="0D8D46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43" name="Line 648">
            <a:extLst>
              <a:ext uri="{FF2B5EF4-FFF2-40B4-BE49-F238E27FC236}">
                <a16:creationId xmlns:a16="http://schemas.microsoft.com/office/drawing/2014/main" id="{7CF761D7-A514-4C65-8042-7EBE2FA77B07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2108" y="5509940"/>
            <a:ext cx="104447" cy="47448"/>
          </a:xfrm>
          <a:prstGeom prst="line">
            <a:avLst/>
          </a:prstGeom>
          <a:noFill/>
          <a:ln w="9525" cap="flat">
            <a:solidFill>
              <a:srgbClr val="EF333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44" name="Rectangle 1981">
            <a:extLst>
              <a:ext uri="{FF2B5EF4-FFF2-40B4-BE49-F238E27FC236}">
                <a16:creationId xmlns:a16="http://schemas.microsoft.com/office/drawing/2014/main" id="{F07EE764-922E-4966-9A37-6CA8C6915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6523" y="5502890"/>
            <a:ext cx="490403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Iliac vein blood </a:t>
            </a:r>
            <a:endParaRPr lang="ja-JP" altLang="ja-JP" sz="1013" dirty="0"/>
          </a:p>
        </p:txBody>
      </p:sp>
      <p:sp>
        <p:nvSpPr>
          <p:cNvPr id="645" name="Rectangle 1982">
            <a:extLst>
              <a:ext uri="{FF2B5EF4-FFF2-40B4-BE49-F238E27FC236}">
                <a16:creationId xmlns:a16="http://schemas.microsoft.com/office/drawing/2014/main" id="{070C7F8A-08E7-418E-B568-D635337640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6454" y="5352237"/>
            <a:ext cx="546862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Right heart blood </a:t>
            </a:r>
            <a:endParaRPr lang="ja-JP" altLang="ja-JP" sz="1013" dirty="0"/>
          </a:p>
        </p:txBody>
      </p:sp>
      <p:sp>
        <p:nvSpPr>
          <p:cNvPr id="646" name="Rectangle 1983">
            <a:extLst>
              <a:ext uri="{FF2B5EF4-FFF2-40B4-BE49-F238E27FC236}">
                <a16:creationId xmlns:a16="http://schemas.microsoft.com/office/drawing/2014/main" id="{413A7378-B649-46E0-A8B3-A87564C16D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6753" y="5196163"/>
            <a:ext cx="489966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Left heart blood </a:t>
            </a:r>
            <a:endParaRPr lang="ja-JP" altLang="ja-JP" sz="1013" dirty="0"/>
          </a:p>
        </p:txBody>
      </p:sp>
      <p:sp>
        <p:nvSpPr>
          <p:cNvPr id="647" name="Rectangle 1984">
            <a:extLst>
              <a:ext uri="{FF2B5EF4-FFF2-40B4-BE49-F238E27FC236}">
                <a16:creationId xmlns:a16="http://schemas.microsoft.com/office/drawing/2014/main" id="{B3930D3E-7AA2-4303-9D9C-75EA55742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4295" y="5008712"/>
            <a:ext cx="491275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Iliac vein blood </a:t>
            </a:r>
            <a:endParaRPr lang="ja-JP" altLang="ja-JP" sz="1013" dirty="0"/>
          </a:p>
        </p:txBody>
      </p:sp>
      <p:sp>
        <p:nvSpPr>
          <p:cNvPr id="648" name="Rectangle 1985">
            <a:extLst>
              <a:ext uri="{FF2B5EF4-FFF2-40B4-BE49-F238E27FC236}">
                <a16:creationId xmlns:a16="http://schemas.microsoft.com/office/drawing/2014/main" id="{0ADE04E1-3093-4FF1-897E-F47F2810D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1059" y="4844656"/>
            <a:ext cx="546862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Right heart blood </a:t>
            </a:r>
            <a:endParaRPr lang="ja-JP" altLang="ja-JP" sz="1013" dirty="0"/>
          </a:p>
        </p:txBody>
      </p:sp>
      <p:sp>
        <p:nvSpPr>
          <p:cNvPr id="649" name="Rectangle 1986">
            <a:extLst>
              <a:ext uri="{FF2B5EF4-FFF2-40B4-BE49-F238E27FC236}">
                <a16:creationId xmlns:a16="http://schemas.microsoft.com/office/drawing/2014/main" id="{9F8C5E94-615F-45CB-BB3E-9B5407435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700" y="4689874"/>
            <a:ext cx="505659" cy="100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Left heart blood </a:t>
            </a:r>
            <a:endParaRPr lang="ja-JP" altLang="ja-JP" sz="1013" dirty="0"/>
          </a:p>
        </p:txBody>
      </p:sp>
      <p:sp>
        <p:nvSpPr>
          <p:cNvPr id="650" name="テキスト ボックス 649">
            <a:extLst>
              <a:ext uri="{FF2B5EF4-FFF2-40B4-BE49-F238E27FC236}">
                <a16:creationId xmlns:a16="http://schemas.microsoft.com/office/drawing/2014/main" id="{64224FBD-C98C-42DC-B819-F5BCCF527EE0}"/>
              </a:ext>
            </a:extLst>
          </p:cNvPr>
          <p:cNvSpPr txBox="1"/>
          <p:nvPr/>
        </p:nvSpPr>
        <p:spPr>
          <a:xfrm>
            <a:off x="175790" y="4429465"/>
            <a:ext cx="292704" cy="23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1" name="テキスト ボックス 650">
            <a:extLst>
              <a:ext uri="{FF2B5EF4-FFF2-40B4-BE49-F238E27FC236}">
                <a16:creationId xmlns:a16="http://schemas.microsoft.com/office/drawing/2014/main" id="{F9361E42-E520-4F52-8E3C-462F549D425A}"/>
              </a:ext>
            </a:extLst>
          </p:cNvPr>
          <p:cNvSpPr txBox="1"/>
          <p:nvPr/>
        </p:nvSpPr>
        <p:spPr>
          <a:xfrm>
            <a:off x="315955" y="4513306"/>
            <a:ext cx="386377" cy="23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2" name="テキスト ボックス 651">
            <a:extLst>
              <a:ext uri="{FF2B5EF4-FFF2-40B4-BE49-F238E27FC236}">
                <a16:creationId xmlns:a16="http://schemas.microsoft.com/office/drawing/2014/main" id="{165FE57B-BD32-4C8B-97AD-A3C7EC944728}"/>
              </a:ext>
            </a:extLst>
          </p:cNvPr>
          <p:cNvSpPr txBox="1"/>
          <p:nvPr/>
        </p:nvSpPr>
        <p:spPr>
          <a:xfrm>
            <a:off x="2836443" y="6460886"/>
            <a:ext cx="425684" cy="2319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/dl)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3" name="テキスト ボックス 652">
            <a:extLst>
              <a:ext uri="{FF2B5EF4-FFF2-40B4-BE49-F238E27FC236}">
                <a16:creationId xmlns:a16="http://schemas.microsoft.com/office/drawing/2014/main" id="{EA8C6FC3-84A1-418D-8E2A-C8F70494F348}"/>
              </a:ext>
            </a:extLst>
          </p:cNvPr>
          <p:cNvSpPr txBox="1"/>
          <p:nvPr/>
        </p:nvSpPr>
        <p:spPr>
          <a:xfrm rot="16200000">
            <a:off x="-106524" y="5477359"/>
            <a:ext cx="881062" cy="193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Survival period 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4" name="テキスト ボックス 653">
            <a:extLst>
              <a:ext uri="{FF2B5EF4-FFF2-40B4-BE49-F238E27FC236}">
                <a16:creationId xmlns:a16="http://schemas.microsoft.com/office/drawing/2014/main" id="{C38671E3-67E7-42FE-921C-733351393AB1}"/>
              </a:ext>
            </a:extLst>
          </p:cNvPr>
          <p:cNvSpPr txBox="1"/>
          <p:nvPr/>
        </p:nvSpPr>
        <p:spPr>
          <a:xfrm>
            <a:off x="1143296" y="6625409"/>
            <a:ext cx="1150791" cy="231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Cortisol level 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5" name="テキスト ボックス 654">
            <a:extLst>
              <a:ext uri="{FF2B5EF4-FFF2-40B4-BE49-F238E27FC236}">
                <a16:creationId xmlns:a16="http://schemas.microsoft.com/office/drawing/2014/main" id="{6137CA61-B378-4329-A305-0266D73B2ACD}"/>
              </a:ext>
            </a:extLst>
          </p:cNvPr>
          <p:cNvSpPr txBox="1"/>
          <p:nvPr/>
        </p:nvSpPr>
        <p:spPr>
          <a:xfrm>
            <a:off x="3462542" y="4412932"/>
            <a:ext cx="270932" cy="17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6" name="Line 690">
            <a:extLst>
              <a:ext uri="{FF2B5EF4-FFF2-40B4-BE49-F238E27FC236}">
                <a16:creationId xmlns:a16="http://schemas.microsoft.com/office/drawing/2014/main" id="{1A3EE235-E89D-4462-A2EB-12B8426446C5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2007" y="6516873"/>
            <a:ext cx="2260362" cy="0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57" name="Line 691">
            <a:extLst>
              <a:ext uri="{FF2B5EF4-FFF2-40B4-BE49-F238E27FC236}">
                <a16:creationId xmlns:a16="http://schemas.microsoft.com/office/drawing/2014/main" id="{38C8B2F8-C369-4CF8-A6E3-E5876D174F53}"/>
              </a:ext>
            </a:extLst>
          </p:cNvPr>
          <p:cNvSpPr>
            <a:spLocks noChangeShapeType="1"/>
          </p:cNvSpPr>
          <p:nvPr/>
        </p:nvSpPr>
        <p:spPr bwMode="auto">
          <a:xfrm>
            <a:off x="3995411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58" name="Line 692">
            <a:extLst>
              <a:ext uri="{FF2B5EF4-FFF2-40B4-BE49-F238E27FC236}">
                <a16:creationId xmlns:a16="http://schemas.microsoft.com/office/drawing/2014/main" id="{7C0F8C15-A870-4802-B7EC-16D853B5BABD}"/>
              </a:ext>
            </a:extLst>
          </p:cNvPr>
          <p:cNvSpPr>
            <a:spLocks noChangeShapeType="1"/>
          </p:cNvSpPr>
          <p:nvPr/>
        </p:nvSpPr>
        <p:spPr bwMode="auto">
          <a:xfrm>
            <a:off x="4334659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59" name="Line 693">
            <a:extLst>
              <a:ext uri="{FF2B5EF4-FFF2-40B4-BE49-F238E27FC236}">
                <a16:creationId xmlns:a16="http://schemas.microsoft.com/office/drawing/2014/main" id="{7FD7F28D-E918-46E3-B751-178D83C03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4672938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60" name="Line 694">
            <a:extLst>
              <a:ext uri="{FF2B5EF4-FFF2-40B4-BE49-F238E27FC236}">
                <a16:creationId xmlns:a16="http://schemas.microsoft.com/office/drawing/2014/main" id="{FED5066C-1AD6-48CF-9042-CFF4DFE23F88}"/>
              </a:ext>
            </a:extLst>
          </p:cNvPr>
          <p:cNvSpPr>
            <a:spLocks noChangeShapeType="1"/>
          </p:cNvSpPr>
          <p:nvPr/>
        </p:nvSpPr>
        <p:spPr bwMode="auto">
          <a:xfrm>
            <a:off x="5012186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61" name="Line 695">
            <a:extLst>
              <a:ext uri="{FF2B5EF4-FFF2-40B4-BE49-F238E27FC236}">
                <a16:creationId xmlns:a16="http://schemas.microsoft.com/office/drawing/2014/main" id="{74B128F6-4E8D-4397-B1EB-693CB8681A5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51434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62" name="Line 696">
            <a:extLst>
              <a:ext uri="{FF2B5EF4-FFF2-40B4-BE49-F238E27FC236}">
                <a16:creationId xmlns:a16="http://schemas.microsoft.com/office/drawing/2014/main" id="{0E73D1B7-AD2B-482C-BA51-3A05D99209C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90682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63" name="Line 697">
            <a:extLst>
              <a:ext uri="{FF2B5EF4-FFF2-40B4-BE49-F238E27FC236}">
                <a16:creationId xmlns:a16="http://schemas.microsoft.com/office/drawing/2014/main" id="{55D30FDB-1E3A-4519-9302-533A824B83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8961" y="6516873"/>
            <a:ext cx="0" cy="59281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64" name="Rectangle 698">
            <a:extLst>
              <a:ext uri="{FF2B5EF4-FFF2-40B4-BE49-F238E27FC236}">
                <a16:creationId xmlns:a16="http://schemas.microsoft.com/office/drawing/2014/main" id="{C1813110-EB4F-4096-BB95-3172C9F241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2743" y="6572597"/>
            <a:ext cx="104399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300</a:t>
            </a:r>
            <a:endParaRPr lang="ja-JP" altLang="ja-JP" sz="1013"/>
          </a:p>
        </p:txBody>
      </p:sp>
      <p:sp>
        <p:nvSpPr>
          <p:cNvPr id="665" name="Rectangle 699">
            <a:extLst>
              <a:ext uri="{FF2B5EF4-FFF2-40B4-BE49-F238E27FC236}">
                <a16:creationId xmlns:a16="http://schemas.microsoft.com/office/drawing/2014/main" id="{4C2656CB-4405-409F-8E6B-D90F7113D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4464" y="6572597"/>
            <a:ext cx="104399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250</a:t>
            </a:r>
            <a:endParaRPr lang="ja-JP" altLang="ja-JP" sz="1013"/>
          </a:p>
        </p:txBody>
      </p:sp>
      <p:sp>
        <p:nvSpPr>
          <p:cNvPr id="666" name="Rectangle 700">
            <a:extLst>
              <a:ext uri="{FF2B5EF4-FFF2-40B4-BE49-F238E27FC236}">
                <a16:creationId xmlns:a16="http://schemas.microsoft.com/office/drawing/2014/main" id="{694FB1CC-FAB7-4210-B62B-1C1581947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6185" y="6572597"/>
            <a:ext cx="104399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200</a:t>
            </a:r>
            <a:endParaRPr lang="ja-JP" altLang="ja-JP" sz="1013"/>
          </a:p>
        </p:txBody>
      </p:sp>
      <p:sp>
        <p:nvSpPr>
          <p:cNvPr id="667" name="Rectangle 701">
            <a:extLst>
              <a:ext uri="{FF2B5EF4-FFF2-40B4-BE49-F238E27FC236}">
                <a16:creationId xmlns:a16="http://schemas.microsoft.com/office/drawing/2014/main" id="{F8BE4366-9E16-4C23-8BE0-35300CA09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937" y="6572597"/>
            <a:ext cx="104399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150</a:t>
            </a:r>
            <a:endParaRPr lang="ja-JP" altLang="ja-JP" sz="1013"/>
          </a:p>
        </p:txBody>
      </p:sp>
      <p:sp>
        <p:nvSpPr>
          <p:cNvPr id="668" name="Rectangle 702">
            <a:extLst>
              <a:ext uri="{FF2B5EF4-FFF2-40B4-BE49-F238E27FC236}">
                <a16:creationId xmlns:a16="http://schemas.microsoft.com/office/drawing/2014/main" id="{4DBA72C5-308B-4E84-8609-FF960D6A1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3812" y="6572597"/>
            <a:ext cx="104399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669" name="Rectangle 703">
            <a:extLst>
              <a:ext uri="{FF2B5EF4-FFF2-40B4-BE49-F238E27FC236}">
                <a16:creationId xmlns:a16="http://schemas.microsoft.com/office/drawing/2014/main" id="{7F5082E2-D260-4BD6-A089-A226ADA50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6857" y="6572597"/>
            <a:ext cx="696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50</a:t>
            </a:r>
            <a:endParaRPr lang="ja-JP" altLang="ja-JP" sz="1013"/>
          </a:p>
        </p:txBody>
      </p:sp>
      <p:sp>
        <p:nvSpPr>
          <p:cNvPr id="670" name="Rectangle 704">
            <a:extLst>
              <a:ext uri="{FF2B5EF4-FFF2-40B4-BE49-F238E27FC236}">
                <a16:creationId xmlns:a16="http://schemas.microsoft.com/office/drawing/2014/main" id="{30F2AAEE-EA11-4565-B375-189EF8BDA9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055" y="6572597"/>
            <a:ext cx="348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671" name="Line 705">
            <a:extLst>
              <a:ext uri="{FF2B5EF4-FFF2-40B4-BE49-F238E27FC236}">
                <a16:creationId xmlns:a16="http://schemas.microsoft.com/office/drawing/2014/main" id="{FA0EEF10-C6E1-4D7B-A26F-3714999EC922}"/>
              </a:ext>
            </a:extLst>
          </p:cNvPr>
          <p:cNvSpPr>
            <a:spLocks noChangeShapeType="1"/>
          </p:cNvSpPr>
          <p:nvPr/>
        </p:nvSpPr>
        <p:spPr bwMode="auto">
          <a:xfrm>
            <a:off x="3882006" y="4679146"/>
            <a:ext cx="0" cy="1837727"/>
          </a:xfrm>
          <a:prstGeom prst="line">
            <a:avLst/>
          </a:prstGeom>
          <a:noFill/>
          <a:ln w="6350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2" name="Line 706">
            <a:extLst>
              <a:ext uri="{FF2B5EF4-FFF2-40B4-BE49-F238E27FC236}">
                <a16:creationId xmlns:a16="http://schemas.microsoft.com/office/drawing/2014/main" id="{49C21E25-63FD-4ACC-9F84-6A05F9A5498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3542" y="6424393"/>
            <a:ext cx="48464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3" name="Line 707">
            <a:extLst>
              <a:ext uri="{FF2B5EF4-FFF2-40B4-BE49-F238E27FC236}">
                <a16:creationId xmlns:a16="http://schemas.microsoft.com/office/drawing/2014/main" id="{010384F7-5958-44A5-9A0B-A531471BDB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3542" y="6094788"/>
            <a:ext cx="48464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4" name="Line 708">
            <a:extLst>
              <a:ext uri="{FF2B5EF4-FFF2-40B4-BE49-F238E27FC236}">
                <a16:creationId xmlns:a16="http://schemas.microsoft.com/office/drawing/2014/main" id="{4A5896A9-3938-4F2D-9D55-5544E136F0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3542" y="5763997"/>
            <a:ext cx="48464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5" name="Line 709">
            <a:extLst>
              <a:ext uri="{FF2B5EF4-FFF2-40B4-BE49-F238E27FC236}">
                <a16:creationId xmlns:a16="http://schemas.microsoft.com/office/drawing/2014/main" id="{2E834384-D164-4AAA-841A-B24174AF6B4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3542" y="5433206"/>
            <a:ext cx="48464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6" name="Line 710">
            <a:extLst>
              <a:ext uri="{FF2B5EF4-FFF2-40B4-BE49-F238E27FC236}">
                <a16:creationId xmlns:a16="http://schemas.microsoft.com/office/drawing/2014/main" id="{F6CA3B49-C28E-4C57-9E8A-35EE901982C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3542" y="5102416"/>
            <a:ext cx="48464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7" name="Line 711">
            <a:extLst>
              <a:ext uri="{FF2B5EF4-FFF2-40B4-BE49-F238E27FC236}">
                <a16:creationId xmlns:a16="http://schemas.microsoft.com/office/drawing/2014/main" id="{BFE5D08E-2058-4D12-899B-E39FDD6FBD4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33542" y="4771625"/>
            <a:ext cx="48464" cy="0"/>
          </a:xfrm>
          <a:prstGeom prst="line">
            <a:avLst/>
          </a:prstGeom>
          <a:noFill/>
          <a:ln w="1111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78" name="Rectangle 712">
            <a:extLst>
              <a:ext uri="{FF2B5EF4-FFF2-40B4-BE49-F238E27FC236}">
                <a16:creationId xmlns:a16="http://schemas.microsoft.com/office/drawing/2014/main" id="{33218218-EFC8-4047-9478-D328008CF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8197" y="4726571"/>
            <a:ext cx="104399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100</a:t>
            </a:r>
            <a:endParaRPr lang="ja-JP" altLang="ja-JP" sz="1013"/>
          </a:p>
        </p:txBody>
      </p:sp>
      <p:sp>
        <p:nvSpPr>
          <p:cNvPr id="679" name="Rectangle 713">
            <a:extLst>
              <a:ext uri="{FF2B5EF4-FFF2-40B4-BE49-F238E27FC236}">
                <a16:creationId xmlns:a16="http://schemas.microsoft.com/office/drawing/2014/main" id="{528BCA4F-B67F-44A1-8CB1-8E4813633B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998" y="5060919"/>
            <a:ext cx="696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80</a:t>
            </a:r>
            <a:endParaRPr lang="ja-JP" altLang="ja-JP" sz="1013"/>
          </a:p>
        </p:txBody>
      </p:sp>
      <p:sp>
        <p:nvSpPr>
          <p:cNvPr id="680" name="Rectangle 714">
            <a:extLst>
              <a:ext uri="{FF2B5EF4-FFF2-40B4-BE49-F238E27FC236}">
                <a16:creationId xmlns:a16="http://schemas.microsoft.com/office/drawing/2014/main" id="{FA63A586-79AD-419A-AC81-E851F8C14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998" y="5388153"/>
            <a:ext cx="696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60</a:t>
            </a:r>
            <a:endParaRPr lang="ja-JP" altLang="ja-JP" sz="1013"/>
          </a:p>
        </p:txBody>
      </p:sp>
      <p:sp>
        <p:nvSpPr>
          <p:cNvPr id="681" name="Rectangle 715">
            <a:extLst>
              <a:ext uri="{FF2B5EF4-FFF2-40B4-BE49-F238E27FC236}">
                <a16:creationId xmlns:a16="http://schemas.microsoft.com/office/drawing/2014/main" id="{A924F72A-F0D2-4E29-9E7B-65E5F5B9F3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998" y="5716572"/>
            <a:ext cx="696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40</a:t>
            </a:r>
            <a:endParaRPr lang="ja-JP" altLang="ja-JP" sz="1013"/>
          </a:p>
        </p:txBody>
      </p:sp>
      <p:sp>
        <p:nvSpPr>
          <p:cNvPr id="682" name="Rectangle 716">
            <a:extLst>
              <a:ext uri="{FF2B5EF4-FFF2-40B4-BE49-F238E27FC236}">
                <a16:creationId xmlns:a16="http://schemas.microsoft.com/office/drawing/2014/main" id="{8481468F-2B4B-43BC-8F54-B193F38102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5998" y="6050920"/>
            <a:ext cx="696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20</a:t>
            </a:r>
            <a:endParaRPr lang="ja-JP" altLang="ja-JP" sz="1013"/>
          </a:p>
        </p:txBody>
      </p:sp>
      <p:sp>
        <p:nvSpPr>
          <p:cNvPr id="683" name="Rectangle 717">
            <a:extLst>
              <a:ext uri="{FF2B5EF4-FFF2-40B4-BE49-F238E27FC236}">
                <a16:creationId xmlns:a16="http://schemas.microsoft.com/office/drawing/2014/main" id="{B91097DE-6C1A-4C13-839D-2F0187F444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4770" y="6379339"/>
            <a:ext cx="34800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endParaRPr lang="ja-JP" altLang="ja-JP" sz="1013"/>
          </a:p>
        </p:txBody>
      </p:sp>
      <p:sp>
        <p:nvSpPr>
          <p:cNvPr id="684" name="Oval 718">
            <a:extLst>
              <a:ext uri="{FF2B5EF4-FFF2-40B4-BE49-F238E27FC236}">
                <a16:creationId xmlns:a16="http://schemas.microsoft.com/office/drawing/2014/main" id="{674E73B8-91B9-4FFF-8B43-919674698F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604380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85" name="Oval 719">
            <a:extLst>
              <a:ext uri="{FF2B5EF4-FFF2-40B4-BE49-F238E27FC236}">
                <a16:creationId xmlns:a16="http://schemas.microsoft.com/office/drawing/2014/main" id="{E04C0E56-1070-4D35-A500-48C684978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7568" y="5971484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86" name="Oval 720">
            <a:extLst>
              <a:ext uri="{FF2B5EF4-FFF2-40B4-BE49-F238E27FC236}">
                <a16:creationId xmlns:a16="http://schemas.microsoft.com/office/drawing/2014/main" id="{53826153-8980-4EAB-8794-7391894D1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559563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87" name="Oval 721">
            <a:extLst>
              <a:ext uri="{FF2B5EF4-FFF2-40B4-BE49-F238E27FC236}">
                <a16:creationId xmlns:a16="http://schemas.microsoft.com/office/drawing/2014/main" id="{A4EB804A-0197-4A20-8DEE-C1B406B60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2245" y="571064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88" name="Oval 722">
            <a:extLst>
              <a:ext uri="{FF2B5EF4-FFF2-40B4-BE49-F238E27FC236}">
                <a16:creationId xmlns:a16="http://schemas.microsoft.com/office/drawing/2014/main" id="{FC278E8C-684C-404D-91B4-51BFE7034B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340" y="556125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89" name="Oval 723">
            <a:extLst>
              <a:ext uri="{FF2B5EF4-FFF2-40B4-BE49-F238E27FC236}">
                <a16:creationId xmlns:a16="http://schemas.microsoft.com/office/drawing/2014/main" id="{9D827BD9-65C5-4FD2-A81B-7D6C4ECD0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3854" y="5809053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0" name="Oval 724">
            <a:extLst>
              <a:ext uri="{FF2B5EF4-FFF2-40B4-BE49-F238E27FC236}">
                <a16:creationId xmlns:a16="http://schemas.microsoft.com/office/drawing/2014/main" id="{55D49276-C882-4304-ABC8-ABD79E6A1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149" y="6189641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1" name="Oval 725">
            <a:extLst>
              <a:ext uri="{FF2B5EF4-FFF2-40B4-BE49-F238E27FC236}">
                <a16:creationId xmlns:a16="http://schemas.microsoft.com/office/drawing/2014/main" id="{CF71EF26-70C6-4E9B-B645-707EC0B961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180" y="5775855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2" name="Oval 726">
            <a:extLst>
              <a:ext uri="{FF2B5EF4-FFF2-40B4-BE49-F238E27FC236}">
                <a16:creationId xmlns:a16="http://schemas.microsoft.com/office/drawing/2014/main" id="{9DF98F7D-2A79-4649-9216-EE57C7514A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5742656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3" name="Oval 727">
            <a:extLst>
              <a:ext uri="{FF2B5EF4-FFF2-40B4-BE49-F238E27FC236}">
                <a16:creationId xmlns:a16="http://schemas.microsoft.com/office/drawing/2014/main" id="{2B6DEFB6-9F74-41E0-95A1-472289240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751" y="619082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4" name="Oval 728">
            <a:extLst>
              <a:ext uri="{FF2B5EF4-FFF2-40B4-BE49-F238E27FC236}">
                <a16:creationId xmlns:a16="http://schemas.microsoft.com/office/drawing/2014/main" id="{57BC0828-53EA-43E1-8371-5FF3DF03CE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0449" y="611850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5" name="Freeform 729">
            <a:extLst>
              <a:ext uri="{FF2B5EF4-FFF2-40B4-BE49-F238E27FC236}">
                <a16:creationId xmlns:a16="http://schemas.microsoft.com/office/drawing/2014/main" id="{040EDED4-66F5-4ED8-9AED-64B76802B3DD}"/>
              </a:ext>
            </a:extLst>
          </p:cNvPr>
          <p:cNvSpPr>
            <a:spLocks/>
          </p:cNvSpPr>
          <p:nvPr/>
        </p:nvSpPr>
        <p:spPr bwMode="auto">
          <a:xfrm>
            <a:off x="4099126" y="6063962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69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69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6" name="Oval 730">
            <a:extLst>
              <a:ext uri="{FF2B5EF4-FFF2-40B4-BE49-F238E27FC236}">
                <a16:creationId xmlns:a16="http://schemas.microsoft.com/office/drawing/2014/main" id="{EB2310C3-974A-4EDE-94B2-543511EA83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753" y="6090047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7" name="Oval 731">
            <a:extLst>
              <a:ext uri="{FF2B5EF4-FFF2-40B4-BE49-F238E27FC236}">
                <a16:creationId xmlns:a16="http://schemas.microsoft.com/office/drawing/2014/main" id="{080F2E9A-8610-405B-A16C-94394A9D4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81" y="601772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8" name="Oval 732">
            <a:extLst>
              <a:ext uri="{FF2B5EF4-FFF2-40B4-BE49-F238E27FC236}">
                <a16:creationId xmlns:a16="http://schemas.microsoft.com/office/drawing/2014/main" id="{DCBA1510-155E-4597-AE23-17F5797F1A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612324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699" name="Oval 733">
            <a:extLst>
              <a:ext uri="{FF2B5EF4-FFF2-40B4-BE49-F238E27FC236}">
                <a16:creationId xmlns:a16="http://schemas.microsoft.com/office/drawing/2014/main" id="{24FD0A7B-F627-4052-8135-8C2CE25054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7446" y="5873076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0" name="Oval 734">
            <a:extLst>
              <a:ext uri="{FF2B5EF4-FFF2-40B4-BE49-F238E27FC236}">
                <a16:creationId xmlns:a16="http://schemas.microsoft.com/office/drawing/2014/main" id="{5E7B216E-6524-450C-8B2E-343D29276C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859" y="590864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1" name="Oval 735">
            <a:extLst>
              <a:ext uri="{FF2B5EF4-FFF2-40B4-BE49-F238E27FC236}">
                <a16:creationId xmlns:a16="http://schemas.microsoft.com/office/drawing/2014/main" id="{157FFB92-A856-484B-9BF0-E4AC9A1EE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150" y="578652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2" name="Oval 736">
            <a:extLst>
              <a:ext uri="{FF2B5EF4-FFF2-40B4-BE49-F238E27FC236}">
                <a16:creationId xmlns:a16="http://schemas.microsoft.com/office/drawing/2014/main" id="{C566F2C6-7724-43E3-B712-5F564B9DF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81" y="5967925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3" name="Oval 737">
            <a:extLst>
              <a:ext uri="{FF2B5EF4-FFF2-40B4-BE49-F238E27FC236}">
                <a16:creationId xmlns:a16="http://schemas.microsoft.com/office/drawing/2014/main" id="{2C1C931A-0F79-43A7-8AD8-7C3E3229D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8934" y="5860035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4" name="Oval 738">
            <a:extLst>
              <a:ext uri="{FF2B5EF4-FFF2-40B4-BE49-F238E27FC236}">
                <a16:creationId xmlns:a16="http://schemas.microsoft.com/office/drawing/2014/main" id="{EC35C17F-1183-4E87-9DB6-450D51D0B1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8209" y="578889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5" name="Oval 739">
            <a:extLst>
              <a:ext uri="{FF2B5EF4-FFF2-40B4-BE49-F238E27FC236}">
                <a16:creationId xmlns:a16="http://schemas.microsoft.com/office/drawing/2014/main" id="{E3C2391F-BCC7-4166-B557-3352DB5C0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5344" y="498267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6" name="Freeform 740">
            <a:extLst>
              <a:ext uri="{FF2B5EF4-FFF2-40B4-BE49-F238E27FC236}">
                <a16:creationId xmlns:a16="http://schemas.microsoft.com/office/drawing/2014/main" id="{D3FFB952-4217-4BE4-93D2-11EC2175B78E}"/>
              </a:ext>
            </a:extLst>
          </p:cNvPr>
          <p:cNvSpPr>
            <a:spLocks/>
          </p:cNvSpPr>
          <p:nvPr/>
        </p:nvSpPr>
        <p:spPr bwMode="auto">
          <a:xfrm>
            <a:off x="3995412" y="6200309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69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69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7" name="Oval 741">
            <a:extLst>
              <a:ext uri="{FF2B5EF4-FFF2-40B4-BE49-F238E27FC236}">
                <a16:creationId xmlns:a16="http://schemas.microsoft.com/office/drawing/2014/main" id="{051A5926-662D-47B9-8520-C99E37B86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122" y="5775855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8" name="Oval 742">
            <a:extLst>
              <a:ext uri="{FF2B5EF4-FFF2-40B4-BE49-F238E27FC236}">
                <a16:creationId xmlns:a16="http://schemas.microsoft.com/office/drawing/2014/main" id="{08508F23-AC80-4169-96A4-EF0819997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206" y="6071078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09" name="Oval 743">
            <a:extLst>
              <a:ext uri="{FF2B5EF4-FFF2-40B4-BE49-F238E27FC236}">
                <a16:creationId xmlns:a16="http://schemas.microsoft.com/office/drawing/2014/main" id="{59D324F4-416C-4FF6-9A02-25EEF9B89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1228" y="589678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0" name="Oval 744">
            <a:extLst>
              <a:ext uri="{FF2B5EF4-FFF2-40B4-BE49-F238E27FC236}">
                <a16:creationId xmlns:a16="http://schemas.microsoft.com/office/drawing/2014/main" id="{6999B377-AA55-4FB4-96AA-D0265531B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5105" y="525773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1" name="Oval 745">
            <a:extLst>
              <a:ext uri="{FF2B5EF4-FFF2-40B4-BE49-F238E27FC236}">
                <a16:creationId xmlns:a16="http://schemas.microsoft.com/office/drawing/2014/main" id="{488AD4D8-E584-4C35-8A77-CC471E2A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201" y="6193196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2" name="Oval 746">
            <a:extLst>
              <a:ext uri="{FF2B5EF4-FFF2-40B4-BE49-F238E27FC236}">
                <a16:creationId xmlns:a16="http://schemas.microsoft.com/office/drawing/2014/main" id="{26508459-541F-4B6E-B637-3CEE86E79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5439" y="535377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3" name="Oval 747">
            <a:extLst>
              <a:ext uri="{FF2B5EF4-FFF2-40B4-BE49-F238E27FC236}">
                <a16:creationId xmlns:a16="http://schemas.microsoft.com/office/drawing/2014/main" id="{C54C9DC9-968E-4A1D-87AA-40B29A9C0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1228" y="616711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4" name="Oval 748">
            <a:extLst>
              <a:ext uri="{FF2B5EF4-FFF2-40B4-BE49-F238E27FC236}">
                <a16:creationId xmlns:a16="http://schemas.microsoft.com/office/drawing/2014/main" id="{0E8881D5-0080-4BA9-B17B-9AFF6EAB05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6097160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5" name="Oval 749">
            <a:extLst>
              <a:ext uri="{FF2B5EF4-FFF2-40B4-BE49-F238E27FC236}">
                <a16:creationId xmlns:a16="http://schemas.microsoft.com/office/drawing/2014/main" id="{B01872BD-60BC-4B2D-8E47-DB7097814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5548214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6" name="Oval 750">
            <a:extLst>
              <a:ext uri="{FF2B5EF4-FFF2-40B4-BE49-F238E27FC236}">
                <a16:creationId xmlns:a16="http://schemas.microsoft.com/office/drawing/2014/main" id="{14D0DD7C-8CB2-491F-99B1-EEF62BEC90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278" y="5837507"/>
            <a:ext cx="88204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7" name="Oval 751">
            <a:extLst>
              <a:ext uri="{FF2B5EF4-FFF2-40B4-BE49-F238E27FC236}">
                <a16:creationId xmlns:a16="http://schemas.microsoft.com/office/drawing/2014/main" id="{C914C185-D47F-483D-A7E3-B5772A3D8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81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8" name="Oval 752">
            <a:extLst>
              <a:ext uri="{FF2B5EF4-FFF2-40B4-BE49-F238E27FC236}">
                <a16:creationId xmlns:a16="http://schemas.microsoft.com/office/drawing/2014/main" id="{17E7C849-BED8-4269-8BC5-351B7F095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1630" y="553754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19" name="Freeform 753">
            <a:extLst>
              <a:ext uri="{FF2B5EF4-FFF2-40B4-BE49-F238E27FC236}">
                <a16:creationId xmlns:a16="http://schemas.microsoft.com/office/drawing/2014/main" id="{71D75CFC-8BD0-48F4-AC3E-45D2ACFC41B3}"/>
              </a:ext>
            </a:extLst>
          </p:cNvPr>
          <p:cNvSpPr>
            <a:spLocks/>
          </p:cNvSpPr>
          <p:nvPr/>
        </p:nvSpPr>
        <p:spPr bwMode="auto">
          <a:xfrm>
            <a:off x="4777622" y="5360883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0" name="Oval 754">
            <a:extLst>
              <a:ext uri="{FF2B5EF4-FFF2-40B4-BE49-F238E27FC236}">
                <a16:creationId xmlns:a16="http://schemas.microsoft.com/office/drawing/2014/main" id="{54E68D8D-3349-4D9B-AA3D-882068DB74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1487" y="6106645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1" name="Oval 755">
            <a:extLst>
              <a:ext uri="{FF2B5EF4-FFF2-40B4-BE49-F238E27FC236}">
                <a16:creationId xmlns:a16="http://schemas.microsoft.com/office/drawing/2014/main" id="{B183006D-025C-4855-84D1-015C78530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76044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2" name="Oval 756">
            <a:extLst>
              <a:ext uri="{FF2B5EF4-FFF2-40B4-BE49-F238E27FC236}">
                <a16:creationId xmlns:a16="http://schemas.microsoft.com/office/drawing/2014/main" id="{94382CC1-4948-4170-8DB4-AA45BEC5F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709" y="558141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3" name="Oval 757">
            <a:extLst>
              <a:ext uri="{FF2B5EF4-FFF2-40B4-BE49-F238E27FC236}">
                <a16:creationId xmlns:a16="http://schemas.microsoft.com/office/drawing/2014/main" id="{410565E2-CFCC-45DA-B5FF-2A5CFFA8F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6170" y="582090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4" name="Oval 758">
            <a:extLst>
              <a:ext uri="{FF2B5EF4-FFF2-40B4-BE49-F238E27FC236}">
                <a16:creationId xmlns:a16="http://schemas.microsoft.com/office/drawing/2014/main" id="{079BEC40-76F1-4B31-97AA-9DEFCED39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3357" y="604143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5" name="Oval 759">
            <a:extLst>
              <a:ext uri="{FF2B5EF4-FFF2-40B4-BE49-F238E27FC236}">
                <a16:creationId xmlns:a16="http://schemas.microsoft.com/office/drawing/2014/main" id="{B4A568BB-86AD-4748-BDA2-BC409DDFED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207" y="576044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6" name="Freeform 760">
            <a:extLst>
              <a:ext uri="{FF2B5EF4-FFF2-40B4-BE49-F238E27FC236}">
                <a16:creationId xmlns:a16="http://schemas.microsoft.com/office/drawing/2014/main" id="{7C1A41A4-8A33-4290-B148-BB134722EF7A}"/>
              </a:ext>
            </a:extLst>
          </p:cNvPr>
          <p:cNvSpPr>
            <a:spLocks/>
          </p:cNvSpPr>
          <p:nvPr/>
        </p:nvSpPr>
        <p:spPr bwMode="auto">
          <a:xfrm>
            <a:off x="4127235" y="5964370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7" name="Oval 761">
            <a:extLst>
              <a:ext uri="{FF2B5EF4-FFF2-40B4-BE49-F238E27FC236}">
                <a16:creationId xmlns:a16="http://schemas.microsoft.com/office/drawing/2014/main" id="{6918DA32-0839-48FD-AABC-392A8C5FC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402" y="536325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8" name="Oval 762">
            <a:extLst>
              <a:ext uri="{FF2B5EF4-FFF2-40B4-BE49-F238E27FC236}">
                <a16:creationId xmlns:a16="http://schemas.microsoft.com/office/drawing/2014/main" id="{E3F67C9F-1B8F-43D7-BF6E-9F507E22E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644" y="599875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29" name="Oval 763">
            <a:extLst>
              <a:ext uri="{FF2B5EF4-FFF2-40B4-BE49-F238E27FC236}">
                <a16:creationId xmlns:a16="http://schemas.microsoft.com/office/drawing/2014/main" id="{F2B1B0D7-334C-401D-B6E4-2905137CBC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91" y="58754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0" name="Oval 764">
            <a:extLst>
              <a:ext uri="{FF2B5EF4-FFF2-40B4-BE49-F238E27FC236}">
                <a16:creationId xmlns:a16="http://schemas.microsoft.com/office/drawing/2014/main" id="{E8187FEF-BFB8-43A1-A7B4-93BA57C6B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845807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1" name="Oval 765">
            <a:extLst>
              <a:ext uri="{FF2B5EF4-FFF2-40B4-BE49-F238E27FC236}">
                <a16:creationId xmlns:a16="http://schemas.microsoft.com/office/drawing/2014/main" id="{9C416E8A-67EA-4E85-B2DD-2489E5F93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69" y="588611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2" name="Oval 766">
            <a:extLst>
              <a:ext uri="{FF2B5EF4-FFF2-40B4-BE49-F238E27FC236}">
                <a16:creationId xmlns:a16="http://schemas.microsoft.com/office/drawing/2014/main" id="{2A097176-5DF9-4F6B-971A-45CAD1F4C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2812" y="603432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3" name="Oval 767">
            <a:extLst>
              <a:ext uri="{FF2B5EF4-FFF2-40B4-BE49-F238E27FC236}">
                <a16:creationId xmlns:a16="http://schemas.microsoft.com/office/drawing/2014/main" id="{11671D93-4023-4F83-9ECC-5FAA54E34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259" y="605447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4" name="Oval 768">
            <a:extLst>
              <a:ext uri="{FF2B5EF4-FFF2-40B4-BE49-F238E27FC236}">
                <a16:creationId xmlns:a16="http://schemas.microsoft.com/office/drawing/2014/main" id="{455B16D9-E220-4E47-9CD4-9583C7B95B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213" y="5298045"/>
            <a:ext cx="88204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5" name="Oval 769">
            <a:extLst>
              <a:ext uri="{FF2B5EF4-FFF2-40B4-BE49-F238E27FC236}">
                <a16:creationId xmlns:a16="http://schemas.microsoft.com/office/drawing/2014/main" id="{66FABA0E-B7E7-4612-A32F-9CD79909EA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3971" y="606159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6" name="Oval 770">
            <a:extLst>
              <a:ext uri="{FF2B5EF4-FFF2-40B4-BE49-F238E27FC236}">
                <a16:creationId xmlns:a16="http://schemas.microsoft.com/office/drawing/2014/main" id="{05DD65BA-BF51-455C-902D-A1F7D094D9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689" y="549960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7" name="Oval 771">
            <a:extLst>
              <a:ext uri="{FF2B5EF4-FFF2-40B4-BE49-F238E27FC236}">
                <a16:creationId xmlns:a16="http://schemas.microsoft.com/office/drawing/2014/main" id="{54C5B378-DB86-4551-873F-538E1C84A5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5428465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8" name="Oval 772">
            <a:extLst>
              <a:ext uri="{FF2B5EF4-FFF2-40B4-BE49-F238E27FC236}">
                <a16:creationId xmlns:a16="http://schemas.microsoft.com/office/drawing/2014/main" id="{8EFA547E-3A65-40C8-93A9-D3E4D41D9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3166" y="5363256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39" name="Oval 773">
            <a:extLst>
              <a:ext uri="{FF2B5EF4-FFF2-40B4-BE49-F238E27FC236}">
                <a16:creationId xmlns:a16="http://schemas.microsoft.com/office/drawing/2014/main" id="{BD934EA4-EF7D-4ACF-8A88-65B5580806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587" y="574621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0" name="Oval 774">
            <a:extLst>
              <a:ext uri="{FF2B5EF4-FFF2-40B4-BE49-F238E27FC236}">
                <a16:creationId xmlns:a16="http://schemas.microsoft.com/office/drawing/2014/main" id="{1091A9D3-D20C-49A8-A3A9-BDDB45B551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627" y="5921687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1" name="Oval 775">
            <a:extLst>
              <a:ext uri="{FF2B5EF4-FFF2-40B4-BE49-F238E27FC236}">
                <a16:creationId xmlns:a16="http://schemas.microsoft.com/office/drawing/2014/main" id="{E925D0EF-0394-4D09-B39C-0DB47E984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6292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2" name="Oval 776">
            <a:extLst>
              <a:ext uri="{FF2B5EF4-FFF2-40B4-BE49-F238E27FC236}">
                <a16:creationId xmlns:a16="http://schemas.microsoft.com/office/drawing/2014/main" id="{14247147-1A65-4E70-BD89-EAF2E60B83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6689" y="5967925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3" name="Oval 777">
            <a:extLst>
              <a:ext uri="{FF2B5EF4-FFF2-40B4-BE49-F238E27FC236}">
                <a16:creationId xmlns:a16="http://schemas.microsoft.com/office/drawing/2014/main" id="{63602911-CBEE-46CF-8FFF-4587DA16B3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859" y="599994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4" name="Oval 778">
            <a:extLst>
              <a:ext uri="{FF2B5EF4-FFF2-40B4-BE49-F238E27FC236}">
                <a16:creationId xmlns:a16="http://schemas.microsoft.com/office/drawing/2014/main" id="{2AF9C332-36D4-4EDF-812E-FD974DA02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109" y="526247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5" name="Oval 779">
            <a:extLst>
              <a:ext uri="{FF2B5EF4-FFF2-40B4-BE49-F238E27FC236}">
                <a16:creationId xmlns:a16="http://schemas.microsoft.com/office/drawing/2014/main" id="{42017482-0DCC-4031-95C8-5C8C477F6E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620" y="578178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6" name="Oval 780">
            <a:extLst>
              <a:ext uri="{FF2B5EF4-FFF2-40B4-BE49-F238E27FC236}">
                <a16:creationId xmlns:a16="http://schemas.microsoft.com/office/drawing/2014/main" id="{8C770843-9EF7-451F-8065-377B133B0F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3617" y="574384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7" name="Oval 781">
            <a:extLst>
              <a:ext uri="{FF2B5EF4-FFF2-40B4-BE49-F238E27FC236}">
                <a16:creationId xmlns:a16="http://schemas.microsoft.com/office/drawing/2014/main" id="{DC668F4A-10C6-46C6-A6B6-9F2C9B4FB0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4988" y="612798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8" name="Oval 782">
            <a:extLst>
              <a:ext uri="{FF2B5EF4-FFF2-40B4-BE49-F238E27FC236}">
                <a16:creationId xmlns:a16="http://schemas.microsoft.com/office/drawing/2014/main" id="{DAA35522-FEDA-4919-BEBB-CA80F3544B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207" y="5997567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49" name="Oval 783">
            <a:extLst>
              <a:ext uri="{FF2B5EF4-FFF2-40B4-BE49-F238E27FC236}">
                <a16:creationId xmlns:a16="http://schemas.microsoft.com/office/drawing/2014/main" id="{B38DCAFF-5062-4169-9207-8A91935AB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293" y="581616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0" name="Oval 784">
            <a:extLst>
              <a:ext uri="{FF2B5EF4-FFF2-40B4-BE49-F238E27FC236}">
                <a16:creationId xmlns:a16="http://schemas.microsoft.com/office/drawing/2014/main" id="{0975DD30-6E7E-485B-8CBB-4D5C43CDF9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7854" y="580786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1" name="Oval 785">
            <a:extLst>
              <a:ext uri="{FF2B5EF4-FFF2-40B4-BE49-F238E27FC236}">
                <a16:creationId xmlns:a16="http://schemas.microsoft.com/office/drawing/2014/main" id="{5A66CD9D-D5A5-4EFD-BDBB-8D1A4D95F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639" y="6001124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2" name="Oval 786">
            <a:extLst>
              <a:ext uri="{FF2B5EF4-FFF2-40B4-BE49-F238E27FC236}">
                <a16:creationId xmlns:a16="http://schemas.microsoft.com/office/drawing/2014/main" id="{09053675-DEB1-402C-8CF2-B7906E6C5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751" y="569641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3" name="Oval 787">
            <a:extLst>
              <a:ext uri="{FF2B5EF4-FFF2-40B4-BE49-F238E27FC236}">
                <a16:creationId xmlns:a16="http://schemas.microsoft.com/office/drawing/2014/main" id="{7CD5985D-78BB-491B-859E-048C64C64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044" y="595725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4" name="Oval 788">
            <a:extLst>
              <a:ext uri="{FF2B5EF4-FFF2-40B4-BE49-F238E27FC236}">
                <a16:creationId xmlns:a16="http://schemas.microsoft.com/office/drawing/2014/main" id="{81003F6E-0AFE-434B-A2EE-79E48FB4D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583988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5" name="Oval 789">
            <a:extLst>
              <a:ext uri="{FF2B5EF4-FFF2-40B4-BE49-F238E27FC236}">
                <a16:creationId xmlns:a16="http://schemas.microsoft.com/office/drawing/2014/main" id="{079AFDEC-FDFA-4CE9-A274-9C146E2B4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6641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6" name="Oval 790">
            <a:extLst>
              <a:ext uri="{FF2B5EF4-FFF2-40B4-BE49-F238E27FC236}">
                <a16:creationId xmlns:a16="http://schemas.microsoft.com/office/drawing/2014/main" id="{EAE855E0-0EF2-4E8C-8F4A-E9B3409F9A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3474" y="606040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7" name="Oval 791">
            <a:extLst>
              <a:ext uri="{FF2B5EF4-FFF2-40B4-BE49-F238E27FC236}">
                <a16:creationId xmlns:a16="http://schemas.microsoft.com/office/drawing/2014/main" id="{6CCFD4AD-C9FF-4A23-84F9-C0290FDEC4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998" y="6049735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8" name="Oval 792">
            <a:extLst>
              <a:ext uri="{FF2B5EF4-FFF2-40B4-BE49-F238E27FC236}">
                <a16:creationId xmlns:a16="http://schemas.microsoft.com/office/drawing/2014/main" id="{AE4C4322-F710-4FC8-A118-E10EB267BA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5487" y="558852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59" name="Oval 793">
            <a:extLst>
              <a:ext uri="{FF2B5EF4-FFF2-40B4-BE49-F238E27FC236}">
                <a16:creationId xmlns:a16="http://schemas.microsoft.com/office/drawing/2014/main" id="{07A66AE4-73FC-4368-B636-34685E00B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0211" y="6037879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0" name="Oval 794">
            <a:extLst>
              <a:ext uri="{FF2B5EF4-FFF2-40B4-BE49-F238E27FC236}">
                <a16:creationId xmlns:a16="http://schemas.microsoft.com/office/drawing/2014/main" id="{9D8602E6-3322-4DDA-98DC-C75D859912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568337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1" name="Oval 795">
            <a:extLst>
              <a:ext uri="{FF2B5EF4-FFF2-40B4-BE49-F238E27FC236}">
                <a16:creationId xmlns:a16="http://schemas.microsoft.com/office/drawing/2014/main" id="{D3C77099-BDEC-4D24-BDF3-49DBC29FB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4184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2" name="Oval 796">
            <a:extLst>
              <a:ext uri="{FF2B5EF4-FFF2-40B4-BE49-F238E27FC236}">
                <a16:creationId xmlns:a16="http://schemas.microsoft.com/office/drawing/2014/main" id="{5267F795-166F-45B9-A632-329649085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831" y="6156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3" name="Oval 797">
            <a:extLst>
              <a:ext uri="{FF2B5EF4-FFF2-40B4-BE49-F238E27FC236}">
                <a16:creationId xmlns:a16="http://schemas.microsoft.com/office/drawing/2014/main" id="{01F32D72-FE26-453B-AADC-A07B5C06B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4395" y="6023651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4" name="Oval 798">
            <a:extLst>
              <a:ext uri="{FF2B5EF4-FFF2-40B4-BE49-F238E27FC236}">
                <a16:creationId xmlns:a16="http://schemas.microsoft.com/office/drawing/2014/main" id="{9620EC78-15EE-433D-895A-5F1DEAB7D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058" y="577941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5" name="Oval 799">
            <a:extLst>
              <a:ext uri="{FF2B5EF4-FFF2-40B4-BE49-F238E27FC236}">
                <a16:creationId xmlns:a16="http://schemas.microsoft.com/office/drawing/2014/main" id="{1C961D93-E629-47D2-80C8-DF20832281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3712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6" name="Oval 800">
            <a:extLst>
              <a:ext uri="{FF2B5EF4-FFF2-40B4-BE49-F238E27FC236}">
                <a16:creationId xmlns:a16="http://schemas.microsoft.com/office/drawing/2014/main" id="{4E5896C3-5181-4F02-8A48-F11F2CEF6F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109" y="592524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7" name="Oval 801">
            <a:extLst>
              <a:ext uri="{FF2B5EF4-FFF2-40B4-BE49-F238E27FC236}">
                <a16:creationId xmlns:a16="http://schemas.microsoft.com/office/drawing/2014/main" id="{4ABE590B-A0FD-4F5B-969D-DBE560FB2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753" y="571775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8" name="Oval 802">
            <a:extLst>
              <a:ext uri="{FF2B5EF4-FFF2-40B4-BE49-F238E27FC236}">
                <a16:creationId xmlns:a16="http://schemas.microsoft.com/office/drawing/2014/main" id="{5CDC1243-25AC-4EAF-891D-D60174419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5984" y="5983339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69" name="Oval 803">
            <a:extLst>
              <a:ext uri="{FF2B5EF4-FFF2-40B4-BE49-F238E27FC236}">
                <a16:creationId xmlns:a16="http://schemas.microsoft.com/office/drawing/2014/main" id="{2873167F-7D90-4E46-9FBF-9EB5D30FC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2579" y="599045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0" name="Oval 804">
            <a:extLst>
              <a:ext uri="{FF2B5EF4-FFF2-40B4-BE49-F238E27FC236}">
                <a16:creationId xmlns:a16="http://schemas.microsoft.com/office/drawing/2014/main" id="{029909DF-B5DC-4A38-BD4B-C17D4D3A19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293" y="581023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1" name="Oval 805">
            <a:extLst>
              <a:ext uri="{FF2B5EF4-FFF2-40B4-BE49-F238E27FC236}">
                <a16:creationId xmlns:a16="http://schemas.microsoft.com/office/drawing/2014/main" id="{7DE76EC2-4C08-441E-904D-8BC0CF709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627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2" name="Oval 806">
            <a:extLst>
              <a:ext uri="{FF2B5EF4-FFF2-40B4-BE49-F238E27FC236}">
                <a16:creationId xmlns:a16="http://schemas.microsoft.com/office/drawing/2014/main" id="{D10465AC-ADDE-4644-8DEA-F9F973CA5E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213" y="5809053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3" name="Oval 807">
            <a:extLst>
              <a:ext uri="{FF2B5EF4-FFF2-40B4-BE49-F238E27FC236}">
                <a16:creationId xmlns:a16="http://schemas.microsoft.com/office/drawing/2014/main" id="{E429FD93-D64F-4E01-9333-CE50F46F1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627" y="530278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4" name="Oval 808">
            <a:extLst>
              <a:ext uri="{FF2B5EF4-FFF2-40B4-BE49-F238E27FC236}">
                <a16:creationId xmlns:a16="http://schemas.microsoft.com/office/drawing/2014/main" id="{7FCF4325-8162-488F-A1F9-F74D71D4F4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845" y="5576670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5" name="Oval 809">
            <a:extLst>
              <a:ext uri="{FF2B5EF4-FFF2-40B4-BE49-F238E27FC236}">
                <a16:creationId xmlns:a16="http://schemas.microsoft.com/office/drawing/2014/main" id="{ECC89888-5235-4857-A967-F2840B9F2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1064" y="5701161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6" name="Freeform 810">
            <a:extLst>
              <a:ext uri="{FF2B5EF4-FFF2-40B4-BE49-F238E27FC236}">
                <a16:creationId xmlns:a16="http://schemas.microsoft.com/office/drawing/2014/main" id="{308C314B-09B4-49AA-B0F0-33558FA494C2}"/>
              </a:ext>
            </a:extLst>
          </p:cNvPr>
          <p:cNvSpPr>
            <a:spLocks/>
          </p:cNvSpPr>
          <p:nvPr/>
        </p:nvSpPr>
        <p:spPr bwMode="auto">
          <a:xfrm>
            <a:off x="5880662" y="5726058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7" name="Oval 811">
            <a:extLst>
              <a:ext uri="{FF2B5EF4-FFF2-40B4-BE49-F238E27FC236}">
                <a16:creationId xmlns:a16="http://schemas.microsoft.com/office/drawing/2014/main" id="{BA198903-C13C-4B42-9307-D133B5E767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914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8" name="Oval 812">
            <a:extLst>
              <a:ext uri="{FF2B5EF4-FFF2-40B4-BE49-F238E27FC236}">
                <a16:creationId xmlns:a16="http://schemas.microsoft.com/office/drawing/2014/main" id="{26FE6735-70A6-4D05-BC2D-F8B0F315C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6292" y="561105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79" name="Oval 813">
            <a:extLst>
              <a:ext uri="{FF2B5EF4-FFF2-40B4-BE49-F238E27FC236}">
                <a16:creationId xmlns:a16="http://schemas.microsoft.com/office/drawing/2014/main" id="{64CB24BD-D58A-471C-B11F-9B937964E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874" y="574147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0" name="Oval 814">
            <a:extLst>
              <a:ext uri="{FF2B5EF4-FFF2-40B4-BE49-F238E27FC236}">
                <a16:creationId xmlns:a16="http://schemas.microsoft.com/office/drawing/2014/main" id="{9A151608-31E8-4EB6-B430-5E68F7FB07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998" y="5669148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1" name="Oval 815">
            <a:extLst>
              <a:ext uri="{FF2B5EF4-FFF2-40B4-BE49-F238E27FC236}">
                <a16:creationId xmlns:a16="http://schemas.microsoft.com/office/drawing/2014/main" id="{2AA778BC-D849-4F49-8647-7310C05178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0147" y="591694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2" name="Oval 816">
            <a:extLst>
              <a:ext uri="{FF2B5EF4-FFF2-40B4-BE49-F238E27FC236}">
                <a16:creationId xmlns:a16="http://schemas.microsoft.com/office/drawing/2014/main" id="{E0FBCFFF-C65C-4627-8C35-C559C0C1B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3" name="Freeform 817">
            <a:extLst>
              <a:ext uri="{FF2B5EF4-FFF2-40B4-BE49-F238E27FC236}">
                <a16:creationId xmlns:a16="http://schemas.microsoft.com/office/drawing/2014/main" id="{FA32538A-A0E6-4E3C-B0B8-27E5C462E305}"/>
              </a:ext>
            </a:extLst>
          </p:cNvPr>
          <p:cNvSpPr>
            <a:spLocks/>
          </p:cNvSpPr>
          <p:nvPr/>
        </p:nvSpPr>
        <p:spPr bwMode="auto">
          <a:xfrm>
            <a:off x="4008983" y="6056848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1" y="91"/>
                  <a:pt x="0" y="70"/>
                  <a:pt x="0" y="46"/>
                </a:cubicBezTo>
                <a:cubicBezTo>
                  <a:pt x="0" y="20"/>
                  <a:pt x="21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4" name="Oval 818">
            <a:extLst>
              <a:ext uri="{FF2B5EF4-FFF2-40B4-BE49-F238E27FC236}">
                <a16:creationId xmlns:a16="http://schemas.microsoft.com/office/drawing/2014/main" id="{861A4B4F-C39A-49E2-9F47-22ED555A9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7832" y="5823280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5" name="Oval 819">
            <a:extLst>
              <a:ext uri="{FF2B5EF4-FFF2-40B4-BE49-F238E27FC236}">
                <a16:creationId xmlns:a16="http://schemas.microsoft.com/office/drawing/2014/main" id="{5E4694BB-C2A9-4A17-994C-34DE1A14D1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0550" y="590271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6" name="Oval 820">
            <a:extLst>
              <a:ext uri="{FF2B5EF4-FFF2-40B4-BE49-F238E27FC236}">
                <a16:creationId xmlns:a16="http://schemas.microsoft.com/office/drawing/2014/main" id="{3B4A60C7-5CE8-4618-B79E-FDC7F39335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5937" y="496488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7" name="Oval 821">
            <a:extLst>
              <a:ext uri="{FF2B5EF4-FFF2-40B4-BE49-F238E27FC236}">
                <a16:creationId xmlns:a16="http://schemas.microsoft.com/office/drawing/2014/main" id="{4D97B1DC-6186-4125-8C14-F86AC15B44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7378" y="575688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8" name="Oval 822">
            <a:extLst>
              <a:ext uri="{FF2B5EF4-FFF2-40B4-BE49-F238E27FC236}">
                <a16:creationId xmlns:a16="http://schemas.microsoft.com/office/drawing/2014/main" id="{A0ABD637-A14D-43C2-A6CD-E776CEFEB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3876" y="602009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89" name="Oval 823">
            <a:extLst>
              <a:ext uri="{FF2B5EF4-FFF2-40B4-BE49-F238E27FC236}">
                <a16:creationId xmlns:a16="http://schemas.microsoft.com/office/drawing/2014/main" id="{0C5DD829-7EEE-4230-89AD-9595C4AC1A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6265521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0" name="Oval 824">
            <a:extLst>
              <a:ext uri="{FF2B5EF4-FFF2-40B4-BE49-F238E27FC236}">
                <a16:creationId xmlns:a16="http://schemas.microsoft.com/office/drawing/2014/main" id="{0AE2B1E0-85F2-409C-968B-6E1586508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600" y="598452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1" name="Oval 825">
            <a:extLst>
              <a:ext uri="{FF2B5EF4-FFF2-40B4-BE49-F238E27FC236}">
                <a16:creationId xmlns:a16="http://schemas.microsoft.com/office/drawing/2014/main" id="{D9D68BE5-BD25-4091-9712-0147AC7A7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709" y="58754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2" name="Oval 826">
            <a:extLst>
              <a:ext uri="{FF2B5EF4-FFF2-40B4-BE49-F238E27FC236}">
                <a16:creationId xmlns:a16="http://schemas.microsoft.com/office/drawing/2014/main" id="{42E5F848-1182-4E21-9E2C-1E1C479E3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920" y="615407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3" name="Oval 827">
            <a:extLst>
              <a:ext uri="{FF2B5EF4-FFF2-40B4-BE49-F238E27FC236}">
                <a16:creationId xmlns:a16="http://schemas.microsoft.com/office/drawing/2014/main" id="{1C60D51D-AACE-4B1C-A810-E3F9746B0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633" y="5784154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4" name="Oval 828">
            <a:extLst>
              <a:ext uri="{FF2B5EF4-FFF2-40B4-BE49-F238E27FC236}">
                <a16:creationId xmlns:a16="http://schemas.microsoft.com/office/drawing/2014/main" id="{1D555411-F7CD-4B8C-8112-271318C32C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6265" y="594302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5" name="Oval 829">
            <a:extLst>
              <a:ext uri="{FF2B5EF4-FFF2-40B4-BE49-F238E27FC236}">
                <a16:creationId xmlns:a16="http://schemas.microsoft.com/office/drawing/2014/main" id="{18D6B59B-8666-409A-AE73-B38CDBB45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150" y="58837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6" name="Oval 830">
            <a:extLst>
              <a:ext uri="{FF2B5EF4-FFF2-40B4-BE49-F238E27FC236}">
                <a16:creationId xmlns:a16="http://schemas.microsoft.com/office/drawing/2014/main" id="{8324EBF7-468C-4C63-B64E-28A045F6E4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608649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7" name="Oval 831">
            <a:extLst>
              <a:ext uri="{FF2B5EF4-FFF2-40B4-BE49-F238E27FC236}">
                <a16:creationId xmlns:a16="http://schemas.microsoft.com/office/drawing/2014/main" id="{D098297C-7D7C-47E7-B8B5-663EBEEF5F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4136" y="614458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8" name="Oval 832">
            <a:extLst>
              <a:ext uri="{FF2B5EF4-FFF2-40B4-BE49-F238E27FC236}">
                <a16:creationId xmlns:a16="http://schemas.microsoft.com/office/drawing/2014/main" id="{9A397E6F-E05E-4FF7-8F49-760F41F1B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4136" y="621453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799" name="Oval 833">
            <a:extLst>
              <a:ext uri="{FF2B5EF4-FFF2-40B4-BE49-F238E27FC236}">
                <a16:creationId xmlns:a16="http://schemas.microsoft.com/office/drawing/2014/main" id="{E12F998D-094F-4550-B978-8F0C8D7E5A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603669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0" name="Oval 834">
            <a:extLst>
              <a:ext uri="{FF2B5EF4-FFF2-40B4-BE49-F238E27FC236}">
                <a16:creationId xmlns:a16="http://schemas.microsoft.com/office/drawing/2014/main" id="{9C46D089-5A39-4A67-BF99-72B3F9CAB8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1" name="Oval 835">
            <a:extLst>
              <a:ext uri="{FF2B5EF4-FFF2-40B4-BE49-F238E27FC236}">
                <a16:creationId xmlns:a16="http://schemas.microsoft.com/office/drawing/2014/main" id="{5817A4EF-DBFD-4F36-A665-20F701634D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785" y="609597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2" name="Oval 836">
            <a:extLst>
              <a:ext uri="{FF2B5EF4-FFF2-40B4-BE49-F238E27FC236}">
                <a16:creationId xmlns:a16="http://schemas.microsoft.com/office/drawing/2014/main" id="{475257C1-F3B4-4B70-840A-9EDE679E7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1630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3" name="Oval 837">
            <a:extLst>
              <a:ext uri="{FF2B5EF4-FFF2-40B4-BE49-F238E27FC236}">
                <a16:creationId xmlns:a16="http://schemas.microsoft.com/office/drawing/2014/main" id="{3F9C0D5D-501F-4C7A-B7AC-E290B4314F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596081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4" name="Oval 838">
            <a:extLst>
              <a:ext uri="{FF2B5EF4-FFF2-40B4-BE49-F238E27FC236}">
                <a16:creationId xmlns:a16="http://schemas.microsoft.com/office/drawing/2014/main" id="{9958BF4B-109D-4816-90FB-6045065DD5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3971" y="5372741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5" name="Oval 839">
            <a:extLst>
              <a:ext uri="{FF2B5EF4-FFF2-40B4-BE49-F238E27FC236}">
                <a16:creationId xmlns:a16="http://schemas.microsoft.com/office/drawing/2014/main" id="{C35F0A11-96E4-46EA-B8E0-82F0BA2B7E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2197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6" name="Oval 840">
            <a:extLst>
              <a:ext uri="{FF2B5EF4-FFF2-40B4-BE49-F238E27FC236}">
                <a16:creationId xmlns:a16="http://schemas.microsoft.com/office/drawing/2014/main" id="{1EFA2F97-B9D6-4635-B0A4-40E44CE95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8914" y="556125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7" name="Oval 841">
            <a:extLst>
              <a:ext uri="{FF2B5EF4-FFF2-40B4-BE49-F238E27FC236}">
                <a16:creationId xmlns:a16="http://schemas.microsoft.com/office/drawing/2014/main" id="{7DD94BC5-9A35-4ECC-9776-6F2630B3BF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3146" y="546166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8" name="Oval 842">
            <a:extLst>
              <a:ext uri="{FF2B5EF4-FFF2-40B4-BE49-F238E27FC236}">
                <a16:creationId xmlns:a16="http://schemas.microsoft.com/office/drawing/2014/main" id="{AB581D76-FD1E-4D19-AFC0-3C510AA3E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013" y="564899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09" name="Oval 843">
            <a:extLst>
              <a:ext uri="{FF2B5EF4-FFF2-40B4-BE49-F238E27FC236}">
                <a16:creationId xmlns:a16="http://schemas.microsoft.com/office/drawing/2014/main" id="{39D35B3D-6FB5-4F0E-9AD4-C4BA62A8D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2552" y="611138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0" name="Oval 844">
            <a:extLst>
              <a:ext uri="{FF2B5EF4-FFF2-40B4-BE49-F238E27FC236}">
                <a16:creationId xmlns:a16="http://schemas.microsoft.com/office/drawing/2014/main" id="{7BE9EE24-83C7-4C5B-A63B-0B5B7930B8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044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1" name="Oval 845">
            <a:extLst>
              <a:ext uri="{FF2B5EF4-FFF2-40B4-BE49-F238E27FC236}">
                <a16:creationId xmlns:a16="http://schemas.microsoft.com/office/drawing/2014/main" id="{2060A1AE-E0FC-46BF-B7C5-0C517ADC9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2605" y="6002311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2" name="Oval 846">
            <a:extLst>
              <a:ext uri="{FF2B5EF4-FFF2-40B4-BE49-F238E27FC236}">
                <a16:creationId xmlns:a16="http://schemas.microsoft.com/office/drawing/2014/main" id="{4ECBDCE6-BE76-46D5-8B37-B732F95ED4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6477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3" name="Oval 847">
            <a:extLst>
              <a:ext uri="{FF2B5EF4-FFF2-40B4-BE49-F238E27FC236}">
                <a16:creationId xmlns:a16="http://schemas.microsoft.com/office/drawing/2014/main" id="{332D23A2-2047-475F-BFA7-BE582D7335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493" y="6008238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4" name="Oval 848">
            <a:extLst>
              <a:ext uri="{FF2B5EF4-FFF2-40B4-BE49-F238E27FC236}">
                <a16:creationId xmlns:a16="http://schemas.microsoft.com/office/drawing/2014/main" id="{E8EF3383-E6A5-453E-8811-2E386B9F9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50" y="536325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5" name="Oval 849">
            <a:extLst>
              <a:ext uri="{FF2B5EF4-FFF2-40B4-BE49-F238E27FC236}">
                <a16:creationId xmlns:a16="http://schemas.microsoft.com/office/drawing/2014/main" id="{5C47A232-3FF2-4227-82F3-26683DB35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259" y="609953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6" name="Oval 850">
            <a:extLst>
              <a:ext uri="{FF2B5EF4-FFF2-40B4-BE49-F238E27FC236}">
                <a16:creationId xmlns:a16="http://schemas.microsoft.com/office/drawing/2014/main" id="{A360DEA8-2FFB-46A6-A991-AEE3401EF4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4184" y="607463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7" name="Oval 851">
            <a:extLst>
              <a:ext uri="{FF2B5EF4-FFF2-40B4-BE49-F238E27FC236}">
                <a16:creationId xmlns:a16="http://schemas.microsoft.com/office/drawing/2014/main" id="{AFED2AAB-688B-468C-BC4D-715B9A165D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8654" y="598096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8" name="Oval 852">
            <a:extLst>
              <a:ext uri="{FF2B5EF4-FFF2-40B4-BE49-F238E27FC236}">
                <a16:creationId xmlns:a16="http://schemas.microsoft.com/office/drawing/2014/main" id="{CAEB823D-4E48-4388-8176-B24CA5175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0969" y="601535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19" name="Oval 853">
            <a:extLst>
              <a:ext uri="{FF2B5EF4-FFF2-40B4-BE49-F238E27FC236}">
                <a16:creationId xmlns:a16="http://schemas.microsoft.com/office/drawing/2014/main" id="{521B972F-E68D-4786-8C55-9A654A8F3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0449" y="584936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0" name="Oval 854">
            <a:extLst>
              <a:ext uri="{FF2B5EF4-FFF2-40B4-BE49-F238E27FC236}">
                <a16:creationId xmlns:a16="http://schemas.microsoft.com/office/drawing/2014/main" id="{9BAEFD5A-2ECE-4C96-A2A4-77C17F8B47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589204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1" name="Oval 855">
            <a:extLst>
              <a:ext uri="{FF2B5EF4-FFF2-40B4-BE49-F238E27FC236}">
                <a16:creationId xmlns:a16="http://schemas.microsoft.com/office/drawing/2014/main" id="{C53A1AC7-BCDC-4C1A-A680-A299CD529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3167" y="564069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2" name="Oval 856">
            <a:extLst>
              <a:ext uri="{FF2B5EF4-FFF2-40B4-BE49-F238E27FC236}">
                <a16:creationId xmlns:a16="http://schemas.microsoft.com/office/drawing/2014/main" id="{1EC75159-1103-4F10-95AA-1B222E7B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1937" y="603906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3" name="Oval 857">
            <a:extLst>
              <a:ext uri="{FF2B5EF4-FFF2-40B4-BE49-F238E27FC236}">
                <a16:creationId xmlns:a16="http://schemas.microsoft.com/office/drawing/2014/main" id="{EFC279DE-1283-4EB0-8772-16EC3CE74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507" y="609597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4" name="Oval 858">
            <a:extLst>
              <a:ext uri="{FF2B5EF4-FFF2-40B4-BE49-F238E27FC236}">
                <a16:creationId xmlns:a16="http://schemas.microsoft.com/office/drawing/2014/main" id="{CAA6DA59-DCAF-4B83-BC16-B847B3243F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620" y="59418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5" name="Oval 859">
            <a:extLst>
              <a:ext uri="{FF2B5EF4-FFF2-40B4-BE49-F238E27FC236}">
                <a16:creationId xmlns:a16="http://schemas.microsoft.com/office/drawing/2014/main" id="{8F9DB0FE-F74F-4348-81A3-C4F99463C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1583" y="5902718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6" name="Oval 860">
            <a:extLst>
              <a:ext uri="{FF2B5EF4-FFF2-40B4-BE49-F238E27FC236}">
                <a16:creationId xmlns:a16="http://schemas.microsoft.com/office/drawing/2014/main" id="{41181FC9-3571-4D48-9726-80C874AB5F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2081" y="612443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7" name="Oval 861">
            <a:extLst>
              <a:ext uri="{FF2B5EF4-FFF2-40B4-BE49-F238E27FC236}">
                <a16:creationId xmlns:a16="http://schemas.microsoft.com/office/drawing/2014/main" id="{AA1F9D66-79F9-4D1A-8138-DBAA36CE3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571538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8" name="Oval 862">
            <a:extLst>
              <a:ext uri="{FF2B5EF4-FFF2-40B4-BE49-F238E27FC236}">
                <a16:creationId xmlns:a16="http://schemas.microsoft.com/office/drawing/2014/main" id="{9849280E-72B1-4BB7-A626-67F4E488C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617778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29" name="Oval 863">
            <a:extLst>
              <a:ext uri="{FF2B5EF4-FFF2-40B4-BE49-F238E27FC236}">
                <a16:creationId xmlns:a16="http://schemas.microsoft.com/office/drawing/2014/main" id="{AEEA3F61-E002-43B0-9C4D-5454CF789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4088" y="614814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0" name="Oval 864">
            <a:extLst>
              <a:ext uri="{FF2B5EF4-FFF2-40B4-BE49-F238E27FC236}">
                <a16:creationId xmlns:a16="http://schemas.microsoft.com/office/drawing/2014/main" id="{54B89647-CC37-49D1-9BF2-2CC2D5463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5814" y="575095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1" name="Oval 865">
            <a:extLst>
              <a:ext uri="{FF2B5EF4-FFF2-40B4-BE49-F238E27FC236}">
                <a16:creationId xmlns:a16="http://schemas.microsoft.com/office/drawing/2014/main" id="{7BE45237-6718-4141-99CE-7797239A2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259" y="6139843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2" name="Oval 866">
            <a:extLst>
              <a:ext uri="{FF2B5EF4-FFF2-40B4-BE49-F238E27FC236}">
                <a16:creationId xmlns:a16="http://schemas.microsoft.com/office/drawing/2014/main" id="{0AB82F0D-21A3-4857-AAE3-9414FBFEC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402" y="6021281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3" name="Freeform 867">
            <a:extLst>
              <a:ext uri="{FF2B5EF4-FFF2-40B4-BE49-F238E27FC236}">
                <a16:creationId xmlns:a16="http://schemas.microsoft.com/office/drawing/2014/main" id="{4E86E242-4B9B-483C-9681-C64F28AD60AA}"/>
              </a:ext>
            </a:extLst>
          </p:cNvPr>
          <p:cNvSpPr>
            <a:spLocks/>
          </p:cNvSpPr>
          <p:nvPr/>
        </p:nvSpPr>
        <p:spPr bwMode="auto">
          <a:xfrm>
            <a:off x="4015768" y="5726058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4" name="Oval 868">
            <a:extLst>
              <a:ext uri="{FF2B5EF4-FFF2-40B4-BE49-F238E27FC236}">
                <a16:creationId xmlns:a16="http://schemas.microsoft.com/office/drawing/2014/main" id="{06AC9A90-F779-45B1-A0A5-8311695A61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2907" y="56774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5" name="Oval 869">
            <a:extLst>
              <a:ext uri="{FF2B5EF4-FFF2-40B4-BE49-F238E27FC236}">
                <a16:creationId xmlns:a16="http://schemas.microsoft.com/office/drawing/2014/main" id="{660F0521-DFC6-4D5E-984A-F20863B0B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736" y="606514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6" name="Oval 870">
            <a:extLst>
              <a:ext uri="{FF2B5EF4-FFF2-40B4-BE49-F238E27FC236}">
                <a16:creationId xmlns:a16="http://schemas.microsoft.com/office/drawing/2014/main" id="{4B8E212C-9903-4D0D-923B-5070B390A5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6218" y="540475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7" name="Oval 871">
            <a:extLst>
              <a:ext uri="{FF2B5EF4-FFF2-40B4-BE49-F238E27FC236}">
                <a16:creationId xmlns:a16="http://schemas.microsoft.com/office/drawing/2014/main" id="{57D8A852-977D-4D57-88B6-C79A2FF5F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6105461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8" name="Oval 872">
            <a:extLst>
              <a:ext uri="{FF2B5EF4-FFF2-40B4-BE49-F238E27FC236}">
                <a16:creationId xmlns:a16="http://schemas.microsoft.com/office/drawing/2014/main" id="{87A1CC9C-CBA0-43D7-8B4A-7450B3AC7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3119" y="605329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39" name="Oval 873">
            <a:extLst>
              <a:ext uri="{FF2B5EF4-FFF2-40B4-BE49-F238E27FC236}">
                <a16:creationId xmlns:a16="http://schemas.microsoft.com/office/drawing/2014/main" id="{6712379C-FD98-43A0-B6A2-9F8F38C47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428" y="6150515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0" name="Oval 874">
            <a:extLst>
              <a:ext uri="{FF2B5EF4-FFF2-40B4-BE49-F238E27FC236}">
                <a16:creationId xmlns:a16="http://schemas.microsoft.com/office/drawing/2014/main" id="{CA5BA5E3-EDE0-4F5F-A200-62DFB90599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0853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1" name="Oval 875">
            <a:extLst>
              <a:ext uri="{FF2B5EF4-FFF2-40B4-BE49-F238E27FC236}">
                <a16:creationId xmlns:a16="http://schemas.microsoft.com/office/drawing/2014/main" id="{7B66A46A-7D92-4C3A-BBBF-270B2BB78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3474" y="604617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2" name="Oval 876">
            <a:extLst>
              <a:ext uri="{FF2B5EF4-FFF2-40B4-BE49-F238E27FC236}">
                <a16:creationId xmlns:a16="http://schemas.microsoft.com/office/drawing/2014/main" id="{B949388E-A0E1-47CC-A71A-89BB4FD3F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9787" y="6090047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3" name="Oval 877">
            <a:extLst>
              <a:ext uri="{FF2B5EF4-FFF2-40B4-BE49-F238E27FC236}">
                <a16:creationId xmlns:a16="http://schemas.microsoft.com/office/drawing/2014/main" id="{29154174-E1FE-47A0-8650-70B3EA2497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0306" y="563950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4" name="Oval 878">
            <a:extLst>
              <a:ext uri="{FF2B5EF4-FFF2-40B4-BE49-F238E27FC236}">
                <a16:creationId xmlns:a16="http://schemas.microsoft.com/office/drawing/2014/main" id="{143BD15D-9983-48CE-90C5-F141C21B2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5344" y="535732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5" name="Oval 879">
            <a:extLst>
              <a:ext uri="{FF2B5EF4-FFF2-40B4-BE49-F238E27FC236}">
                <a16:creationId xmlns:a16="http://schemas.microsoft.com/office/drawing/2014/main" id="{023AC291-5F3F-42C9-AC46-7D11D5BDF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646" y="5580227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6" name="Freeform 880">
            <a:extLst>
              <a:ext uri="{FF2B5EF4-FFF2-40B4-BE49-F238E27FC236}">
                <a16:creationId xmlns:a16="http://schemas.microsoft.com/office/drawing/2014/main" id="{E533EFF3-1095-4D73-9ECA-EF857E304CA0}"/>
              </a:ext>
            </a:extLst>
          </p:cNvPr>
          <p:cNvSpPr>
            <a:spLocks/>
          </p:cNvSpPr>
          <p:nvPr/>
        </p:nvSpPr>
        <p:spPr bwMode="auto">
          <a:xfrm>
            <a:off x="4006075" y="5970297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1" y="91"/>
                  <a:pt x="0" y="71"/>
                  <a:pt x="0" y="45"/>
                </a:cubicBezTo>
                <a:cubicBezTo>
                  <a:pt x="0" y="21"/>
                  <a:pt x="21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7" name="Oval 881">
            <a:extLst>
              <a:ext uri="{FF2B5EF4-FFF2-40B4-BE49-F238E27FC236}">
                <a16:creationId xmlns:a16="http://schemas.microsoft.com/office/drawing/2014/main" id="{CD7773AF-E050-4BC4-95BD-9A2957405B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952" y="607700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8" name="Oval 882">
            <a:extLst>
              <a:ext uri="{FF2B5EF4-FFF2-40B4-BE49-F238E27FC236}">
                <a16:creationId xmlns:a16="http://schemas.microsoft.com/office/drawing/2014/main" id="{6B50A870-64AA-40CB-9DB9-67924130F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8770" y="616948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49" name="Oval 883">
            <a:extLst>
              <a:ext uri="{FF2B5EF4-FFF2-40B4-BE49-F238E27FC236}">
                <a16:creationId xmlns:a16="http://schemas.microsoft.com/office/drawing/2014/main" id="{86FF58A1-3B19-4765-9CFB-5DDFF70993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320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0" name="Oval 884">
            <a:extLst>
              <a:ext uri="{FF2B5EF4-FFF2-40B4-BE49-F238E27FC236}">
                <a16:creationId xmlns:a16="http://schemas.microsoft.com/office/drawing/2014/main" id="{6E881A82-B4A6-4C34-A65B-3E73BC3230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190" y="603313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1" name="Oval 885">
            <a:extLst>
              <a:ext uri="{FF2B5EF4-FFF2-40B4-BE49-F238E27FC236}">
                <a16:creationId xmlns:a16="http://schemas.microsoft.com/office/drawing/2014/main" id="{87D37A19-B2C8-4832-98B5-88D53BA704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9903" y="603788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2" name="Oval 886">
            <a:extLst>
              <a:ext uri="{FF2B5EF4-FFF2-40B4-BE49-F238E27FC236}">
                <a16:creationId xmlns:a16="http://schemas.microsoft.com/office/drawing/2014/main" id="{6593888A-400F-4B9E-B81D-0E04AC62A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293" y="585884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3" name="Oval 887">
            <a:extLst>
              <a:ext uri="{FF2B5EF4-FFF2-40B4-BE49-F238E27FC236}">
                <a16:creationId xmlns:a16="http://schemas.microsoft.com/office/drawing/2014/main" id="{9FEAEDDE-A190-4732-AF58-9CE576D2C3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9173" y="5421351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4" name="Oval 889">
            <a:extLst>
              <a:ext uri="{FF2B5EF4-FFF2-40B4-BE49-F238E27FC236}">
                <a16:creationId xmlns:a16="http://schemas.microsoft.com/office/drawing/2014/main" id="{69181ED2-95F9-4900-AC91-489903A45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7425" y="597978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5" name="Oval 890">
            <a:extLst>
              <a:ext uri="{FF2B5EF4-FFF2-40B4-BE49-F238E27FC236}">
                <a16:creationId xmlns:a16="http://schemas.microsoft.com/office/drawing/2014/main" id="{F9317C46-3835-4659-8BFF-192695A69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620" y="610901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6" name="Oval 891">
            <a:extLst>
              <a:ext uri="{FF2B5EF4-FFF2-40B4-BE49-F238E27FC236}">
                <a16:creationId xmlns:a16="http://schemas.microsoft.com/office/drawing/2014/main" id="{FF4C6460-E074-407F-9FA4-A2AFB35FAF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829" y="585884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7" name="Oval 892">
            <a:extLst>
              <a:ext uri="{FF2B5EF4-FFF2-40B4-BE49-F238E27FC236}">
                <a16:creationId xmlns:a16="http://schemas.microsoft.com/office/drawing/2014/main" id="{0162E16C-DAF0-410D-B44C-37E3432CAB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149" y="5854106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8" name="Oval 893">
            <a:extLst>
              <a:ext uri="{FF2B5EF4-FFF2-40B4-BE49-F238E27FC236}">
                <a16:creationId xmlns:a16="http://schemas.microsoft.com/office/drawing/2014/main" id="{A1CBF353-82E7-4A5B-A4E9-9045B4B767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678" y="606514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59" name="Oval 894">
            <a:extLst>
              <a:ext uri="{FF2B5EF4-FFF2-40B4-BE49-F238E27FC236}">
                <a16:creationId xmlns:a16="http://schemas.microsoft.com/office/drawing/2014/main" id="{F1D9119E-6BEF-4599-B073-E72E6A22F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3664" y="5989268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0" name="Oval 895">
            <a:extLst>
              <a:ext uri="{FF2B5EF4-FFF2-40B4-BE49-F238E27FC236}">
                <a16:creationId xmlns:a16="http://schemas.microsoft.com/office/drawing/2014/main" id="{65954AD6-213A-4B8F-88CC-0CF9050BB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678" y="6144587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1" name="Oval 896">
            <a:extLst>
              <a:ext uri="{FF2B5EF4-FFF2-40B4-BE49-F238E27FC236}">
                <a16:creationId xmlns:a16="http://schemas.microsoft.com/office/drawing/2014/main" id="{5D4A5C20-4545-46BC-AE8E-1E1D2A7B8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365" y="5800754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2" name="Oval 897">
            <a:extLst>
              <a:ext uri="{FF2B5EF4-FFF2-40B4-BE49-F238E27FC236}">
                <a16:creationId xmlns:a16="http://schemas.microsoft.com/office/drawing/2014/main" id="{0404685B-06F7-4AE7-99F9-80B27C024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350" y="5417794"/>
            <a:ext cx="88204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3" name="Oval 898">
            <a:extLst>
              <a:ext uri="{FF2B5EF4-FFF2-40B4-BE49-F238E27FC236}">
                <a16:creationId xmlns:a16="http://schemas.microsoft.com/office/drawing/2014/main" id="{8BF9788C-5ECE-46D3-A3D9-CED85A250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920" y="5941842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4" name="Oval 899">
            <a:extLst>
              <a:ext uri="{FF2B5EF4-FFF2-40B4-BE49-F238E27FC236}">
                <a16:creationId xmlns:a16="http://schemas.microsoft.com/office/drawing/2014/main" id="{F4FF75CE-06E5-45D3-9035-B6AFC87E2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603432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5" name="Oval 900">
            <a:extLst>
              <a:ext uri="{FF2B5EF4-FFF2-40B4-BE49-F238E27FC236}">
                <a16:creationId xmlns:a16="http://schemas.microsoft.com/office/drawing/2014/main" id="{8BCC7CBB-3937-497B-8BDB-5D05F2730F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201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6" name="Oval 901">
            <a:extLst>
              <a:ext uri="{FF2B5EF4-FFF2-40B4-BE49-F238E27FC236}">
                <a16:creationId xmlns:a16="http://schemas.microsoft.com/office/drawing/2014/main" id="{B816DC97-371D-4B29-B697-20D3D85BD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80" y="598571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7" name="Oval 902">
            <a:extLst>
              <a:ext uri="{FF2B5EF4-FFF2-40B4-BE49-F238E27FC236}">
                <a16:creationId xmlns:a16="http://schemas.microsoft.com/office/drawing/2014/main" id="{EC655D24-E1E7-43E2-94CD-262D8F0FC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846" y="583632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8" name="Oval 903">
            <a:extLst>
              <a:ext uri="{FF2B5EF4-FFF2-40B4-BE49-F238E27FC236}">
                <a16:creationId xmlns:a16="http://schemas.microsoft.com/office/drawing/2014/main" id="{1C5C59A8-0275-477B-B272-AB3550E9D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2907" y="587782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69" name="Freeform 904">
            <a:extLst>
              <a:ext uri="{FF2B5EF4-FFF2-40B4-BE49-F238E27FC236}">
                <a16:creationId xmlns:a16="http://schemas.microsoft.com/office/drawing/2014/main" id="{B91434E6-B440-4BEA-8D77-7BDAF108923E}"/>
              </a:ext>
            </a:extLst>
          </p:cNvPr>
          <p:cNvSpPr>
            <a:spLocks/>
          </p:cNvSpPr>
          <p:nvPr/>
        </p:nvSpPr>
        <p:spPr bwMode="auto">
          <a:xfrm>
            <a:off x="4015768" y="5835136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0" name="Oval 905">
            <a:extLst>
              <a:ext uri="{FF2B5EF4-FFF2-40B4-BE49-F238E27FC236}">
                <a16:creationId xmlns:a16="http://schemas.microsoft.com/office/drawing/2014/main" id="{3E6130BF-EF21-42F6-BF76-C6EEA993F1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4088" y="6107832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1" name="Oval 906">
            <a:extLst>
              <a:ext uri="{FF2B5EF4-FFF2-40B4-BE49-F238E27FC236}">
                <a16:creationId xmlns:a16="http://schemas.microsoft.com/office/drawing/2014/main" id="{D4F63D0A-4E67-4B4A-801F-1A62CEE032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7214" y="5539914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2" name="Oval 907">
            <a:extLst>
              <a:ext uri="{FF2B5EF4-FFF2-40B4-BE49-F238E27FC236}">
                <a16:creationId xmlns:a16="http://schemas.microsoft.com/office/drawing/2014/main" id="{5496A122-F11D-45EB-B5FF-E1FF8B2201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6085306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3" name="Oval 908">
            <a:extLst>
              <a:ext uri="{FF2B5EF4-FFF2-40B4-BE49-F238E27FC236}">
                <a16:creationId xmlns:a16="http://schemas.microsoft.com/office/drawing/2014/main" id="{02BBE541-6CA6-4E1C-83EE-CFA6C384F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510" y="6061592"/>
            <a:ext cx="88204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4" name="Freeform 909">
            <a:extLst>
              <a:ext uri="{FF2B5EF4-FFF2-40B4-BE49-F238E27FC236}">
                <a16:creationId xmlns:a16="http://schemas.microsoft.com/office/drawing/2014/main" id="{9F2FE064-C829-45D3-975E-A56936B2D903}"/>
              </a:ext>
            </a:extLst>
          </p:cNvPr>
          <p:cNvSpPr>
            <a:spLocks/>
          </p:cNvSpPr>
          <p:nvPr/>
        </p:nvSpPr>
        <p:spPr bwMode="auto">
          <a:xfrm>
            <a:off x="4087494" y="5841064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5" name="Oval 910">
            <a:extLst>
              <a:ext uri="{FF2B5EF4-FFF2-40B4-BE49-F238E27FC236}">
                <a16:creationId xmlns:a16="http://schemas.microsoft.com/office/drawing/2014/main" id="{0E85B218-9E8B-4FFF-929B-B1E5E9E058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0613" y="547352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6" name="Oval 911">
            <a:extLst>
              <a:ext uri="{FF2B5EF4-FFF2-40B4-BE49-F238E27FC236}">
                <a16:creationId xmlns:a16="http://schemas.microsoft.com/office/drawing/2014/main" id="{1FDCFBA5-F9A0-4E3F-AA59-1A4012E9F2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69" y="5943029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7" name="Oval 912">
            <a:extLst>
              <a:ext uri="{FF2B5EF4-FFF2-40B4-BE49-F238E27FC236}">
                <a16:creationId xmlns:a16="http://schemas.microsoft.com/office/drawing/2014/main" id="{EE770A6E-8AD8-4744-A7AF-4A98A67398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562" y="537155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8" name="Oval 913">
            <a:extLst>
              <a:ext uri="{FF2B5EF4-FFF2-40B4-BE49-F238E27FC236}">
                <a16:creationId xmlns:a16="http://schemas.microsoft.com/office/drawing/2014/main" id="{FA208978-7EA2-4068-A98D-4084CF8E5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5485" y="5701160"/>
            <a:ext cx="88204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79" name="Oval 914">
            <a:extLst>
              <a:ext uri="{FF2B5EF4-FFF2-40B4-BE49-F238E27FC236}">
                <a16:creationId xmlns:a16="http://schemas.microsoft.com/office/drawing/2014/main" id="{8B3FEF6F-DC47-4ECE-89BE-8DDD2ACD34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924" y="575214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0" name="Oval 915">
            <a:extLst>
              <a:ext uri="{FF2B5EF4-FFF2-40B4-BE49-F238E27FC236}">
                <a16:creationId xmlns:a16="http://schemas.microsoft.com/office/drawing/2014/main" id="{F679A5A9-868A-44E4-99D0-37BC0C6D7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2954" y="5747399"/>
            <a:ext cx="87235" cy="107892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1" name="Oval 916">
            <a:extLst>
              <a:ext uri="{FF2B5EF4-FFF2-40B4-BE49-F238E27FC236}">
                <a16:creationId xmlns:a16="http://schemas.microsoft.com/office/drawing/2014/main" id="{2CDBDF61-A0CD-4AF2-AD59-6504B4227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412" y="5621723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2" name="Oval 917">
            <a:extLst>
              <a:ext uri="{FF2B5EF4-FFF2-40B4-BE49-F238E27FC236}">
                <a16:creationId xmlns:a16="http://schemas.microsoft.com/office/drawing/2014/main" id="{0FA84043-8CC1-4D1C-910D-C3DA49797A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5603" y="6020095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3" name="Oval 918">
            <a:extLst>
              <a:ext uri="{FF2B5EF4-FFF2-40B4-BE49-F238E27FC236}">
                <a16:creationId xmlns:a16="http://schemas.microsoft.com/office/drawing/2014/main" id="{D9A20C4F-A635-40C0-9600-3D9D8CFB39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1726" y="5473520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4" name="Oval 919">
            <a:extLst>
              <a:ext uri="{FF2B5EF4-FFF2-40B4-BE49-F238E27FC236}">
                <a16:creationId xmlns:a16="http://schemas.microsoft.com/office/drawing/2014/main" id="{38E33547-D5E2-4AD6-B14F-A89C34689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3829" y="5422538"/>
            <a:ext cx="87235" cy="106706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5" name="Oval 920">
            <a:extLst>
              <a:ext uri="{FF2B5EF4-FFF2-40B4-BE49-F238E27FC236}">
                <a16:creationId xmlns:a16="http://schemas.microsoft.com/office/drawing/2014/main" id="{742EEA2A-FB4E-4B38-85FC-9EF6D1E14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80" y="604380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6" name="Oval 921">
            <a:extLst>
              <a:ext uri="{FF2B5EF4-FFF2-40B4-BE49-F238E27FC236}">
                <a16:creationId xmlns:a16="http://schemas.microsoft.com/office/drawing/2014/main" id="{FE8ED4ED-EA03-4FEF-8B8E-44372B5BB1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5889" y="5971484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7" name="Oval 922">
            <a:extLst>
              <a:ext uri="{FF2B5EF4-FFF2-40B4-BE49-F238E27FC236}">
                <a16:creationId xmlns:a16="http://schemas.microsoft.com/office/drawing/2014/main" id="{6522B5AF-658F-4E7F-92AD-DED30D3399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859" y="559563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8" name="Oval 923">
            <a:extLst>
              <a:ext uri="{FF2B5EF4-FFF2-40B4-BE49-F238E27FC236}">
                <a16:creationId xmlns:a16="http://schemas.microsoft.com/office/drawing/2014/main" id="{3AAA1C38-A997-493B-9075-53E35A461B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5719" y="571064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89" name="Oval 924">
            <a:extLst>
              <a:ext uri="{FF2B5EF4-FFF2-40B4-BE49-F238E27FC236}">
                <a16:creationId xmlns:a16="http://schemas.microsoft.com/office/drawing/2014/main" id="{93B92A39-7818-4514-ADD5-3164F9542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707" y="5561256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0" name="Oval 925">
            <a:extLst>
              <a:ext uri="{FF2B5EF4-FFF2-40B4-BE49-F238E27FC236}">
                <a16:creationId xmlns:a16="http://schemas.microsoft.com/office/drawing/2014/main" id="{CA1559D5-88C2-4C37-AA07-F20FC5A86A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9978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1" name="Oval 926">
            <a:extLst>
              <a:ext uri="{FF2B5EF4-FFF2-40B4-BE49-F238E27FC236}">
                <a16:creationId xmlns:a16="http://schemas.microsoft.com/office/drawing/2014/main" id="{B1EF82DC-FEDC-4BBB-AB93-6CDEA2EDE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242" y="6189641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2" name="Oval 927">
            <a:extLst>
              <a:ext uri="{FF2B5EF4-FFF2-40B4-BE49-F238E27FC236}">
                <a16:creationId xmlns:a16="http://schemas.microsoft.com/office/drawing/2014/main" id="{6B9BAA88-A91C-41F8-AD25-567B53BBE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058" y="577585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3" name="Oval 928">
            <a:extLst>
              <a:ext uri="{FF2B5EF4-FFF2-40B4-BE49-F238E27FC236}">
                <a16:creationId xmlns:a16="http://schemas.microsoft.com/office/drawing/2014/main" id="{198E7FDB-C45D-4E5C-9DBE-354D0E36A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2245" y="5742656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4" name="Oval 929">
            <a:extLst>
              <a:ext uri="{FF2B5EF4-FFF2-40B4-BE49-F238E27FC236}">
                <a16:creationId xmlns:a16="http://schemas.microsoft.com/office/drawing/2014/main" id="{B4C7B73A-0807-4D75-82D6-E00DB0F31E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5719" y="619082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5" name="Oval 930">
            <a:extLst>
              <a:ext uri="{FF2B5EF4-FFF2-40B4-BE49-F238E27FC236}">
                <a16:creationId xmlns:a16="http://schemas.microsoft.com/office/drawing/2014/main" id="{FDD9C02D-3746-48B0-B141-9F993B7FD2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6524" y="611850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6" name="Freeform 931">
            <a:extLst>
              <a:ext uri="{FF2B5EF4-FFF2-40B4-BE49-F238E27FC236}">
                <a16:creationId xmlns:a16="http://schemas.microsoft.com/office/drawing/2014/main" id="{8AB27D99-5E0D-4D29-AE97-65248851252A}"/>
              </a:ext>
            </a:extLst>
          </p:cNvPr>
          <p:cNvSpPr>
            <a:spLocks/>
          </p:cNvSpPr>
          <p:nvPr/>
        </p:nvSpPr>
        <p:spPr bwMode="auto">
          <a:xfrm>
            <a:off x="4084586" y="6063962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7" name="Oval 932">
            <a:extLst>
              <a:ext uri="{FF2B5EF4-FFF2-40B4-BE49-F238E27FC236}">
                <a16:creationId xmlns:a16="http://schemas.microsoft.com/office/drawing/2014/main" id="{733023FE-63C0-4195-A431-B14D86D519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6090047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8" name="Oval 933">
            <a:extLst>
              <a:ext uri="{FF2B5EF4-FFF2-40B4-BE49-F238E27FC236}">
                <a16:creationId xmlns:a16="http://schemas.microsoft.com/office/drawing/2014/main" id="{7C4A8FEF-D5A0-4F77-BE83-4EDE6CB200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6017722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899" name="Oval 934">
            <a:extLst>
              <a:ext uri="{FF2B5EF4-FFF2-40B4-BE49-F238E27FC236}">
                <a16:creationId xmlns:a16="http://schemas.microsoft.com/office/drawing/2014/main" id="{9FE212EC-ED57-4DC3-9605-B3DC83DE5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612324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0" name="Oval 935">
            <a:extLst>
              <a:ext uri="{FF2B5EF4-FFF2-40B4-BE49-F238E27FC236}">
                <a16:creationId xmlns:a16="http://schemas.microsoft.com/office/drawing/2014/main" id="{C7A60CC8-C7C5-4102-A518-ED40296EB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293" y="5873076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1" name="Oval 936">
            <a:extLst>
              <a:ext uri="{FF2B5EF4-FFF2-40B4-BE49-F238E27FC236}">
                <a16:creationId xmlns:a16="http://schemas.microsoft.com/office/drawing/2014/main" id="{2A53256C-9EAF-4D42-A4A9-E556838BFA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429" y="590864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2" name="Oval 937">
            <a:extLst>
              <a:ext uri="{FF2B5EF4-FFF2-40B4-BE49-F238E27FC236}">
                <a16:creationId xmlns:a16="http://schemas.microsoft.com/office/drawing/2014/main" id="{95462197-3D80-48B5-9B9B-1F912B50D5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149" y="5786526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3" name="Oval 938">
            <a:extLst>
              <a:ext uri="{FF2B5EF4-FFF2-40B4-BE49-F238E27FC236}">
                <a16:creationId xmlns:a16="http://schemas.microsoft.com/office/drawing/2014/main" id="{FEB6567A-C895-4B22-B5F2-6A4B8DC0A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1228" y="596792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4" name="Oval 939">
            <a:extLst>
              <a:ext uri="{FF2B5EF4-FFF2-40B4-BE49-F238E27FC236}">
                <a16:creationId xmlns:a16="http://schemas.microsoft.com/office/drawing/2014/main" id="{908EC975-27A5-433A-8606-AD796355D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0211" y="586003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5" name="Oval 940">
            <a:extLst>
              <a:ext uri="{FF2B5EF4-FFF2-40B4-BE49-F238E27FC236}">
                <a16:creationId xmlns:a16="http://schemas.microsoft.com/office/drawing/2014/main" id="{8A2C6CEF-998F-4E89-83F1-A6E293277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056" y="578889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6" name="Oval 941">
            <a:extLst>
              <a:ext uri="{FF2B5EF4-FFF2-40B4-BE49-F238E27FC236}">
                <a16:creationId xmlns:a16="http://schemas.microsoft.com/office/drawing/2014/main" id="{113E6136-7714-4B5C-8495-B3CA52B21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6005" y="4982670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7" name="Freeform 942">
            <a:extLst>
              <a:ext uri="{FF2B5EF4-FFF2-40B4-BE49-F238E27FC236}">
                <a16:creationId xmlns:a16="http://schemas.microsoft.com/office/drawing/2014/main" id="{A0629674-82E6-4889-84B0-0F850A7C9DC0}"/>
              </a:ext>
            </a:extLst>
          </p:cNvPr>
          <p:cNvSpPr>
            <a:spLocks/>
          </p:cNvSpPr>
          <p:nvPr/>
        </p:nvSpPr>
        <p:spPr bwMode="auto">
          <a:xfrm>
            <a:off x="3993474" y="6200309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69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69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8" name="Oval 943">
            <a:extLst>
              <a:ext uri="{FF2B5EF4-FFF2-40B4-BE49-F238E27FC236}">
                <a16:creationId xmlns:a16="http://schemas.microsoft.com/office/drawing/2014/main" id="{4DC01DFD-85C7-45DF-A248-47541E1324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91" y="577585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09" name="Oval 944">
            <a:extLst>
              <a:ext uri="{FF2B5EF4-FFF2-40B4-BE49-F238E27FC236}">
                <a16:creationId xmlns:a16="http://schemas.microsoft.com/office/drawing/2014/main" id="{0E323B0B-E273-4C04-A878-7ECEB13C0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206" y="6071078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0" name="Oval 945">
            <a:extLst>
              <a:ext uri="{FF2B5EF4-FFF2-40B4-BE49-F238E27FC236}">
                <a16:creationId xmlns:a16="http://schemas.microsoft.com/office/drawing/2014/main" id="{0416F775-5A25-410A-A1EE-EB48F2C415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012" y="5896788"/>
            <a:ext cx="88204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1" name="Oval 946">
            <a:extLst>
              <a:ext uri="{FF2B5EF4-FFF2-40B4-BE49-F238E27FC236}">
                <a16:creationId xmlns:a16="http://schemas.microsoft.com/office/drawing/2014/main" id="{1FB6A3C5-B8AA-4D63-BBF3-F74D2BED0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412" y="525773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2" name="Oval 947">
            <a:extLst>
              <a:ext uri="{FF2B5EF4-FFF2-40B4-BE49-F238E27FC236}">
                <a16:creationId xmlns:a16="http://schemas.microsoft.com/office/drawing/2014/main" id="{CE112EE2-0FAB-484A-845D-39F9B59D1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862" y="6193196"/>
            <a:ext cx="88204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3" name="Oval 948">
            <a:extLst>
              <a:ext uri="{FF2B5EF4-FFF2-40B4-BE49-F238E27FC236}">
                <a16:creationId xmlns:a16="http://schemas.microsoft.com/office/drawing/2014/main" id="{67E9F481-E0E3-4F25-9206-CA94AFF390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2838" y="535377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4" name="Oval 949">
            <a:extLst>
              <a:ext uri="{FF2B5EF4-FFF2-40B4-BE49-F238E27FC236}">
                <a16:creationId xmlns:a16="http://schemas.microsoft.com/office/drawing/2014/main" id="{C7FFA270-FB8C-4C0D-AB62-70D5F1E99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350" y="6167112"/>
            <a:ext cx="88204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5" name="Oval 950">
            <a:extLst>
              <a:ext uri="{FF2B5EF4-FFF2-40B4-BE49-F238E27FC236}">
                <a16:creationId xmlns:a16="http://schemas.microsoft.com/office/drawing/2014/main" id="{39A0F731-C4D0-41F3-8266-C1A649701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6097160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6" name="Oval 951">
            <a:extLst>
              <a:ext uri="{FF2B5EF4-FFF2-40B4-BE49-F238E27FC236}">
                <a16:creationId xmlns:a16="http://schemas.microsoft.com/office/drawing/2014/main" id="{55FA918A-65A4-4F5D-B4FB-255AC85FF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033" y="5548214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7" name="Oval 952">
            <a:extLst>
              <a:ext uri="{FF2B5EF4-FFF2-40B4-BE49-F238E27FC236}">
                <a16:creationId xmlns:a16="http://schemas.microsoft.com/office/drawing/2014/main" id="{612C9007-35D4-436B-8A2E-6D593834EB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1112" y="5837507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8" name="Oval 953">
            <a:extLst>
              <a:ext uri="{FF2B5EF4-FFF2-40B4-BE49-F238E27FC236}">
                <a16:creationId xmlns:a16="http://schemas.microsoft.com/office/drawing/2014/main" id="{1B944872-6C43-4555-904E-43E25266B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2812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19" name="Oval 954">
            <a:extLst>
              <a:ext uri="{FF2B5EF4-FFF2-40B4-BE49-F238E27FC236}">
                <a16:creationId xmlns:a16="http://schemas.microsoft.com/office/drawing/2014/main" id="{34180E8D-90FF-4E42-8F55-1F618E651B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69" y="553754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0" name="Freeform 955">
            <a:extLst>
              <a:ext uri="{FF2B5EF4-FFF2-40B4-BE49-F238E27FC236}">
                <a16:creationId xmlns:a16="http://schemas.microsoft.com/office/drawing/2014/main" id="{272172F5-12A4-4759-B470-0819A2C9A2D5}"/>
              </a:ext>
            </a:extLst>
          </p:cNvPr>
          <p:cNvSpPr>
            <a:spLocks/>
          </p:cNvSpPr>
          <p:nvPr/>
        </p:nvSpPr>
        <p:spPr bwMode="auto">
          <a:xfrm>
            <a:off x="4626414" y="5360883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1" y="91"/>
                  <a:pt x="0" y="71"/>
                  <a:pt x="0" y="45"/>
                </a:cubicBezTo>
                <a:cubicBezTo>
                  <a:pt x="0" y="21"/>
                  <a:pt x="21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1" name="Oval 956">
            <a:extLst>
              <a:ext uri="{FF2B5EF4-FFF2-40B4-BE49-F238E27FC236}">
                <a16:creationId xmlns:a16="http://schemas.microsoft.com/office/drawing/2014/main" id="{B76EA39F-6742-4BC4-BF70-F6BE8356F6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426" y="610664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2" name="Oval 957">
            <a:extLst>
              <a:ext uri="{FF2B5EF4-FFF2-40B4-BE49-F238E27FC236}">
                <a16:creationId xmlns:a16="http://schemas.microsoft.com/office/drawing/2014/main" id="{CC0262D1-B436-4CA0-BF21-CC9E0787D8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76044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3" name="Oval 958">
            <a:extLst>
              <a:ext uri="{FF2B5EF4-FFF2-40B4-BE49-F238E27FC236}">
                <a16:creationId xmlns:a16="http://schemas.microsoft.com/office/drawing/2014/main" id="{A40D402B-07C2-4B31-B5E9-2FE13F9BB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39" y="558141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4" name="Oval 959">
            <a:extLst>
              <a:ext uri="{FF2B5EF4-FFF2-40B4-BE49-F238E27FC236}">
                <a16:creationId xmlns:a16="http://schemas.microsoft.com/office/drawing/2014/main" id="{F1BCEC22-D6AD-4F1E-8D03-560E7B25A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0709" y="582090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5" name="Oval 960">
            <a:extLst>
              <a:ext uri="{FF2B5EF4-FFF2-40B4-BE49-F238E27FC236}">
                <a16:creationId xmlns:a16="http://schemas.microsoft.com/office/drawing/2014/main" id="{4D332327-995A-4447-BBCE-FE02FEF909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402" y="604143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6" name="Oval 961">
            <a:extLst>
              <a:ext uri="{FF2B5EF4-FFF2-40B4-BE49-F238E27FC236}">
                <a16:creationId xmlns:a16="http://schemas.microsoft.com/office/drawing/2014/main" id="{239B122B-B716-4C46-B3F6-D52A1A9BA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79" y="5760442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7" name="Freeform 962">
            <a:extLst>
              <a:ext uri="{FF2B5EF4-FFF2-40B4-BE49-F238E27FC236}">
                <a16:creationId xmlns:a16="http://schemas.microsoft.com/office/drawing/2014/main" id="{582BD2E2-FC66-4282-B3A5-2EB71612FD9A}"/>
              </a:ext>
            </a:extLst>
          </p:cNvPr>
          <p:cNvSpPr>
            <a:spLocks/>
          </p:cNvSpPr>
          <p:nvPr/>
        </p:nvSpPr>
        <p:spPr bwMode="auto">
          <a:xfrm>
            <a:off x="4119480" y="5964370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1" y="91"/>
                  <a:pt x="0" y="70"/>
                  <a:pt x="0" y="46"/>
                </a:cubicBezTo>
                <a:cubicBezTo>
                  <a:pt x="0" y="20"/>
                  <a:pt x="21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8" name="Oval 963">
            <a:extLst>
              <a:ext uri="{FF2B5EF4-FFF2-40B4-BE49-F238E27FC236}">
                <a16:creationId xmlns:a16="http://schemas.microsoft.com/office/drawing/2014/main" id="{F0B4F1D5-8B0E-468E-BFF2-187A2C19B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443" y="536325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29" name="Oval 964">
            <a:extLst>
              <a:ext uri="{FF2B5EF4-FFF2-40B4-BE49-F238E27FC236}">
                <a16:creationId xmlns:a16="http://schemas.microsoft.com/office/drawing/2014/main" id="{6055666B-35E4-457A-99B8-326167A3A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350" y="5998754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0" name="Oval 965">
            <a:extLst>
              <a:ext uri="{FF2B5EF4-FFF2-40B4-BE49-F238E27FC236}">
                <a16:creationId xmlns:a16="http://schemas.microsoft.com/office/drawing/2014/main" id="{62C6E09B-74FA-4756-A409-FC0B3DD961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0613" y="58754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1" name="Oval 966">
            <a:extLst>
              <a:ext uri="{FF2B5EF4-FFF2-40B4-BE49-F238E27FC236}">
                <a16:creationId xmlns:a16="http://schemas.microsoft.com/office/drawing/2014/main" id="{36F1BE91-6B68-4A53-A600-4122B890E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845807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2" name="Oval 967">
            <a:extLst>
              <a:ext uri="{FF2B5EF4-FFF2-40B4-BE49-F238E27FC236}">
                <a16:creationId xmlns:a16="http://schemas.microsoft.com/office/drawing/2014/main" id="{3294F790-54A4-4095-B0D4-C3561127A5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0661" y="588611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3" name="Oval 968">
            <a:extLst>
              <a:ext uri="{FF2B5EF4-FFF2-40B4-BE49-F238E27FC236}">
                <a16:creationId xmlns:a16="http://schemas.microsoft.com/office/drawing/2014/main" id="{F69FC574-13B0-42A3-B173-6F01128990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80" y="603432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4" name="Oval 969">
            <a:extLst>
              <a:ext uri="{FF2B5EF4-FFF2-40B4-BE49-F238E27FC236}">
                <a16:creationId xmlns:a16="http://schemas.microsoft.com/office/drawing/2014/main" id="{5A58C50A-A160-4CD5-A19B-5F1DE9D64A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920" y="605447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5" name="Oval 970">
            <a:extLst>
              <a:ext uri="{FF2B5EF4-FFF2-40B4-BE49-F238E27FC236}">
                <a16:creationId xmlns:a16="http://schemas.microsoft.com/office/drawing/2014/main" id="{5E969F5F-3C54-4D3E-912A-6BAE381B56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214" y="529804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6" name="Oval 971">
            <a:extLst>
              <a:ext uri="{FF2B5EF4-FFF2-40B4-BE49-F238E27FC236}">
                <a16:creationId xmlns:a16="http://schemas.microsoft.com/office/drawing/2014/main" id="{CE94B787-DFB5-4B85-A2F7-36EDA8042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126" y="606159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7" name="Oval 972">
            <a:extLst>
              <a:ext uri="{FF2B5EF4-FFF2-40B4-BE49-F238E27FC236}">
                <a16:creationId xmlns:a16="http://schemas.microsoft.com/office/drawing/2014/main" id="{F3BC1069-3AB0-4AF3-A69B-447FB24F7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4088" y="549960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8" name="Oval 973">
            <a:extLst>
              <a:ext uri="{FF2B5EF4-FFF2-40B4-BE49-F238E27FC236}">
                <a16:creationId xmlns:a16="http://schemas.microsoft.com/office/drawing/2014/main" id="{FC0DE06B-06CE-423A-BF03-8B2A72493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340" y="542846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39" name="Oval 974">
            <a:extLst>
              <a:ext uri="{FF2B5EF4-FFF2-40B4-BE49-F238E27FC236}">
                <a16:creationId xmlns:a16="http://schemas.microsoft.com/office/drawing/2014/main" id="{01C4588E-62B2-4B50-886D-3F065C605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3166" y="5363256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0" name="Oval 975">
            <a:extLst>
              <a:ext uri="{FF2B5EF4-FFF2-40B4-BE49-F238E27FC236}">
                <a16:creationId xmlns:a16="http://schemas.microsoft.com/office/drawing/2014/main" id="{5D9C9840-7660-4F65-A8C4-BD6D53F5F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8427" y="574621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1" name="Oval 976">
            <a:extLst>
              <a:ext uri="{FF2B5EF4-FFF2-40B4-BE49-F238E27FC236}">
                <a16:creationId xmlns:a16="http://schemas.microsoft.com/office/drawing/2014/main" id="{96CDD252-CC44-4300-A41D-CB2DF4FA3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058" y="5921687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2" name="Oval 977">
            <a:extLst>
              <a:ext uri="{FF2B5EF4-FFF2-40B4-BE49-F238E27FC236}">
                <a16:creationId xmlns:a16="http://schemas.microsoft.com/office/drawing/2014/main" id="{558482FC-E66A-40E7-A18F-92981A255E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9411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3" name="Oval 978">
            <a:extLst>
              <a:ext uri="{FF2B5EF4-FFF2-40B4-BE49-F238E27FC236}">
                <a16:creationId xmlns:a16="http://schemas.microsoft.com/office/drawing/2014/main" id="{B5FA215C-C2A0-425E-8C8C-300B8036E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627" y="5967925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4" name="Oval 979">
            <a:extLst>
              <a:ext uri="{FF2B5EF4-FFF2-40B4-BE49-F238E27FC236}">
                <a16:creationId xmlns:a16="http://schemas.microsoft.com/office/drawing/2014/main" id="{F9E2FD50-B570-4A6A-A67D-F3C0DC6D5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983" y="599994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5" name="Oval 980">
            <a:extLst>
              <a:ext uri="{FF2B5EF4-FFF2-40B4-BE49-F238E27FC236}">
                <a16:creationId xmlns:a16="http://schemas.microsoft.com/office/drawing/2014/main" id="{35048C1C-4130-4B86-9C31-B7DFB134B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5814" y="526247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6" name="Oval 981">
            <a:extLst>
              <a:ext uri="{FF2B5EF4-FFF2-40B4-BE49-F238E27FC236}">
                <a16:creationId xmlns:a16="http://schemas.microsoft.com/office/drawing/2014/main" id="{0F22C9EE-A655-4C7D-82D4-040B124CC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2954" y="578178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7" name="Oval 982">
            <a:extLst>
              <a:ext uri="{FF2B5EF4-FFF2-40B4-BE49-F238E27FC236}">
                <a16:creationId xmlns:a16="http://schemas.microsoft.com/office/drawing/2014/main" id="{E765DD09-8508-417F-A945-E0783E74A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74384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8" name="Oval 983">
            <a:extLst>
              <a:ext uri="{FF2B5EF4-FFF2-40B4-BE49-F238E27FC236}">
                <a16:creationId xmlns:a16="http://schemas.microsoft.com/office/drawing/2014/main" id="{898FA3AD-04D6-40BC-ACFE-76C3C39082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8511" y="612798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49" name="Oval 984">
            <a:extLst>
              <a:ext uri="{FF2B5EF4-FFF2-40B4-BE49-F238E27FC236}">
                <a16:creationId xmlns:a16="http://schemas.microsoft.com/office/drawing/2014/main" id="{D1DD8F64-0568-49F8-95C2-D6B71C930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9269" y="5997567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0" name="Oval 985">
            <a:extLst>
              <a:ext uri="{FF2B5EF4-FFF2-40B4-BE49-F238E27FC236}">
                <a16:creationId xmlns:a16="http://schemas.microsoft.com/office/drawing/2014/main" id="{47668C1B-A8BE-4E58-B469-4F2B1DD78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39" y="581616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1" name="Oval 986">
            <a:extLst>
              <a:ext uri="{FF2B5EF4-FFF2-40B4-BE49-F238E27FC236}">
                <a16:creationId xmlns:a16="http://schemas.microsoft.com/office/drawing/2014/main" id="{526E8A91-4C83-4236-8102-1BFA61D08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4285" y="580786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2" name="Oval 987">
            <a:extLst>
              <a:ext uri="{FF2B5EF4-FFF2-40B4-BE49-F238E27FC236}">
                <a16:creationId xmlns:a16="http://schemas.microsoft.com/office/drawing/2014/main" id="{6AE1AFBF-B951-49D0-8343-4FE52330D0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9316" y="600112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3" name="Oval 988">
            <a:extLst>
              <a:ext uri="{FF2B5EF4-FFF2-40B4-BE49-F238E27FC236}">
                <a16:creationId xmlns:a16="http://schemas.microsoft.com/office/drawing/2014/main" id="{4AD87857-A42B-47D0-A3FC-3405793BCA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5058" y="569641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4" name="Oval 989">
            <a:extLst>
              <a:ext uri="{FF2B5EF4-FFF2-40B4-BE49-F238E27FC236}">
                <a16:creationId xmlns:a16="http://schemas.microsoft.com/office/drawing/2014/main" id="{FD7CB97D-3CC4-4294-B1C7-9CEE78276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595725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5" name="Oval 990">
            <a:extLst>
              <a:ext uri="{FF2B5EF4-FFF2-40B4-BE49-F238E27FC236}">
                <a16:creationId xmlns:a16="http://schemas.microsoft.com/office/drawing/2014/main" id="{10DAD7D2-DC5E-4840-B68C-6DBF09619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0661" y="583988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6" name="Oval 991">
            <a:extLst>
              <a:ext uri="{FF2B5EF4-FFF2-40B4-BE49-F238E27FC236}">
                <a16:creationId xmlns:a16="http://schemas.microsoft.com/office/drawing/2014/main" id="{483A59EF-708B-4FC0-87D6-9EADC5640B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8579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7" name="Oval 992">
            <a:extLst>
              <a:ext uri="{FF2B5EF4-FFF2-40B4-BE49-F238E27FC236}">
                <a16:creationId xmlns:a16="http://schemas.microsoft.com/office/drawing/2014/main" id="{8886CF49-7E7A-42F6-BF9E-62D808051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0566" y="606040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8" name="Oval 993">
            <a:extLst>
              <a:ext uri="{FF2B5EF4-FFF2-40B4-BE49-F238E27FC236}">
                <a16:creationId xmlns:a16="http://schemas.microsoft.com/office/drawing/2014/main" id="{210BE46A-63D2-4F51-87D4-BC4CF4EF00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122" y="604973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59" name="Oval 994">
            <a:extLst>
              <a:ext uri="{FF2B5EF4-FFF2-40B4-BE49-F238E27FC236}">
                <a16:creationId xmlns:a16="http://schemas.microsoft.com/office/drawing/2014/main" id="{23E8729D-CE2F-49D4-8EE3-F01645EBF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701" y="5588525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0" name="Oval 995">
            <a:extLst>
              <a:ext uri="{FF2B5EF4-FFF2-40B4-BE49-F238E27FC236}">
                <a16:creationId xmlns:a16="http://schemas.microsoft.com/office/drawing/2014/main" id="{167037E9-7333-413F-952B-98BBBE13F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426" y="6037879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1" name="Oval 996">
            <a:extLst>
              <a:ext uri="{FF2B5EF4-FFF2-40B4-BE49-F238E27FC236}">
                <a16:creationId xmlns:a16="http://schemas.microsoft.com/office/drawing/2014/main" id="{BF6AE6EB-5D5C-4E7C-84DF-7695CD40D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276" y="568337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2" name="Oval 997">
            <a:extLst>
              <a:ext uri="{FF2B5EF4-FFF2-40B4-BE49-F238E27FC236}">
                <a16:creationId xmlns:a16="http://schemas.microsoft.com/office/drawing/2014/main" id="{CA574C70-27E2-4764-8EFE-A76D035F4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952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3" name="Oval 998">
            <a:extLst>
              <a:ext uri="{FF2B5EF4-FFF2-40B4-BE49-F238E27FC236}">
                <a16:creationId xmlns:a16="http://schemas.microsoft.com/office/drawing/2014/main" id="{E1A9256A-0028-4973-837A-01C81C0E70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998" y="6156443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4" name="Oval 999">
            <a:extLst>
              <a:ext uri="{FF2B5EF4-FFF2-40B4-BE49-F238E27FC236}">
                <a16:creationId xmlns:a16="http://schemas.microsoft.com/office/drawing/2014/main" id="{0E5D19EB-7877-4887-86E5-A7B0778127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517" y="6023651"/>
            <a:ext cx="88204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5" name="Oval 1000">
            <a:extLst>
              <a:ext uri="{FF2B5EF4-FFF2-40B4-BE49-F238E27FC236}">
                <a16:creationId xmlns:a16="http://schemas.microsoft.com/office/drawing/2014/main" id="{9D28CCA3-14D0-44A6-9D19-85E7C2A29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79" y="5779413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6" name="Oval 1001">
            <a:extLst>
              <a:ext uri="{FF2B5EF4-FFF2-40B4-BE49-F238E27FC236}">
                <a16:creationId xmlns:a16="http://schemas.microsoft.com/office/drawing/2014/main" id="{F16ECDDA-19FE-4BEE-A435-976889BAC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2743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7" name="Oval 1002">
            <a:extLst>
              <a:ext uri="{FF2B5EF4-FFF2-40B4-BE49-F238E27FC236}">
                <a16:creationId xmlns:a16="http://schemas.microsoft.com/office/drawing/2014/main" id="{A125FE7D-94DB-4E6E-B8A7-FB43BDDF6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92524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8" name="Oval 1003">
            <a:extLst>
              <a:ext uri="{FF2B5EF4-FFF2-40B4-BE49-F238E27FC236}">
                <a16:creationId xmlns:a16="http://schemas.microsoft.com/office/drawing/2014/main" id="{38E80DE6-2421-4802-A0A7-FE5AF44A3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846" y="571775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69" name="Oval 1004">
            <a:extLst>
              <a:ext uri="{FF2B5EF4-FFF2-40B4-BE49-F238E27FC236}">
                <a16:creationId xmlns:a16="http://schemas.microsoft.com/office/drawing/2014/main" id="{7E4806A2-2F97-45CA-ABB3-8D6EA77F9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00" y="5983339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0" name="Oval 1005">
            <a:extLst>
              <a:ext uri="{FF2B5EF4-FFF2-40B4-BE49-F238E27FC236}">
                <a16:creationId xmlns:a16="http://schemas.microsoft.com/office/drawing/2014/main" id="{818CB54B-9EC9-422C-B305-0DFD4D395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4613" y="599045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1" name="Oval 1006">
            <a:extLst>
              <a:ext uri="{FF2B5EF4-FFF2-40B4-BE49-F238E27FC236}">
                <a16:creationId xmlns:a16="http://schemas.microsoft.com/office/drawing/2014/main" id="{D57BD3A1-D4ED-41DF-B802-ED44ED60AB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354" y="581023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2" name="Oval 1007">
            <a:extLst>
              <a:ext uri="{FF2B5EF4-FFF2-40B4-BE49-F238E27FC236}">
                <a16:creationId xmlns:a16="http://schemas.microsoft.com/office/drawing/2014/main" id="{C03783DE-7177-40CA-919E-996C26EA80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658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3" name="Oval 1008">
            <a:extLst>
              <a:ext uri="{FF2B5EF4-FFF2-40B4-BE49-F238E27FC236}">
                <a16:creationId xmlns:a16="http://schemas.microsoft.com/office/drawing/2014/main" id="{3A041C91-7C3B-45D6-A51F-2216A7525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0306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4" name="Oval 1009">
            <a:extLst>
              <a:ext uri="{FF2B5EF4-FFF2-40B4-BE49-F238E27FC236}">
                <a16:creationId xmlns:a16="http://schemas.microsoft.com/office/drawing/2014/main" id="{E0D94027-FDEC-4B10-AEEB-8A79AE383E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79" y="5302788"/>
            <a:ext cx="88204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5" name="Oval 1010">
            <a:extLst>
              <a:ext uri="{FF2B5EF4-FFF2-40B4-BE49-F238E27FC236}">
                <a16:creationId xmlns:a16="http://schemas.microsoft.com/office/drawing/2014/main" id="{03B513E8-F1C5-41BA-A897-71E6601B6E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557667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6" name="Oval 1011">
            <a:extLst>
              <a:ext uri="{FF2B5EF4-FFF2-40B4-BE49-F238E27FC236}">
                <a16:creationId xmlns:a16="http://schemas.microsoft.com/office/drawing/2014/main" id="{9263F8D1-7C6D-4C60-9512-38A29E2E3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538" y="5701161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7" name="Freeform 1012">
            <a:extLst>
              <a:ext uri="{FF2B5EF4-FFF2-40B4-BE49-F238E27FC236}">
                <a16:creationId xmlns:a16="http://schemas.microsoft.com/office/drawing/2014/main" id="{522C856B-34E6-48D4-BD2B-56EEACD0F2CE}"/>
              </a:ext>
            </a:extLst>
          </p:cNvPr>
          <p:cNvSpPr>
            <a:spLocks/>
          </p:cNvSpPr>
          <p:nvPr/>
        </p:nvSpPr>
        <p:spPr bwMode="auto">
          <a:xfrm>
            <a:off x="5802151" y="5726058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8" name="Oval 1013">
            <a:extLst>
              <a:ext uri="{FF2B5EF4-FFF2-40B4-BE49-F238E27FC236}">
                <a16:creationId xmlns:a16="http://schemas.microsoft.com/office/drawing/2014/main" id="{062760AE-4AFD-4C93-9FA5-E84BDCA9A7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330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79" name="Oval 1014">
            <a:extLst>
              <a:ext uri="{FF2B5EF4-FFF2-40B4-BE49-F238E27FC236}">
                <a16:creationId xmlns:a16="http://schemas.microsoft.com/office/drawing/2014/main" id="{53BC85C0-0848-4413-8658-EF02A9EF6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2298" y="56110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0" name="Oval 1015">
            <a:extLst>
              <a:ext uri="{FF2B5EF4-FFF2-40B4-BE49-F238E27FC236}">
                <a16:creationId xmlns:a16="http://schemas.microsoft.com/office/drawing/2014/main" id="{97BE17DE-A883-40BA-93FE-5B7F5977C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627" y="5741472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1" name="Oval 1016">
            <a:extLst>
              <a:ext uri="{FF2B5EF4-FFF2-40B4-BE49-F238E27FC236}">
                <a16:creationId xmlns:a16="http://schemas.microsoft.com/office/drawing/2014/main" id="{DA42A376-47B0-4B1B-A3EA-86CF96806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56691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2" name="Oval 1017">
            <a:extLst>
              <a:ext uri="{FF2B5EF4-FFF2-40B4-BE49-F238E27FC236}">
                <a16:creationId xmlns:a16="http://schemas.microsoft.com/office/drawing/2014/main" id="{602B3ABE-FF26-4B02-A3B6-6E4FDA2AA6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81022" y="591694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3" name="Oval 1018">
            <a:extLst>
              <a:ext uri="{FF2B5EF4-FFF2-40B4-BE49-F238E27FC236}">
                <a16:creationId xmlns:a16="http://schemas.microsoft.com/office/drawing/2014/main" id="{2A50BEB7-8ADB-45D2-9136-D49FBC22B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4" name="Freeform 1019">
            <a:extLst>
              <a:ext uri="{FF2B5EF4-FFF2-40B4-BE49-F238E27FC236}">
                <a16:creationId xmlns:a16="http://schemas.microsoft.com/office/drawing/2014/main" id="{75A44786-44A3-4CF1-ADB5-F795BEA0B7BF}"/>
              </a:ext>
            </a:extLst>
          </p:cNvPr>
          <p:cNvSpPr>
            <a:spLocks/>
          </p:cNvSpPr>
          <p:nvPr/>
        </p:nvSpPr>
        <p:spPr bwMode="auto">
          <a:xfrm>
            <a:off x="4003167" y="6056848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5" name="Oval 1020">
            <a:extLst>
              <a:ext uri="{FF2B5EF4-FFF2-40B4-BE49-F238E27FC236}">
                <a16:creationId xmlns:a16="http://schemas.microsoft.com/office/drawing/2014/main" id="{1B9AF5A1-9773-4DE2-9795-268EAE1FA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840" y="582328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6" name="Oval 1021">
            <a:extLst>
              <a:ext uri="{FF2B5EF4-FFF2-40B4-BE49-F238E27FC236}">
                <a16:creationId xmlns:a16="http://schemas.microsoft.com/office/drawing/2014/main" id="{51C12075-3233-4FA2-ADCD-F7CCE76A9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966" y="590271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7" name="Oval 1022">
            <a:extLst>
              <a:ext uri="{FF2B5EF4-FFF2-40B4-BE49-F238E27FC236}">
                <a16:creationId xmlns:a16="http://schemas.microsoft.com/office/drawing/2014/main" id="{8FF9C1C6-7670-48FC-8847-730512C5F3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2367" y="496488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8" name="Oval 1023">
            <a:extLst>
              <a:ext uri="{FF2B5EF4-FFF2-40B4-BE49-F238E27FC236}">
                <a16:creationId xmlns:a16="http://schemas.microsoft.com/office/drawing/2014/main" id="{3774F6C4-0897-4E30-A9A2-6506E9DE1C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961" y="575688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89" name="Oval 1024">
            <a:extLst>
              <a:ext uri="{FF2B5EF4-FFF2-40B4-BE49-F238E27FC236}">
                <a16:creationId xmlns:a16="http://schemas.microsoft.com/office/drawing/2014/main" id="{1BAB1D11-73DB-4678-9E21-AE54E965E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1937" y="602009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0" name="Oval 1025">
            <a:extLst>
              <a:ext uri="{FF2B5EF4-FFF2-40B4-BE49-F238E27FC236}">
                <a16:creationId xmlns:a16="http://schemas.microsoft.com/office/drawing/2014/main" id="{E52E3119-21BA-498A-9BE4-C08939A33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0000" y="6265521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1" name="Oval 1026">
            <a:extLst>
              <a:ext uri="{FF2B5EF4-FFF2-40B4-BE49-F238E27FC236}">
                <a16:creationId xmlns:a16="http://schemas.microsoft.com/office/drawing/2014/main" id="{497ACB8F-3FF5-45CF-BA87-87B68A41F6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600" y="598452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2" name="Oval 1027">
            <a:extLst>
              <a:ext uri="{FF2B5EF4-FFF2-40B4-BE49-F238E27FC236}">
                <a16:creationId xmlns:a16="http://schemas.microsoft.com/office/drawing/2014/main" id="{D029F8B1-1B5C-4366-9803-F84A8661B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8770" y="58754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3" name="Oval 1028">
            <a:extLst>
              <a:ext uri="{FF2B5EF4-FFF2-40B4-BE49-F238E27FC236}">
                <a16:creationId xmlns:a16="http://schemas.microsoft.com/office/drawing/2014/main" id="{E23DFAC0-2D9B-4303-8D37-3660FB02EA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983" y="615407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4" name="Oval 1029">
            <a:extLst>
              <a:ext uri="{FF2B5EF4-FFF2-40B4-BE49-F238E27FC236}">
                <a16:creationId xmlns:a16="http://schemas.microsoft.com/office/drawing/2014/main" id="{0B76723D-1A51-4010-9DB9-A084BE9C0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2743" y="5784154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5" name="Oval 1030">
            <a:extLst>
              <a:ext uri="{FF2B5EF4-FFF2-40B4-BE49-F238E27FC236}">
                <a16:creationId xmlns:a16="http://schemas.microsoft.com/office/drawing/2014/main" id="{7468E26D-52BD-4F2F-93A2-FA2B99F04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32" y="594302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6" name="Oval 1031">
            <a:extLst>
              <a:ext uri="{FF2B5EF4-FFF2-40B4-BE49-F238E27FC236}">
                <a16:creationId xmlns:a16="http://schemas.microsoft.com/office/drawing/2014/main" id="{D4E48C1F-8CE5-4AF0-83A6-EBE5F26A52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302" y="5883748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7" name="Oval 1032">
            <a:extLst>
              <a:ext uri="{FF2B5EF4-FFF2-40B4-BE49-F238E27FC236}">
                <a16:creationId xmlns:a16="http://schemas.microsoft.com/office/drawing/2014/main" id="{A9ABE840-A7F6-4DBC-83C9-98721FAAB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96" y="6086490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8" name="Oval 1033">
            <a:extLst>
              <a:ext uri="{FF2B5EF4-FFF2-40B4-BE49-F238E27FC236}">
                <a16:creationId xmlns:a16="http://schemas.microsoft.com/office/drawing/2014/main" id="{44997E05-7EF1-490F-A8AF-5E37338F3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2197" y="614458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999" name="Oval 1034">
            <a:extLst>
              <a:ext uri="{FF2B5EF4-FFF2-40B4-BE49-F238E27FC236}">
                <a16:creationId xmlns:a16="http://schemas.microsoft.com/office/drawing/2014/main" id="{61AF40D7-0095-4A4A-9177-7422DF4A7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621453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0" name="Oval 1035">
            <a:extLst>
              <a:ext uri="{FF2B5EF4-FFF2-40B4-BE49-F238E27FC236}">
                <a16:creationId xmlns:a16="http://schemas.microsoft.com/office/drawing/2014/main" id="{C816178A-E520-4904-B964-EBE12C3A5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603669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1" name="Oval 1036">
            <a:extLst>
              <a:ext uri="{FF2B5EF4-FFF2-40B4-BE49-F238E27FC236}">
                <a16:creationId xmlns:a16="http://schemas.microsoft.com/office/drawing/2014/main" id="{8AD5DD1C-683F-4932-92A0-C5EF855B4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8770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2" name="Oval 1037">
            <a:extLst>
              <a:ext uri="{FF2B5EF4-FFF2-40B4-BE49-F238E27FC236}">
                <a16:creationId xmlns:a16="http://schemas.microsoft.com/office/drawing/2014/main" id="{48C6AD11-0B75-4CC6-9052-4C94D3CF2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9692" y="609597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3" name="Oval 1038">
            <a:extLst>
              <a:ext uri="{FF2B5EF4-FFF2-40B4-BE49-F238E27FC236}">
                <a16:creationId xmlns:a16="http://schemas.microsoft.com/office/drawing/2014/main" id="{E6EDE3BE-33EB-40C9-ADFC-6E34FD45C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153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4" name="Oval 1039">
            <a:extLst>
              <a:ext uri="{FF2B5EF4-FFF2-40B4-BE49-F238E27FC236}">
                <a16:creationId xmlns:a16="http://schemas.microsoft.com/office/drawing/2014/main" id="{4F79AA9C-EEB8-46D4-94E4-8DAD6BE43C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7187" y="596081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5" name="Oval 1040">
            <a:extLst>
              <a:ext uri="{FF2B5EF4-FFF2-40B4-BE49-F238E27FC236}">
                <a16:creationId xmlns:a16="http://schemas.microsoft.com/office/drawing/2014/main" id="{DC28D046-4318-4F0C-8DA5-2FBCFE973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340" y="5372741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6" name="Oval 1041">
            <a:extLst>
              <a:ext uri="{FF2B5EF4-FFF2-40B4-BE49-F238E27FC236}">
                <a16:creationId xmlns:a16="http://schemas.microsoft.com/office/drawing/2014/main" id="{FE9A308C-12FF-44A2-9676-50802C986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952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7" name="Oval 1042">
            <a:extLst>
              <a:ext uri="{FF2B5EF4-FFF2-40B4-BE49-F238E27FC236}">
                <a16:creationId xmlns:a16="http://schemas.microsoft.com/office/drawing/2014/main" id="{1416046C-5DAC-44A0-9CE8-4E2D037F2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7282" y="556125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8" name="Oval 1043">
            <a:extLst>
              <a:ext uri="{FF2B5EF4-FFF2-40B4-BE49-F238E27FC236}">
                <a16:creationId xmlns:a16="http://schemas.microsoft.com/office/drawing/2014/main" id="{30A351D9-C4E2-4591-AFFD-F4D671124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633" y="5461662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09" name="Oval 1044">
            <a:extLst>
              <a:ext uri="{FF2B5EF4-FFF2-40B4-BE49-F238E27FC236}">
                <a16:creationId xmlns:a16="http://schemas.microsoft.com/office/drawing/2014/main" id="{4F824534-21BF-4A5E-B839-95E167949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81" y="5648992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0" name="Oval 1045">
            <a:extLst>
              <a:ext uri="{FF2B5EF4-FFF2-40B4-BE49-F238E27FC236}">
                <a16:creationId xmlns:a16="http://schemas.microsoft.com/office/drawing/2014/main" id="{48C4FCA6-F591-4ECC-9D94-455EF80C2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611138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1" name="Oval 1046">
            <a:extLst>
              <a:ext uri="{FF2B5EF4-FFF2-40B4-BE49-F238E27FC236}">
                <a16:creationId xmlns:a16="http://schemas.microsoft.com/office/drawing/2014/main" id="{281EBEB8-3C48-4BF5-B292-76C1883E98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1891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2" name="Oval 1047">
            <a:extLst>
              <a:ext uri="{FF2B5EF4-FFF2-40B4-BE49-F238E27FC236}">
                <a16:creationId xmlns:a16="http://schemas.microsoft.com/office/drawing/2014/main" id="{44F81E7A-0A8C-496F-A466-BD4113F4F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8421" y="6002311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3" name="Oval 1048">
            <a:extLst>
              <a:ext uri="{FF2B5EF4-FFF2-40B4-BE49-F238E27FC236}">
                <a16:creationId xmlns:a16="http://schemas.microsoft.com/office/drawing/2014/main" id="{23B60E34-2AC1-4FC9-9981-7F5ECE2913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69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4" name="Oval 1049">
            <a:extLst>
              <a:ext uri="{FF2B5EF4-FFF2-40B4-BE49-F238E27FC236}">
                <a16:creationId xmlns:a16="http://schemas.microsoft.com/office/drawing/2014/main" id="{9FA9C99A-50FA-4AAB-9702-4D17C6901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7493" y="6008238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5" name="Oval 1050">
            <a:extLst>
              <a:ext uri="{FF2B5EF4-FFF2-40B4-BE49-F238E27FC236}">
                <a16:creationId xmlns:a16="http://schemas.microsoft.com/office/drawing/2014/main" id="{DFF95B7B-C3CD-4F83-93D1-6F90037ABB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620" y="536325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6" name="Oval 1051">
            <a:extLst>
              <a:ext uri="{FF2B5EF4-FFF2-40B4-BE49-F238E27FC236}">
                <a16:creationId xmlns:a16="http://schemas.microsoft.com/office/drawing/2014/main" id="{A6A5A4F0-3B51-42BD-8654-B40AD40FB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044" y="609953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7" name="Oval 1052">
            <a:extLst>
              <a:ext uri="{FF2B5EF4-FFF2-40B4-BE49-F238E27FC236}">
                <a16:creationId xmlns:a16="http://schemas.microsoft.com/office/drawing/2014/main" id="{6141D7F6-BBEB-4A31-810C-D582308C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8368" y="607463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8" name="Oval 1053">
            <a:extLst>
              <a:ext uri="{FF2B5EF4-FFF2-40B4-BE49-F238E27FC236}">
                <a16:creationId xmlns:a16="http://schemas.microsoft.com/office/drawing/2014/main" id="{34DC4593-6CAE-4550-9CD0-5315B26CC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910" y="598096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19" name="Oval 1054">
            <a:extLst>
              <a:ext uri="{FF2B5EF4-FFF2-40B4-BE49-F238E27FC236}">
                <a16:creationId xmlns:a16="http://schemas.microsoft.com/office/drawing/2014/main" id="{C9B28F42-C4C0-4505-B9DB-9C8CED56A7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276" y="601535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0" name="Oval 1055">
            <a:extLst>
              <a:ext uri="{FF2B5EF4-FFF2-40B4-BE49-F238E27FC236}">
                <a16:creationId xmlns:a16="http://schemas.microsoft.com/office/drawing/2014/main" id="{A9145457-53AE-4B7C-B2BE-1F8D63FF9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1419" y="584936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1" name="Oval 1056">
            <a:extLst>
              <a:ext uri="{FF2B5EF4-FFF2-40B4-BE49-F238E27FC236}">
                <a16:creationId xmlns:a16="http://schemas.microsoft.com/office/drawing/2014/main" id="{278CC2B6-1ABA-4A49-9C76-8F5737156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109" y="589204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2" name="Oval 1057">
            <a:extLst>
              <a:ext uri="{FF2B5EF4-FFF2-40B4-BE49-F238E27FC236}">
                <a16:creationId xmlns:a16="http://schemas.microsoft.com/office/drawing/2014/main" id="{987DC601-0934-425C-94E8-0E7A9978C3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412" y="564069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3" name="Oval 1058">
            <a:extLst>
              <a:ext uri="{FF2B5EF4-FFF2-40B4-BE49-F238E27FC236}">
                <a16:creationId xmlns:a16="http://schemas.microsoft.com/office/drawing/2014/main" id="{7E7D711B-C5EC-4493-895B-31852D641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96" y="6039064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4" name="Oval 1059">
            <a:extLst>
              <a:ext uri="{FF2B5EF4-FFF2-40B4-BE49-F238E27FC236}">
                <a16:creationId xmlns:a16="http://schemas.microsoft.com/office/drawing/2014/main" id="{91174D25-8D4D-4790-8E58-EC5DB3D64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538" y="609597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5" name="Oval 1060">
            <a:extLst>
              <a:ext uri="{FF2B5EF4-FFF2-40B4-BE49-F238E27FC236}">
                <a16:creationId xmlns:a16="http://schemas.microsoft.com/office/drawing/2014/main" id="{79B8FBC2-6F77-465D-AA6F-B9D9F52826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033" y="59418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6" name="Oval 1061">
            <a:extLst>
              <a:ext uri="{FF2B5EF4-FFF2-40B4-BE49-F238E27FC236}">
                <a16:creationId xmlns:a16="http://schemas.microsoft.com/office/drawing/2014/main" id="{9179F231-709E-4C73-8570-5041EA17A6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013" y="590271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7" name="Oval 1062">
            <a:extLst>
              <a:ext uri="{FF2B5EF4-FFF2-40B4-BE49-F238E27FC236}">
                <a16:creationId xmlns:a16="http://schemas.microsoft.com/office/drawing/2014/main" id="{CFCE0D72-068C-4192-BE62-EE25ED852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0497" y="612443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8" name="Oval 1063">
            <a:extLst>
              <a:ext uri="{FF2B5EF4-FFF2-40B4-BE49-F238E27FC236}">
                <a16:creationId xmlns:a16="http://schemas.microsoft.com/office/drawing/2014/main" id="{91E75D40-9C68-44FD-B5FC-C5EAD7429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753" y="571538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29" name="Oval 1064">
            <a:extLst>
              <a:ext uri="{FF2B5EF4-FFF2-40B4-BE49-F238E27FC236}">
                <a16:creationId xmlns:a16="http://schemas.microsoft.com/office/drawing/2014/main" id="{6EE866A3-7B99-47C3-AD34-E3C9BD804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617778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0" name="Oval 1065">
            <a:extLst>
              <a:ext uri="{FF2B5EF4-FFF2-40B4-BE49-F238E27FC236}">
                <a16:creationId xmlns:a16="http://schemas.microsoft.com/office/drawing/2014/main" id="{59937D7A-A91B-4E9E-B316-9BFA4B9A71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3426" y="6148142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1" name="Oval 1066">
            <a:extLst>
              <a:ext uri="{FF2B5EF4-FFF2-40B4-BE49-F238E27FC236}">
                <a16:creationId xmlns:a16="http://schemas.microsoft.com/office/drawing/2014/main" id="{DECB3F59-D919-436D-832F-B3BADF03B4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7044" y="575095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2" name="Oval 1067">
            <a:extLst>
              <a:ext uri="{FF2B5EF4-FFF2-40B4-BE49-F238E27FC236}">
                <a16:creationId xmlns:a16="http://schemas.microsoft.com/office/drawing/2014/main" id="{BFD2C600-A39D-40F7-A58B-637C4F8BE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320" y="6139843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3" name="Oval 1068">
            <a:extLst>
              <a:ext uri="{FF2B5EF4-FFF2-40B4-BE49-F238E27FC236}">
                <a16:creationId xmlns:a16="http://schemas.microsoft.com/office/drawing/2014/main" id="{703AF2FA-AB76-47C0-BDEC-C90118426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3924" y="6021281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4" name="Freeform 1069">
            <a:extLst>
              <a:ext uri="{FF2B5EF4-FFF2-40B4-BE49-F238E27FC236}">
                <a16:creationId xmlns:a16="http://schemas.microsoft.com/office/drawing/2014/main" id="{C6081DBC-5D4C-4506-9DA0-5763A2E4C85E}"/>
              </a:ext>
            </a:extLst>
          </p:cNvPr>
          <p:cNvSpPr>
            <a:spLocks/>
          </p:cNvSpPr>
          <p:nvPr/>
        </p:nvSpPr>
        <p:spPr bwMode="auto">
          <a:xfrm>
            <a:off x="4026429" y="5726058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5" name="Oval 1070">
            <a:extLst>
              <a:ext uri="{FF2B5EF4-FFF2-40B4-BE49-F238E27FC236}">
                <a16:creationId xmlns:a16="http://schemas.microsoft.com/office/drawing/2014/main" id="{1C567C07-3F62-44BE-A2FF-33384A13D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983" y="56774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6" name="Oval 1071">
            <a:extLst>
              <a:ext uri="{FF2B5EF4-FFF2-40B4-BE49-F238E27FC236}">
                <a16:creationId xmlns:a16="http://schemas.microsoft.com/office/drawing/2014/main" id="{A9C2B710-8A50-45E0-B41C-34B3CDFFC7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9289" y="606514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7" name="Oval 1072">
            <a:extLst>
              <a:ext uri="{FF2B5EF4-FFF2-40B4-BE49-F238E27FC236}">
                <a16:creationId xmlns:a16="http://schemas.microsoft.com/office/drawing/2014/main" id="{C9CFB32F-E285-45C3-B5C6-E8A93BC277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507" y="540475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8" name="Oval 1073">
            <a:extLst>
              <a:ext uri="{FF2B5EF4-FFF2-40B4-BE49-F238E27FC236}">
                <a16:creationId xmlns:a16="http://schemas.microsoft.com/office/drawing/2014/main" id="{FFABDF2C-C5A3-49DA-8D5D-121299F32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9077" y="6105461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39" name="Oval 1074">
            <a:extLst>
              <a:ext uri="{FF2B5EF4-FFF2-40B4-BE49-F238E27FC236}">
                <a16:creationId xmlns:a16="http://schemas.microsoft.com/office/drawing/2014/main" id="{8B5A4E9E-C78F-493B-9BB2-8DCA4F1908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605329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0" name="Oval 1075">
            <a:extLst>
              <a:ext uri="{FF2B5EF4-FFF2-40B4-BE49-F238E27FC236}">
                <a16:creationId xmlns:a16="http://schemas.microsoft.com/office/drawing/2014/main" id="{8FBC2B19-C5DD-48DA-8059-4839494ED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91" y="615051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1" name="Oval 1076">
            <a:extLst>
              <a:ext uri="{FF2B5EF4-FFF2-40B4-BE49-F238E27FC236}">
                <a16:creationId xmlns:a16="http://schemas.microsoft.com/office/drawing/2014/main" id="{E5DF0D9A-98EC-408B-9590-FDEA407B8C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9574" y="5809053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2" name="Oval 1077">
            <a:extLst>
              <a:ext uri="{FF2B5EF4-FFF2-40B4-BE49-F238E27FC236}">
                <a16:creationId xmlns:a16="http://schemas.microsoft.com/office/drawing/2014/main" id="{CFDB1E33-DEB6-4BD8-976F-50E507E6D0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013" y="604617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3" name="Oval 1078">
            <a:extLst>
              <a:ext uri="{FF2B5EF4-FFF2-40B4-BE49-F238E27FC236}">
                <a16:creationId xmlns:a16="http://schemas.microsoft.com/office/drawing/2014/main" id="{5B0136B5-41C5-4C7D-B07F-49A5720D58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3310" y="6090047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4" name="Oval 1079">
            <a:extLst>
              <a:ext uri="{FF2B5EF4-FFF2-40B4-BE49-F238E27FC236}">
                <a16:creationId xmlns:a16="http://schemas.microsoft.com/office/drawing/2014/main" id="{EE5909B6-9D18-4BE3-B476-135EAE62C4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91" y="563950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5" name="Oval 1080">
            <a:extLst>
              <a:ext uri="{FF2B5EF4-FFF2-40B4-BE49-F238E27FC236}">
                <a16:creationId xmlns:a16="http://schemas.microsoft.com/office/drawing/2014/main" id="{012D4B24-634F-459B-A00D-E58EAF9C06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50" y="535732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6" name="Oval 1081">
            <a:extLst>
              <a:ext uri="{FF2B5EF4-FFF2-40B4-BE49-F238E27FC236}">
                <a16:creationId xmlns:a16="http://schemas.microsoft.com/office/drawing/2014/main" id="{0CEAEAD2-A0EF-4F11-831E-CF88A90899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39" y="558022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7" name="Freeform 1082">
            <a:extLst>
              <a:ext uri="{FF2B5EF4-FFF2-40B4-BE49-F238E27FC236}">
                <a16:creationId xmlns:a16="http://schemas.microsoft.com/office/drawing/2014/main" id="{ECE8BC54-41E6-4C85-AB6A-6CE0DCB08ED8}"/>
              </a:ext>
            </a:extLst>
          </p:cNvPr>
          <p:cNvSpPr>
            <a:spLocks/>
          </p:cNvSpPr>
          <p:nvPr/>
        </p:nvSpPr>
        <p:spPr bwMode="auto">
          <a:xfrm>
            <a:off x="4000259" y="5970297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8" name="Oval 1083">
            <a:extLst>
              <a:ext uri="{FF2B5EF4-FFF2-40B4-BE49-F238E27FC236}">
                <a16:creationId xmlns:a16="http://schemas.microsoft.com/office/drawing/2014/main" id="{D1344965-D41B-46C5-A0E9-88C836A8A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859" y="607700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49" name="Oval 1084">
            <a:extLst>
              <a:ext uri="{FF2B5EF4-FFF2-40B4-BE49-F238E27FC236}">
                <a16:creationId xmlns:a16="http://schemas.microsoft.com/office/drawing/2014/main" id="{E845AA32-D7F8-453E-B032-2EB217E2C6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402" y="616948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0" name="Oval 1085">
            <a:extLst>
              <a:ext uri="{FF2B5EF4-FFF2-40B4-BE49-F238E27FC236}">
                <a16:creationId xmlns:a16="http://schemas.microsoft.com/office/drawing/2014/main" id="{B7DF2D5E-77AB-48B0-A8C2-69F089163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4088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1" name="Oval 1086">
            <a:extLst>
              <a:ext uri="{FF2B5EF4-FFF2-40B4-BE49-F238E27FC236}">
                <a16:creationId xmlns:a16="http://schemas.microsoft.com/office/drawing/2014/main" id="{82195AF9-97D5-4532-9E2E-E89AED50F4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6880" y="603313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2" name="Oval 1087">
            <a:extLst>
              <a:ext uri="{FF2B5EF4-FFF2-40B4-BE49-F238E27FC236}">
                <a16:creationId xmlns:a16="http://schemas.microsoft.com/office/drawing/2014/main" id="{6739E73E-E6C3-45DC-B79F-A8E6CA317B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79" y="6037880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3" name="Oval 1088">
            <a:extLst>
              <a:ext uri="{FF2B5EF4-FFF2-40B4-BE49-F238E27FC236}">
                <a16:creationId xmlns:a16="http://schemas.microsoft.com/office/drawing/2014/main" id="{012B8E8A-135E-436F-AC7B-62F292D2D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507" y="585884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4" name="Oval 1090">
            <a:extLst>
              <a:ext uri="{FF2B5EF4-FFF2-40B4-BE49-F238E27FC236}">
                <a16:creationId xmlns:a16="http://schemas.microsoft.com/office/drawing/2014/main" id="{8DF3DBE4-D59E-4CCC-81AF-ED67B0392D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3971" y="5421351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5" name="Oval 1091">
            <a:extLst>
              <a:ext uri="{FF2B5EF4-FFF2-40B4-BE49-F238E27FC236}">
                <a16:creationId xmlns:a16="http://schemas.microsoft.com/office/drawing/2014/main" id="{1D4A0951-090A-48CD-B274-9676F9D6FA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4776" y="597978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6" name="Oval 1092">
            <a:extLst>
              <a:ext uri="{FF2B5EF4-FFF2-40B4-BE49-F238E27FC236}">
                <a16:creationId xmlns:a16="http://schemas.microsoft.com/office/drawing/2014/main" id="{0CEA2742-4C5D-4F4C-B150-235EBFEF91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5391" y="610901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7" name="Oval 1093">
            <a:extLst>
              <a:ext uri="{FF2B5EF4-FFF2-40B4-BE49-F238E27FC236}">
                <a16:creationId xmlns:a16="http://schemas.microsoft.com/office/drawing/2014/main" id="{B5F747E7-28FC-479C-8357-BC3400996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983" y="585884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8" name="Oval 1094">
            <a:extLst>
              <a:ext uri="{FF2B5EF4-FFF2-40B4-BE49-F238E27FC236}">
                <a16:creationId xmlns:a16="http://schemas.microsoft.com/office/drawing/2014/main" id="{332FBE1F-AFD2-4C72-A938-001AD4BDF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302" y="5854106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59" name="Oval 1095">
            <a:extLst>
              <a:ext uri="{FF2B5EF4-FFF2-40B4-BE49-F238E27FC236}">
                <a16:creationId xmlns:a16="http://schemas.microsoft.com/office/drawing/2014/main" id="{73D635CE-5F8D-41CA-882B-B2B23BF609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017" y="606514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0" name="Oval 1096">
            <a:extLst>
              <a:ext uri="{FF2B5EF4-FFF2-40B4-BE49-F238E27FC236}">
                <a16:creationId xmlns:a16="http://schemas.microsoft.com/office/drawing/2014/main" id="{EC4EAB99-FBD1-4C0F-9239-05BF8A4484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030" y="5989268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1" name="Oval 1097">
            <a:extLst>
              <a:ext uri="{FF2B5EF4-FFF2-40B4-BE49-F238E27FC236}">
                <a16:creationId xmlns:a16="http://schemas.microsoft.com/office/drawing/2014/main" id="{13861DCB-627D-4A8B-BBF5-A1AA05FAA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201" y="6144587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2" name="Oval 1098">
            <a:extLst>
              <a:ext uri="{FF2B5EF4-FFF2-40B4-BE49-F238E27FC236}">
                <a16:creationId xmlns:a16="http://schemas.microsoft.com/office/drawing/2014/main" id="{4750BFB5-ABDB-411D-AE08-33ADD74946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4395" y="5800754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3" name="Oval 1099">
            <a:extLst>
              <a:ext uri="{FF2B5EF4-FFF2-40B4-BE49-F238E27FC236}">
                <a16:creationId xmlns:a16="http://schemas.microsoft.com/office/drawing/2014/main" id="{F7C1B60C-0D78-4857-9AD7-D6E75CF23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596" y="5417794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4" name="Oval 1100">
            <a:extLst>
              <a:ext uri="{FF2B5EF4-FFF2-40B4-BE49-F238E27FC236}">
                <a16:creationId xmlns:a16="http://schemas.microsoft.com/office/drawing/2014/main" id="{6E0A88E1-AA6F-4EB0-9FF4-47EF5FB73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9952" y="5941842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5" name="Oval 1101">
            <a:extLst>
              <a:ext uri="{FF2B5EF4-FFF2-40B4-BE49-F238E27FC236}">
                <a16:creationId xmlns:a16="http://schemas.microsoft.com/office/drawing/2014/main" id="{3B79824A-7AD0-4B9F-BA96-65D5C55D7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259" y="603432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6" name="Oval 1102">
            <a:extLst>
              <a:ext uri="{FF2B5EF4-FFF2-40B4-BE49-F238E27FC236}">
                <a16:creationId xmlns:a16="http://schemas.microsoft.com/office/drawing/2014/main" id="{6FB2C896-3666-404C-B546-69E5FA3B1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7445" y="5958443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7" name="Oval 1103">
            <a:extLst>
              <a:ext uri="{FF2B5EF4-FFF2-40B4-BE49-F238E27FC236}">
                <a16:creationId xmlns:a16="http://schemas.microsoft.com/office/drawing/2014/main" id="{6FE3B036-946C-4F3D-A56E-9F36C3225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862" y="5985712"/>
            <a:ext cx="88204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8" name="Oval 1104">
            <a:extLst>
              <a:ext uri="{FF2B5EF4-FFF2-40B4-BE49-F238E27FC236}">
                <a16:creationId xmlns:a16="http://schemas.microsoft.com/office/drawing/2014/main" id="{EC69416E-25D4-4A68-BF55-1A5D8FD5F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2907" y="583632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69" name="Oval 1105">
            <a:extLst>
              <a:ext uri="{FF2B5EF4-FFF2-40B4-BE49-F238E27FC236}">
                <a16:creationId xmlns:a16="http://schemas.microsoft.com/office/drawing/2014/main" id="{63C4E54B-3F96-460D-AAF6-90342EBB9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87782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0" name="Freeform 1106">
            <a:extLst>
              <a:ext uri="{FF2B5EF4-FFF2-40B4-BE49-F238E27FC236}">
                <a16:creationId xmlns:a16="http://schemas.microsoft.com/office/drawing/2014/main" id="{F03C34CB-32CE-4130-8B09-3CAE2EE9D2DD}"/>
              </a:ext>
            </a:extLst>
          </p:cNvPr>
          <p:cNvSpPr>
            <a:spLocks/>
          </p:cNvSpPr>
          <p:nvPr/>
        </p:nvSpPr>
        <p:spPr bwMode="auto">
          <a:xfrm>
            <a:off x="3993474" y="5835136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1" name="Oval 1107">
            <a:extLst>
              <a:ext uri="{FF2B5EF4-FFF2-40B4-BE49-F238E27FC236}">
                <a16:creationId xmlns:a16="http://schemas.microsoft.com/office/drawing/2014/main" id="{B1C518DF-95C0-46C2-9CB7-17004718E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027" y="610783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2" name="Oval 1108">
            <a:extLst>
              <a:ext uri="{FF2B5EF4-FFF2-40B4-BE49-F238E27FC236}">
                <a16:creationId xmlns:a16="http://schemas.microsoft.com/office/drawing/2014/main" id="{0CD373AA-2782-44C9-B227-69A531C9C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562" y="5539914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3" name="Oval 1109">
            <a:extLst>
              <a:ext uri="{FF2B5EF4-FFF2-40B4-BE49-F238E27FC236}">
                <a16:creationId xmlns:a16="http://schemas.microsoft.com/office/drawing/2014/main" id="{FFEAC897-24AB-4443-AD4C-5465A0F87C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6085306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4" name="Oval 1110">
            <a:extLst>
              <a:ext uri="{FF2B5EF4-FFF2-40B4-BE49-F238E27FC236}">
                <a16:creationId xmlns:a16="http://schemas.microsoft.com/office/drawing/2014/main" id="{21E7B592-9D69-4CD7-8F41-C13A183069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32" y="6061592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5" name="Freeform 1111">
            <a:extLst>
              <a:ext uri="{FF2B5EF4-FFF2-40B4-BE49-F238E27FC236}">
                <a16:creationId xmlns:a16="http://schemas.microsoft.com/office/drawing/2014/main" id="{EF2F4EA2-1BCA-41C5-A8D8-F3370F391C50}"/>
              </a:ext>
            </a:extLst>
          </p:cNvPr>
          <p:cNvSpPr>
            <a:spLocks/>
          </p:cNvSpPr>
          <p:nvPr/>
        </p:nvSpPr>
        <p:spPr bwMode="auto">
          <a:xfrm>
            <a:off x="4038061" y="5841064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6" name="Oval 1112">
            <a:extLst>
              <a:ext uri="{FF2B5EF4-FFF2-40B4-BE49-F238E27FC236}">
                <a16:creationId xmlns:a16="http://schemas.microsoft.com/office/drawing/2014/main" id="{CD7BA36D-A798-40FE-B382-E05A2FF29E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920" y="547352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7" name="Oval 1113">
            <a:extLst>
              <a:ext uri="{FF2B5EF4-FFF2-40B4-BE49-F238E27FC236}">
                <a16:creationId xmlns:a16="http://schemas.microsoft.com/office/drawing/2014/main" id="{388AFF77-CCF4-4046-A460-460879B80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69" y="5943029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8" name="Oval 1114">
            <a:extLst>
              <a:ext uri="{FF2B5EF4-FFF2-40B4-BE49-F238E27FC236}">
                <a16:creationId xmlns:a16="http://schemas.microsoft.com/office/drawing/2014/main" id="{1E9D09D2-4AA3-49E3-BA1D-01BD41D58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640" y="537155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79" name="Oval 1115">
            <a:extLst>
              <a:ext uri="{FF2B5EF4-FFF2-40B4-BE49-F238E27FC236}">
                <a16:creationId xmlns:a16="http://schemas.microsoft.com/office/drawing/2014/main" id="{2DC755B0-E0FA-4B79-AE58-232720D60B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0545" y="5701160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0" name="Oval 1116">
            <a:extLst>
              <a:ext uri="{FF2B5EF4-FFF2-40B4-BE49-F238E27FC236}">
                <a16:creationId xmlns:a16="http://schemas.microsoft.com/office/drawing/2014/main" id="{9C023670-C89C-45B3-8C21-7520D6ABA6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0306" y="575214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1" name="Oval 1117">
            <a:extLst>
              <a:ext uri="{FF2B5EF4-FFF2-40B4-BE49-F238E27FC236}">
                <a16:creationId xmlns:a16="http://schemas.microsoft.com/office/drawing/2014/main" id="{8DD9EB8B-466C-4533-A327-B86E77B02A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5863" y="5747399"/>
            <a:ext cx="87235" cy="107892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2" name="Oval 1118">
            <a:extLst>
              <a:ext uri="{FF2B5EF4-FFF2-40B4-BE49-F238E27FC236}">
                <a16:creationId xmlns:a16="http://schemas.microsoft.com/office/drawing/2014/main" id="{59E1591D-E0E3-417D-B011-10B95602E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412" y="5621723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3" name="Oval 1119">
            <a:extLst>
              <a:ext uri="{FF2B5EF4-FFF2-40B4-BE49-F238E27FC236}">
                <a16:creationId xmlns:a16="http://schemas.microsoft.com/office/drawing/2014/main" id="{EEB8B802-A9CB-4793-9FC6-6B57B5C7A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5910" y="6020095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4" name="Oval 1120">
            <a:extLst>
              <a:ext uri="{FF2B5EF4-FFF2-40B4-BE49-F238E27FC236}">
                <a16:creationId xmlns:a16="http://schemas.microsoft.com/office/drawing/2014/main" id="{9C09A54F-B00E-4C3F-A33C-6F521935D5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6831" y="5473520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5" name="Oval 1121">
            <a:extLst>
              <a:ext uri="{FF2B5EF4-FFF2-40B4-BE49-F238E27FC236}">
                <a16:creationId xmlns:a16="http://schemas.microsoft.com/office/drawing/2014/main" id="{1F090A24-1B31-4374-A5CB-746F3D1FFA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5422538"/>
            <a:ext cx="87235" cy="106706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6" name="Oval 1122">
            <a:extLst>
              <a:ext uri="{FF2B5EF4-FFF2-40B4-BE49-F238E27FC236}">
                <a16:creationId xmlns:a16="http://schemas.microsoft.com/office/drawing/2014/main" id="{2A0468D6-B05E-431A-98DB-664F9CF90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80" y="604380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7" name="Oval 1123">
            <a:extLst>
              <a:ext uri="{FF2B5EF4-FFF2-40B4-BE49-F238E27FC236}">
                <a16:creationId xmlns:a16="http://schemas.microsoft.com/office/drawing/2014/main" id="{07398607-DAB2-4A1F-889F-F9252BC55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971484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8" name="Oval 1124">
            <a:extLst>
              <a:ext uri="{FF2B5EF4-FFF2-40B4-BE49-F238E27FC236}">
                <a16:creationId xmlns:a16="http://schemas.microsoft.com/office/drawing/2014/main" id="{CB199A70-E51A-449D-AD81-8B91A3D57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559563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89" name="Oval 1125">
            <a:extLst>
              <a:ext uri="{FF2B5EF4-FFF2-40B4-BE49-F238E27FC236}">
                <a16:creationId xmlns:a16="http://schemas.microsoft.com/office/drawing/2014/main" id="{C156AE5B-7876-4F5E-82B3-2A9AC4C442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7092" y="571064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0" name="Oval 1126">
            <a:extLst>
              <a:ext uri="{FF2B5EF4-FFF2-40B4-BE49-F238E27FC236}">
                <a16:creationId xmlns:a16="http://schemas.microsoft.com/office/drawing/2014/main" id="{D77CD690-E36C-4FBD-AE1A-ED3A489910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323" y="556125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1" name="Oval 1127">
            <a:extLst>
              <a:ext uri="{FF2B5EF4-FFF2-40B4-BE49-F238E27FC236}">
                <a16:creationId xmlns:a16="http://schemas.microsoft.com/office/drawing/2014/main" id="{8C24383A-274A-464D-A561-A35E6E6611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4115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2" name="Oval 1128">
            <a:extLst>
              <a:ext uri="{FF2B5EF4-FFF2-40B4-BE49-F238E27FC236}">
                <a16:creationId xmlns:a16="http://schemas.microsoft.com/office/drawing/2014/main" id="{CD431CE6-DF57-4F7A-BE22-3A1B593663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9242" y="6189641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3" name="Oval 1129">
            <a:extLst>
              <a:ext uri="{FF2B5EF4-FFF2-40B4-BE49-F238E27FC236}">
                <a16:creationId xmlns:a16="http://schemas.microsoft.com/office/drawing/2014/main" id="{324656CB-B9B1-42FA-B421-288E54610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4088" y="577585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4" name="Oval 1130">
            <a:extLst>
              <a:ext uri="{FF2B5EF4-FFF2-40B4-BE49-F238E27FC236}">
                <a16:creationId xmlns:a16="http://schemas.microsoft.com/office/drawing/2014/main" id="{89C4311D-721F-4430-928B-4DC9A06CF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122" y="5742656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5" name="Oval 1131">
            <a:extLst>
              <a:ext uri="{FF2B5EF4-FFF2-40B4-BE49-F238E27FC236}">
                <a16:creationId xmlns:a16="http://schemas.microsoft.com/office/drawing/2014/main" id="{2FA36BA7-F376-41FC-968E-D1A4C1E5F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596" y="619082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6" name="Oval 1132">
            <a:extLst>
              <a:ext uri="{FF2B5EF4-FFF2-40B4-BE49-F238E27FC236}">
                <a16:creationId xmlns:a16="http://schemas.microsoft.com/office/drawing/2014/main" id="{730DEE19-36E5-423D-9487-5E76AB4BE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3050" y="611850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7" name="Freeform 1133">
            <a:extLst>
              <a:ext uri="{FF2B5EF4-FFF2-40B4-BE49-F238E27FC236}">
                <a16:creationId xmlns:a16="http://schemas.microsoft.com/office/drawing/2014/main" id="{5E2D365C-D3BE-4317-84CC-C306C66386E5}"/>
              </a:ext>
            </a:extLst>
          </p:cNvPr>
          <p:cNvSpPr>
            <a:spLocks/>
          </p:cNvSpPr>
          <p:nvPr/>
        </p:nvSpPr>
        <p:spPr bwMode="auto">
          <a:xfrm>
            <a:off x="4086524" y="6063962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8" name="Oval 1134">
            <a:extLst>
              <a:ext uri="{FF2B5EF4-FFF2-40B4-BE49-F238E27FC236}">
                <a16:creationId xmlns:a16="http://schemas.microsoft.com/office/drawing/2014/main" id="{4C217EF7-0367-4500-AAC7-B16698360D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920" y="6090047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099" name="Oval 1135">
            <a:extLst>
              <a:ext uri="{FF2B5EF4-FFF2-40B4-BE49-F238E27FC236}">
                <a16:creationId xmlns:a16="http://schemas.microsoft.com/office/drawing/2014/main" id="{FF0EA095-6483-4FA3-A4A8-BF502FC881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601772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0" name="Oval 1136">
            <a:extLst>
              <a:ext uri="{FF2B5EF4-FFF2-40B4-BE49-F238E27FC236}">
                <a16:creationId xmlns:a16="http://schemas.microsoft.com/office/drawing/2014/main" id="{8B98F587-D538-4045-A892-703E4AA26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4491" y="612324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1" name="Oval 1137">
            <a:extLst>
              <a:ext uri="{FF2B5EF4-FFF2-40B4-BE49-F238E27FC236}">
                <a16:creationId xmlns:a16="http://schemas.microsoft.com/office/drawing/2014/main" id="{0CFD1846-FAD9-4F4A-8A10-A7A13A5D2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6170" y="5873076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2" name="Oval 1138">
            <a:extLst>
              <a:ext uri="{FF2B5EF4-FFF2-40B4-BE49-F238E27FC236}">
                <a16:creationId xmlns:a16="http://schemas.microsoft.com/office/drawing/2014/main" id="{80C82C8D-A905-49CC-871C-AFF2099F6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2907" y="590864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3" name="Oval 1139">
            <a:extLst>
              <a:ext uri="{FF2B5EF4-FFF2-40B4-BE49-F238E27FC236}">
                <a16:creationId xmlns:a16="http://schemas.microsoft.com/office/drawing/2014/main" id="{EDA02515-236F-4DE1-B265-7C9556658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180" y="578652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4" name="Oval 1140">
            <a:extLst>
              <a:ext uri="{FF2B5EF4-FFF2-40B4-BE49-F238E27FC236}">
                <a16:creationId xmlns:a16="http://schemas.microsoft.com/office/drawing/2014/main" id="{E07A1542-21C7-4F50-BF72-3DA699C75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320" y="596792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5" name="Oval 1141">
            <a:extLst>
              <a:ext uri="{FF2B5EF4-FFF2-40B4-BE49-F238E27FC236}">
                <a16:creationId xmlns:a16="http://schemas.microsoft.com/office/drawing/2014/main" id="{BBAD702B-E501-4571-BCF3-DFCDA57653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7966" y="586003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6" name="Oval 1142">
            <a:extLst>
              <a:ext uri="{FF2B5EF4-FFF2-40B4-BE49-F238E27FC236}">
                <a16:creationId xmlns:a16="http://schemas.microsoft.com/office/drawing/2014/main" id="{F973AACE-C907-41AC-967D-8AEC926F1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6079" y="5788897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7" name="Oval 1143">
            <a:extLst>
              <a:ext uri="{FF2B5EF4-FFF2-40B4-BE49-F238E27FC236}">
                <a16:creationId xmlns:a16="http://schemas.microsoft.com/office/drawing/2014/main" id="{DCC69FA3-D555-424A-B6B5-77F5F62F8F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258" y="498267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8" name="Freeform 1144">
            <a:extLst>
              <a:ext uri="{FF2B5EF4-FFF2-40B4-BE49-F238E27FC236}">
                <a16:creationId xmlns:a16="http://schemas.microsoft.com/office/drawing/2014/main" id="{5C81BAE1-6A7B-4049-81DC-1F07E950CCFB}"/>
              </a:ext>
            </a:extLst>
          </p:cNvPr>
          <p:cNvSpPr>
            <a:spLocks/>
          </p:cNvSpPr>
          <p:nvPr/>
        </p:nvSpPr>
        <p:spPr bwMode="auto">
          <a:xfrm>
            <a:off x="4004136" y="6200309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1" y="91"/>
                  <a:pt x="0" y="70"/>
                  <a:pt x="0" y="46"/>
                </a:cubicBezTo>
                <a:cubicBezTo>
                  <a:pt x="0" y="20"/>
                  <a:pt x="21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09" name="Oval 1145">
            <a:extLst>
              <a:ext uri="{FF2B5EF4-FFF2-40B4-BE49-F238E27FC236}">
                <a16:creationId xmlns:a16="http://schemas.microsoft.com/office/drawing/2014/main" id="{8FE2718B-5F4E-4797-BB04-CCD800D624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0000" y="577585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0" name="Oval 1146">
            <a:extLst>
              <a:ext uri="{FF2B5EF4-FFF2-40B4-BE49-F238E27FC236}">
                <a16:creationId xmlns:a16="http://schemas.microsoft.com/office/drawing/2014/main" id="{E432BD0C-5411-4A1D-BC91-5C2024C1F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3098" y="607107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1" name="Oval 1147">
            <a:extLst>
              <a:ext uri="{FF2B5EF4-FFF2-40B4-BE49-F238E27FC236}">
                <a16:creationId xmlns:a16="http://schemas.microsoft.com/office/drawing/2014/main" id="{E0CA9726-54AF-4A8C-9D96-D5D5A739B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998" y="5896788"/>
            <a:ext cx="88204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2" name="Oval 1148">
            <a:extLst>
              <a:ext uri="{FF2B5EF4-FFF2-40B4-BE49-F238E27FC236}">
                <a16:creationId xmlns:a16="http://schemas.microsoft.com/office/drawing/2014/main" id="{58C0052A-F31C-4CEA-8A9D-39E9A595EA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0259" y="525773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3" name="Oval 1149">
            <a:extLst>
              <a:ext uri="{FF2B5EF4-FFF2-40B4-BE49-F238E27FC236}">
                <a16:creationId xmlns:a16="http://schemas.microsoft.com/office/drawing/2014/main" id="{55183D6B-D994-4E14-889F-D3D8C3EDF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586" y="6193196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4" name="Oval 1150">
            <a:extLst>
              <a:ext uri="{FF2B5EF4-FFF2-40B4-BE49-F238E27FC236}">
                <a16:creationId xmlns:a16="http://schemas.microsoft.com/office/drawing/2014/main" id="{3652A822-54EF-43EA-AF78-C21DCD2FD0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6054" y="535377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5" name="Oval 1151">
            <a:extLst>
              <a:ext uri="{FF2B5EF4-FFF2-40B4-BE49-F238E27FC236}">
                <a16:creationId xmlns:a16="http://schemas.microsoft.com/office/drawing/2014/main" id="{89812B5A-4B87-427A-BCFC-58B76D2E6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6075" y="616711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6" name="Oval 1152">
            <a:extLst>
              <a:ext uri="{FF2B5EF4-FFF2-40B4-BE49-F238E27FC236}">
                <a16:creationId xmlns:a16="http://schemas.microsoft.com/office/drawing/2014/main" id="{A051958D-F979-4C30-8AB7-AAE95E5569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1842" y="6097160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7" name="Oval 1153">
            <a:extLst>
              <a:ext uri="{FF2B5EF4-FFF2-40B4-BE49-F238E27FC236}">
                <a16:creationId xmlns:a16="http://schemas.microsoft.com/office/drawing/2014/main" id="{88AEE480-21CD-4F6C-841C-C9284750E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5548214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8" name="Oval 1154">
            <a:extLst>
              <a:ext uri="{FF2B5EF4-FFF2-40B4-BE49-F238E27FC236}">
                <a16:creationId xmlns:a16="http://schemas.microsoft.com/office/drawing/2014/main" id="{FA598EA7-3308-4A7D-BE3A-D900EA5A66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39" y="5837507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19" name="Oval 1155">
            <a:extLst>
              <a:ext uri="{FF2B5EF4-FFF2-40B4-BE49-F238E27FC236}">
                <a16:creationId xmlns:a16="http://schemas.microsoft.com/office/drawing/2014/main" id="{EC632CF5-8BCD-4B48-A9E1-AC960087AE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2812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0" name="Oval 1156">
            <a:extLst>
              <a:ext uri="{FF2B5EF4-FFF2-40B4-BE49-F238E27FC236}">
                <a16:creationId xmlns:a16="http://schemas.microsoft.com/office/drawing/2014/main" id="{E0710E84-1077-45D3-9D35-4A681776D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845" y="5537544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1" name="Freeform 1157">
            <a:extLst>
              <a:ext uri="{FF2B5EF4-FFF2-40B4-BE49-F238E27FC236}">
                <a16:creationId xmlns:a16="http://schemas.microsoft.com/office/drawing/2014/main" id="{DE1BB566-1DF9-4B9E-AB11-5BA46B691007}"/>
              </a:ext>
            </a:extLst>
          </p:cNvPr>
          <p:cNvSpPr>
            <a:spLocks/>
          </p:cNvSpPr>
          <p:nvPr/>
        </p:nvSpPr>
        <p:spPr bwMode="auto">
          <a:xfrm>
            <a:off x="4564380" y="5360883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2" name="Oval 1158">
            <a:extLst>
              <a:ext uri="{FF2B5EF4-FFF2-40B4-BE49-F238E27FC236}">
                <a16:creationId xmlns:a16="http://schemas.microsoft.com/office/drawing/2014/main" id="{92CC8D26-685E-4059-9213-935CC54F1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8579" y="610664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3" name="Oval 1159">
            <a:extLst>
              <a:ext uri="{FF2B5EF4-FFF2-40B4-BE49-F238E27FC236}">
                <a16:creationId xmlns:a16="http://schemas.microsoft.com/office/drawing/2014/main" id="{BAFFE4BA-E574-4978-9BA6-FF305EF48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76044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4" name="Oval 1160">
            <a:extLst>
              <a:ext uri="{FF2B5EF4-FFF2-40B4-BE49-F238E27FC236}">
                <a16:creationId xmlns:a16="http://schemas.microsoft.com/office/drawing/2014/main" id="{3141FDAA-2499-4E3B-86F5-17AE80F53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4279" y="558141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5" name="Oval 1161">
            <a:extLst>
              <a:ext uri="{FF2B5EF4-FFF2-40B4-BE49-F238E27FC236}">
                <a16:creationId xmlns:a16="http://schemas.microsoft.com/office/drawing/2014/main" id="{77DC1946-1EE6-4A03-88F2-C70C1FADDA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0969" y="582090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6" name="Oval 1162">
            <a:extLst>
              <a:ext uri="{FF2B5EF4-FFF2-40B4-BE49-F238E27FC236}">
                <a16:creationId xmlns:a16="http://schemas.microsoft.com/office/drawing/2014/main" id="{A6E9D3BA-8CD8-4FA5-A294-811FA7586F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2197" y="604143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7" name="Oval 1163">
            <a:extLst>
              <a:ext uri="{FF2B5EF4-FFF2-40B4-BE49-F238E27FC236}">
                <a16:creationId xmlns:a16="http://schemas.microsoft.com/office/drawing/2014/main" id="{24FB4D07-C01A-4B3A-9EDD-1AC8D58E8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3759" y="576044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8" name="Freeform 1164">
            <a:extLst>
              <a:ext uri="{FF2B5EF4-FFF2-40B4-BE49-F238E27FC236}">
                <a16:creationId xmlns:a16="http://schemas.microsoft.com/office/drawing/2014/main" id="{D6C4973C-1488-4518-B009-13D86E441884}"/>
              </a:ext>
            </a:extLst>
          </p:cNvPr>
          <p:cNvSpPr>
            <a:spLocks/>
          </p:cNvSpPr>
          <p:nvPr/>
        </p:nvSpPr>
        <p:spPr bwMode="auto">
          <a:xfrm>
            <a:off x="4114633" y="5964370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1" y="91"/>
                  <a:pt x="0" y="70"/>
                  <a:pt x="0" y="46"/>
                </a:cubicBezTo>
                <a:cubicBezTo>
                  <a:pt x="0" y="20"/>
                  <a:pt x="21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29" name="Oval 1165">
            <a:extLst>
              <a:ext uri="{FF2B5EF4-FFF2-40B4-BE49-F238E27FC236}">
                <a16:creationId xmlns:a16="http://schemas.microsoft.com/office/drawing/2014/main" id="{791F58C3-6960-4257-B1B6-130F5DDF2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460" y="536325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0" name="Oval 1166">
            <a:extLst>
              <a:ext uri="{FF2B5EF4-FFF2-40B4-BE49-F238E27FC236}">
                <a16:creationId xmlns:a16="http://schemas.microsoft.com/office/drawing/2014/main" id="{0F2C4CF2-A652-47FF-B750-CCE132162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443" y="599875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1" name="Oval 1167">
            <a:extLst>
              <a:ext uri="{FF2B5EF4-FFF2-40B4-BE49-F238E27FC236}">
                <a16:creationId xmlns:a16="http://schemas.microsoft.com/office/drawing/2014/main" id="{AB9C73F6-7D4F-4A8F-BA17-CC710D4EB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0000" y="587544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2" name="Oval 1168">
            <a:extLst>
              <a:ext uri="{FF2B5EF4-FFF2-40B4-BE49-F238E27FC236}">
                <a16:creationId xmlns:a16="http://schemas.microsoft.com/office/drawing/2014/main" id="{C8A38089-B7D3-41DF-B08D-AEA797C66E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5845807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3" name="Oval 1169">
            <a:extLst>
              <a:ext uri="{FF2B5EF4-FFF2-40B4-BE49-F238E27FC236}">
                <a16:creationId xmlns:a16="http://schemas.microsoft.com/office/drawing/2014/main" id="{338F0146-62BA-4F51-A785-20E023300B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7446" y="588611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4" name="Oval 1170">
            <a:extLst>
              <a:ext uri="{FF2B5EF4-FFF2-40B4-BE49-F238E27FC236}">
                <a16:creationId xmlns:a16="http://schemas.microsoft.com/office/drawing/2014/main" id="{CB8B4A7A-A334-4503-A43C-078B7E220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412" y="603432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5" name="Oval 1171">
            <a:extLst>
              <a:ext uri="{FF2B5EF4-FFF2-40B4-BE49-F238E27FC236}">
                <a16:creationId xmlns:a16="http://schemas.microsoft.com/office/drawing/2014/main" id="{CA1A5B66-E922-4B9E-B9F1-BFD6ECE80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1891" y="605447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6" name="Oval 1172">
            <a:extLst>
              <a:ext uri="{FF2B5EF4-FFF2-40B4-BE49-F238E27FC236}">
                <a16:creationId xmlns:a16="http://schemas.microsoft.com/office/drawing/2014/main" id="{14FCBE6F-90AB-4C29-92A8-C96CAD0B1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97" y="529804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7" name="Oval 1173">
            <a:extLst>
              <a:ext uri="{FF2B5EF4-FFF2-40B4-BE49-F238E27FC236}">
                <a16:creationId xmlns:a16="http://schemas.microsoft.com/office/drawing/2014/main" id="{0F2BB070-0D58-473C-98B4-D8A65A0AD1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9480" y="606159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8" name="Oval 1174">
            <a:extLst>
              <a:ext uri="{FF2B5EF4-FFF2-40B4-BE49-F238E27FC236}">
                <a16:creationId xmlns:a16="http://schemas.microsoft.com/office/drawing/2014/main" id="{6D087A0E-2503-4271-92A9-889592464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9289" y="549960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39" name="Oval 1175">
            <a:extLst>
              <a:ext uri="{FF2B5EF4-FFF2-40B4-BE49-F238E27FC236}">
                <a16:creationId xmlns:a16="http://schemas.microsoft.com/office/drawing/2014/main" id="{A7071E3D-9FB4-4CD1-8C6F-D326CDDEC0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1371" y="542846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0" name="Oval 1176">
            <a:extLst>
              <a:ext uri="{FF2B5EF4-FFF2-40B4-BE49-F238E27FC236}">
                <a16:creationId xmlns:a16="http://schemas.microsoft.com/office/drawing/2014/main" id="{4F8D0D95-9D20-4217-A7F1-8B7F1281A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350" y="5363256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1" name="Oval 1177">
            <a:extLst>
              <a:ext uri="{FF2B5EF4-FFF2-40B4-BE49-F238E27FC236}">
                <a16:creationId xmlns:a16="http://schemas.microsoft.com/office/drawing/2014/main" id="{1F60671A-E961-483A-B328-1C6D45B8A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1478" y="574621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2" name="Oval 1178">
            <a:extLst>
              <a:ext uri="{FF2B5EF4-FFF2-40B4-BE49-F238E27FC236}">
                <a16:creationId xmlns:a16="http://schemas.microsoft.com/office/drawing/2014/main" id="{A2BE633E-7D23-44AA-9D85-ED19AC0B2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8935" y="5921687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3" name="Oval 1179">
            <a:extLst>
              <a:ext uri="{FF2B5EF4-FFF2-40B4-BE49-F238E27FC236}">
                <a16:creationId xmlns:a16="http://schemas.microsoft.com/office/drawing/2014/main" id="{B5816DEC-A08B-4FCB-8E20-F9BBC436B5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5180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4" name="Oval 1180">
            <a:extLst>
              <a:ext uri="{FF2B5EF4-FFF2-40B4-BE49-F238E27FC236}">
                <a16:creationId xmlns:a16="http://schemas.microsoft.com/office/drawing/2014/main" id="{510C5151-646A-4272-9091-80E15715C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3474" y="5967925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5" name="Oval 1181">
            <a:extLst>
              <a:ext uri="{FF2B5EF4-FFF2-40B4-BE49-F238E27FC236}">
                <a16:creationId xmlns:a16="http://schemas.microsoft.com/office/drawing/2014/main" id="{9A6639B7-62B2-4197-ABB6-44906F85D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429" y="599994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6" name="Oval 1182">
            <a:extLst>
              <a:ext uri="{FF2B5EF4-FFF2-40B4-BE49-F238E27FC236}">
                <a16:creationId xmlns:a16="http://schemas.microsoft.com/office/drawing/2014/main" id="{2874894A-A5ED-44B7-9EF6-E842C721B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753" y="526247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7" name="Oval 1183">
            <a:extLst>
              <a:ext uri="{FF2B5EF4-FFF2-40B4-BE49-F238E27FC236}">
                <a16:creationId xmlns:a16="http://schemas.microsoft.com/office/drawing/2014/main" id="{D9BA93F9-19D2-4084-B128-164B38BCD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39" y="578178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8" name="Oval 1184">
            <a:extLst>
              <a:ext uri="{FF2B5EF4-FFF2-40B4-BE49-F238E27FC236}">
                <a16:creationId xmlns:a16="http://schemas.microsoft.com/office/drawing/2014/main" id="{128329D8-BC91-4386-A376-7D1749B7D0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3214" y="574384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49" name="Oval 1185">
            <a:extLst>
              <a:ext uri="{FF2B5EF4-FFF2-40B4-BE49-F238E27FC236}">
                <a16:creationId xmlns:a16="http://schemas.microsoft.com/office/drawing/2014/main" id="{20BC0495-F0D2-42EA-9FD0-B4CFCBC74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3405" y="612798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0" name="Oval 1186">
            <a:extLst>
              <a:ext uri="{FF2B5EF4-FFF2-40B4-BE49-F238E27FC236}">
                <a16:creationId xmlns:a16="http://schemas.microsoft.com/office/drawing/2014/main" id="{A84D64C6-72D2-4D37-8BB0-FD04566425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00" y="5997567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1" name="Oval 1187">
            <a:extLst>
              <a:ext uri="{FF2B5EF4-FFF2-40B4-BE49-F238E27FC236}">
                <a16:creationId xmlns:a16="http://schemas.microsoft.com/office/drawing/2014/main" id="{46B73AC2-9874-4668-9D29-0498123364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2340" y="581616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2" name="Oval 1188">
            <a:extLst>
              <a:ext uri="{FF2B5EF4-FFF2-40B4-BE49-F238E27FC236}">
                <a16:creationId xmlns:a16="http://schemas.microsoft.com/office/drawing/2014/main" id="{A8CC2F1E-19EB-482A-BC51-EE09E12FE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94264" y="580786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3" name="Oval 1189">
            <a:extLst>
              <a:ext uri="{FF2B5EF4-FFF2-40B4-BE49-F238E27FC236}">
                <a16:creationId xmlns:a16="http://schemas.microsoft.com/office/drawing/2014/main" id="{1725C75F-AD8F-442A-8A59-C035934EE5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5180" y="600112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4" name="Oval 1190">
            <a:extLst>
              <a:ext uri="{FF2B5EF4-FFF2-40B4-BE49-F238E27FC236}">
                <a16:creationId xmlns:a16="http://schemas.microsoft.com/office/drawing/2014/main" id="{7627018B-2D2F-4BB6-BAD9-4BB875075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780" y="569641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5" name="Oval 1191">
            <a:extLst>
              <a:ext uri="{FF2B5EF4-FFF2-40B4-BE49-F238E27FC236}">
                <a16:creationId xmlns:a16="http://schemas.microsoft.com/office/drawing/2014/main" id="{3DF73520-4F4F-4E3C-A249-9B505935C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595725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6" name="Oval 1192">
            <a:extLst>
              <a:ext uri="{FF2B5EF4-FFF2-40B4-BE49-F238E27FC236}">
                <a16:creationId xmlns:a16="http://schemas.microsoft.com/office/drawing/2014/main" id="{875B7F13-79BE-4AD7-8570-FD1900E14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460" y="583988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7" name="Oval 1193">
            <a:extLst>
              <a:ext uri="{FF2B5EF4-FFF2-40B4-BE49-F238E27FC236}">
                <a16:creationId xmlns:a16="http://schemas.microsoft.com/office/drawing/2014/main" id="{AAF60A68-2FEA-49B2-A16D-76388969A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0518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8" name="Oval 1194">
            <a:extLst>
              <a:ext uri="{FF2B5EF4-FFF2-40B4-BE49-F238E27FC236}">
                <a16:creationId xmlns:a16="http://schemas.microsoft.com/office/drawing/2014/main" id="{8ABB5E58-B3C7-406F-8D47-5B2EF6595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6381" y="606040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59" name="Oval 1195">
            <a:extLst>
              <a:ext uri="{FF2B5EF4-FFF2-40B4-BE49-F238E27FC236}">
                <a16:creationId xmlns:a16="http://schemas.microsoft.com/office/drawing/2014/main" id="{FE19ED50-D2E4-48E8-8BA6-10A62C537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604973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0" name="Oval 1196">
            <a:extLst>
              <a:ext uri="{FF2B5EF4-FFF2-40B4-BE49-F238E27FC236}">
                <a16:creationId xmlns:a16="http://schemas.microsoft.com/office/drawing/2014/main" id="{74D8D9E9-1DCD-43F5-BFF6-966518A6B7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8606" y="558852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1" name="Oval 1197">
            <a:extLst>
              <a:ext uri="{FF2B5EF4-FFF2-40B4-BE49-F238E27FC236}">
                <a16:creationId xmlns:a16="http://schemas.microsoft.com/office/drawing/2014/main" id="{98AB9AB5-758C-493A-902B-F42556E20D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4395" y="6037879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2" name="Oval 1198">
            <a:extLst>
              <a:ext uri="{FF2B5EF4-FFF2-40B4-BE49-F238E27FC236}">
                <a16:creationId xmlns:a16="http://schemas.microsoft.com/office/drawing/2014/main" id="{B12B5DAF-5BE4-4F61-AB3A-B53F973F67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1276" y="568337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3" name="Oval 1199">
            <a:extLst>
              <a:ext uri="{FF2B5EF4-FFF2-40B4-BE49-F238E27FC236}">
                <a16:creationId xmlns:a16="http://schemas.microsoft.com/office/drawing/2014/main" id="{3DC8F33D-D4EF-4724-9865-C5028CF2FE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4" name="Oval 1200">
            <a:extLst>
              <a:ext uri="{FF2B5EF4-FFF2-40B4-BE49-F238E27FC236}">
                <a16:creationId xmlns:a16="http://schemas.microsoft.com/office/drawing/2014/main" id="{358E7827-5364-4DC7-B282-2F39DD5F5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3569" y="61564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5" name="Oval 1201">
            <a:extLst>
              <a:ext uri="{FF2B5EF4-FFF2-40B4-BE49-F238E27FC236}">
                <a16:creationId xmlns:a16="http://schemas.microsoft.com/office/drawing/2014/main" id="{4FFA3660-D88A-4CEA-8860-3400A9A72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5365" y="6023651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6" name="Oval 1202">
            <a:extLst>
              <a:ext uri="{FF2B5EF4-FFF2-40B4-BE49-F238E27FC236}">
                <a16:creationId xmlns:a16="http://schemas.microsoft.com/office/drawing/2014/main" id="{E8D0D0C7-4105-4E12-99B3-4821F3EAE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577941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7" name="Oval 1203">
            <a:extLst>
              <a:ext uri="{FF2B5EF4-FFF2-40B4-BE49-F238E27FC236}">
                <a16:creationId xmlns:a16="http://schemas.microsoft.com/office/drawing/2014/main" id="{D9F81463-D6A0-4683-83E5-20351B9057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98797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8" name="Oval 1204">
            <a:extLst>
              <a:ext uri="{FF2B5EF4-FFF2-40B4-BE49-F238E27FC236}">
                <a16:creationId xmlns:a16="http://schemas.microsoft.com/office/drawing/2014/main" id="{0F7F55A4-793D-48F1-904F-6B60F305F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592524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69" name="Oval 1205">
            <a:extLst>
              <a:ext uri="{FF2B5EF4-FFF2-40B4-BE49-F238E27FC236}">
                <a16:creationId xmlns:a16="http://schemas.microsoft.com/office/drawing/2014/main" id="{B657442D-DE90-4D05-922B-CE07CB0283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1630" y="571775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0" name="Oval 1206">
            <a:extLst>
              <a:ext uri="{FF2B5EF4-FFF2-40B4-BE49-F238E27FC236}">
                <a16:creationId xmlns:a16="http://schemas.microsoft.com/office/drawing/2014/main" id="{DF12B0A5-FEC5-4CF6-B49C-12B847E66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158" y="5983339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1" name="Oval 1207">
            <a:extLst>
              <a:ext uri="{FF2B5EF4-FFF2-40B4-BE49-F238E27FC236}">
                <a16:creationId xmlns:a16="http://schemas.microsoft.com/office/drawing/2014/main" id="{0B218769-D161-4992-B383-910ACF214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4565" y="599045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2" name="Oval 1208">
            <a:extLst>
              <a:ext uri="{FF2B5EF4-FFF2-40B4-BE49-F238E27FC236}">
                <a16:creationId xmlns:a16="http://schemas.microsoft.com/office/drawing/2014/main" id="{64019ACA-7256-4AD9-9611-622DB2BB4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6170" y="581023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3" name="Oval 1209">
            <a:extLst>
              <a:ext uri="{FF2B5EF4-FFF2-40B4-BE49-F238E27FC236}">
                <a16:creationId xmlns:a16="http://schemas.microsoft.com/office/drawing/2014/main" id="{AC484F2D-1827-4E0B-905B-4821D686F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658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4" name="Oval 1210">
            <a:extLst>
              <a:ext uri="{FF2B5EF4-FFF2-40B4-BE49-F238E27FC236}">
                <a16:creationId xmlns:a16="http://schemas.microsoft.com/office/drawing/2014/main" id="{F8E0AA5A-3E36-4EC0-A526-2071013D72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109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5" name="Oval 1211">
            <a:extLst>
              <a:ext uri="{FF2B5EF4-FFF2-40B4-BE49-F238E27FC236}">
                <a16:creationId xmlns:a16="http://schemas.microsoft.com/office/drawing/2014/main" id="{020289EF-5076-4427-9448-68D29441E5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658" y="530278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6" name="Oval 1212">
            <a:extLst>
              <a:ext uri="{FF2B5EF4-FFF2-40B4-BE49-F238E27FC236}">
                <a16:creationId xmlns:a16="http://schemas.microsoft.com/office/drawing/2014/main" id="{6B9DB88B-1DFA-44A4-9ACE-E37FC178AD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5460" y="557667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7" name="Oval 1213">
            <a:extLst>
              <a:ext uri="{FF2B5EF4-FFF2-40B4-BE49-F238E27FC236}">
                <a16:creationId xmlns:a16="http://schemas.microsoft.com/office/drawing/2014/main" id="{7CE2DE19-6B00-45A3-8C66-6195374DD4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998" y="5701161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8" name="Freeform 1214">
            <a:extLst>
              <a:ext uri="{FF2B5EF4-FFF2-40B4-BE49-F238E27FC236}">
                <a16:creationId xmlns:a16="http://schemas.microsoft.com/office/drawing/2014/main" id="{9FFE72C0-CA39-4433-BA5B-3B056DDD792E}"/>
              </a:ext>
            </a:extLst>
          </p:cNvPr>
          <p:cNvSpPr>
            <a:spLocks/>
          </p:cNvSpPr>
          <p:nvPr/>
        </p:nvSpPr>
        <p:spPr bwMode="auto">
          <a:xfrm>
            <a:off x="5967898" y="5726058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79" name="Oval 1215">
            <a:extLst>
              <a:ext uri="{FF2B5EF4-FFF2-40B4-BE49-F238E27FC236}">
                <a16:creationId xmlns:a16="http://schemas.microsoft.com/office/drawing/2014/main" id="{FD99CC2B-F95B-47CC-AB15-30D1C8D19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4163" y="579245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0" name="Oval 1216">
            <a:extLst>
              <a:ext uri="{FF2B5EF4-FFF2-40B4-BE49-F238E27FC236}">
                <a16:creationId xmlns:a16="http://schemas.microsoft.com/office/drawing/2014/main" id="{175D1066-3045-4798-B9DC-6B3C61D2D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7075" y="5611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1" name="Oval 1217">
            <a:extLst>
              <a:ext uri="{FF2B5EF4-FFF2-40B4-BE49-F238E27FC236}">
                <a16:creationId xmlns:a16="http://schemas.microsoft.com/office/drawing/2014/main" id="{184CE58A-C9C7-4A35-B1E1-62AA44BBB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1842" y="574147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2" name="Oval 1218">
            <a:extLst>
              <a:ext uri="{FF2B5EF4-FFF2-40B4-BE49-F238E27FC236}">
                <a16:creationId xmlns:a16="http://schemas.microsoft.com/office/drawing/2014/main" id="{ED251C2F-2FDA-47DD-844C-35FE96AC1C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3166" y="5669148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3" name="Oval 1219">
            <a:extLst>
              <a:ext uri="{FF2B5EF4-FFF2-40B4-BE49-F238E27FC236}">
                <a16:creationId xmlns:a16="http://schemas.microsoft.com/office/drawing/2014/main" id="{6B4ABDB0-35D7-403E-98B6-7B93503426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3008" y="591694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4" name="Oval 1220">
            <a:extLst>
              <a:ext uri="{FF2B5EF4-FFF2-40B4-BE49-F238E27FC236}">
                <a16:creationId xmlns:a16="http://schemas.microsoft.com/office/drawing/2014/main" id="{CFA6434C-1034-43AC-BE6A-06F0DED4EF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6149" y="568574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5" name="Freeform 1221">
            <a:extLst>
              <a:ext uri="{FF2B5EF4-FFF2-40B4-BE49-F238E27FC236}">
                <a16:creationId xmlns:a16="http://schemas.microsoft.com/office/drawing/2014/main" id="{0615BF9E-7FEF-4F79-BFC3-14A8993E99AC}"/>
              </a:ext>
            </a:extLst>
          </p:cNvPr>
          <p:cNvSpPr>
            <a:spLocks/>
          </p:cNvSpPr>
          <p:nvPr/>
        </p:nvSpPr>
        <p:spPr bwMode="auto">
          <a:xfrm>
            <a:off x="4021583" y="6056848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6" name="Oval 1222">
            <a:extLst>
              <a:ext uri="{FF2B5EF4-FFF2-40B4-BE49-F238E27FC236}">
                <a16:creationId xmlns:a16="http://schemas.microsoft.com/office/drawing/2014/main" id="{27236140-D11F-484C-A91E-8C484E5D8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300" y="582328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7" name="Oval 1223">
            <a:extLst>
              <a:ext uri="{FF2B5EF4-FFF2-40B4-BE49-F238E27FC236}">
                <a16:creationId xmlns:a16="http://schemas.microsoft.com/office/drawing/2014/main" id="{0009B290-9E77-430D-B49B-2C5AEC893C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8046" y="590271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8" name="Oval 1224">
            <a:extLst>
              <a:ext uri="{FF2B5EF4-FFF2-40B4-BE49-F238E27FC236}">
                <a16:creationId xmlns:a16="http://schemas.microsoft.com/office/drawing/2014/main" id="{653BB4DD-6A0D-4207-96E0-759ECA204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9507" y="496488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89" name="Oval 1225">
            <a:extLst>
              <a:ext uri="{FF2B5EF4-FFF2-40B4-BE49-F238E27FC236}">
                <a16:creationId xmlns:a16="http://schemas.microsoft.com/office/drawing/2014/main" id="{386D5683-908B-455E-8519-BBD60ED31A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0238" y="575688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0" name="Oval 1226">
            <a:extLst>
              <a:ext uri="{FF2B5EF4-FFF2-40B4-BE49-F238E27FC236}">
                <a16:creationId xmlns:a16="http://schemas.microsoft.com/office/drawing/2014/main" id="{BBAB9288-A405-4B9A-9C94-5BD5D6C35D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507" y="602009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1" name="Oval 1227">
            <a:extLst>
              <a:ext uri="{FF2B5EF4-FFF2-40B4-BE49-F238E27FC236}">
                <a16:creationId xmlns:a16="http://schemas.microsoft.com/office/drawing/2014/main" id="{DFA50374-B79D-4CF0-8AA4-BC34DF3D7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845" y="6265521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2" name="Oval 1228">
            <a:extLst>
              <a:ext uri="{FF2B5EF4-FFF2-40B4-BE49-F238E27FC236}">
                <a16:creationId xmlns:a16="http://schemas.microsoft.com/office/drawing/2014/main" id="{C57895C4-D6C7-41BE-8A0F-15040E691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86" y="598452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3" name="Oval 1229">
            <a:extLst>
              <a:ext uri="{FF2B5EF4-FFF2-40B4-BE49-F238E27FC236}">
                <a16:creationId xmlns:a16="http://schemas.microsoft.com/office/drawing/2014/main" id="{090CE175-AD53-4803-9985-D6724A3DA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1064" y="587544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4" name="Oval 1230">
            <a:extLst>
              <a:ext uri="{FF2B5EF4-FFF2-40B4-BE49-F238E27FC236}">
                <a16:creationId xmlns:a16="http://schemas.microsoft.com/office/drawing/2014/main" id="{3B16C4CC-FA72-4D90-AF97-9946F5766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615407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5" name="Oval 1231">
            <a:extLst>
              <a:ext uri="{FF2B5EF4-FFF2-40B4-BE49-F238E27FC236}">
                <a16:creationId xmlns:a16="http://schemas.microsoft.com/office/drawing/2014/main" id="{E9CA80B8-CA2D-407B-8035-A824CE0CD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9623" y="5784154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6" name="Oval 1232">
            <a:extLst>
              <a:ext uri="{FF2B5EF4-FFF2-40B4-BE49-F238E27FC236}">
                <a16:creationId xmlns:a16="http://schemas.microsoft.com/office/drawing/2014/main" id="{B7F270C9-6698-4812-865C-744FF0A535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0143" y="594302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7" name="Oval 1233">
            <a:extLst>
              <a:ext uri="{FF2B5EF4-FFF2-40B4-BE49-F238E27FC236}">
                <a16:creationId xmlns:a16="http://schemas.microsoft.com/office/drawing/2014/main" id="{CC7602A5-BC42-4B52-AF16-72AC2C556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588374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8" name="Oval 1234">
            <a:extLst>
              <a:ext uri="{FF2B5EF4-FFF2-40B4-BE49-F238E27FC236}">
                <a16:creationId xmlns:a16="http://schemas.microsoft.com/office/drawing/2014/main" id="{4E451162-D9B4-4B0B-9B4E-4C0E2DAA37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96" y="6086490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199" name="Oval 1235">
            <a:extLst>
              <a:ext uri="{FF2B5EF4-FFF2-40B4-BE49-F238E27FC236}">
                <a16:creationId xmlns:a16="http://schemas.microsoft.com/office/drawing/2014/main" id="{5B002876-2B35-462D-A404-55FC50B284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9644" y="614458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0" name="Oval 1236">
            <a:extLst>
              <a:ext uri="{FF2B5EF4-FFF2-40B4-BE49-F238E27FC236}">
                <a16:creationId xmlns:a16="http://schemas.microsoft.com/office/drawing/2014/main" id="{9D736D90-377D-44A2-B8D0-D9090F1285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96" y="6214539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1" name="Oval 1237">
            <a:extLst>
              <a:ext uri="{FF2B5EF4-FFF2-40B4-BE49-F238E27FC236}">
                <a16:creationId xmlns:a16="http://schemas.microsoft.com/office/drawing/2014/main" id="{A73B804D-B9C7-46EF-AAF3-8D70A9E79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9998" y="6036694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2" name="Oval 1238">
            <a:extLst>
              <a:ext uri="{FF2B5EF4-FFF2-40B4-BE49-F238E27FC236}">
                <a16:creationId xmlns:a16="http://schemas.microsoft.com/office/drawing/2014/main" id="{1BB2927D-008E-4480-99C1-BC412D2F56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5555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3" name="Oval 1239">
            <a:extLst>
              <a:ext uri="{FF2B5EF4-FFF2-40B4-BE49-F238E27FC236}">
                <a16:creationId xmlns:a16="http://schemas.microsoft.com/office/drawing/2014/main" id="{9BB4AE0F-3726-4BA4-B76D-71652939E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293" y="609597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4" name="Oval 1240">
            <a:extLst>
              <a:ext uri="{FF2B5EF4-FFF2-40B4-BE49-F238E27FC236}">
                <a16:creationId xmlns:a16="http://schemas.microsoft.com/office/drawing/2014/main" id="{07D31E1D-E7C7-44A0-BB82-AF1533C2F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2552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5" name="Oval 1241">
            <a:extLst>
              <a:ext uri="{FF2B5EF4-FFF2-40B4-BE49-F238E27FC236}">
                <a16:creationId xmlns:a16="http://schemas.microsoft.com/office/drawing/2014/main" id="{B80B5EA4-C577-499E-9C4C-B8A520117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5201" y="596081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6" name="Oval 1242">
            <a:extLst>
              <a:ext uri="{FF2B5EF4-FFF2-40B4-BE49-F238E27FC236}">
                <a16:creationId xmlns:a16="http://schemas.microsoft.com/office/drawing/2014/main" id="{728969B0-B4FC-4814-A844-739645D71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1064" y="5372741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7" name="Oval 1243">
            <a:extLst>
              <a:ext uri="{FF2B5EF4-FFF2-40B4-BE49-F238E27FC236}">
                <a16:creationId xmlns:a16="http://schemas.microsoft.com/office/drawing/2014/main" id="{27052DC0-476B-4535-A231-125DB194E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122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8" name="Oval 1244">
            <a:extLst>
              <a:ext uri="{FF2B5EF4-FFF2-40B4-BE49-F238E27FC236}">
                <a16:creationId xmlns:a16="http://schemas.microsoft.com/office/drawing/2014/main" id="{F224CE6D-A2E7-4B27-9A04-9512BFAB29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8557" y="5561256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09" name="Oval 1245">
            <a:extLst>
              <a:ext uri="{FF2B5EF4-FFF2-40B4-BE49-F238E27FC236}">
                <a16:creationId xmlns:a16="http://schemas.microsoft.com/office/drawing/2014/main" id="{DFB9C7CA-5A1D-4463-AC56-0A8363AF3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1180" y="546166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0" name="Oval 1246">
            <a:extLst>
              <a:ext uri="{FF2B5EF4-FFF2-40B4-BE49-F238E27FC236}">
                <a16:creationId xmlns:a16="http://schemas.microsoft.com/office/drawing/2014/main" id="{858031A7-30A7-45C2-935A-0559CD5B5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1228" y="564899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1" name="Oval 1247">
            <a:extLst>
              <a:ext uri="{FF2B5EF4-FFF2-40B4-BE49-F238E27FC236}">
                <a16:creationId xmlns:a16="http://schemas.microsoft.com/office/drawing/2014/main" id="{71139353-6866-4DC5-8597-9095DA9107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428" y="6111389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2" name="Oval 1248">
            <a:extLst>
              <a:ext uri="{FF2B5EF4-FFF2-40B4-BE49-F238E27FC236}">
                <a16:creationId xmlns:a16="http://schemas.microsoft.com/office/drawing/2014/main" id="{A21CA381-B143-46C0-8E3D-2C27710C0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96" y="5958443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3" name="Oval 1249">
            <a:extLst>
              <a:ext uri="{FF2B5EF4-FFF2-40B4-BE49-F238E27FC236}">
                <a16:creationId xmlns:a16="http://schemas.microsoft.com/office/drawing/2014/main" id="{2CF33B01-457C-4A2E-9882-8504A64B4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391" y="6002311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4" name="Oval 1250">
            <a:extLst>
              <a:ext uri="{FF2B5EF4-FFF2-40B4-BE49-F238E27FC236}">
                <a16:creationId xmlns:a16="http://schemas.microsoft.com/office/drawing/2014/main" id="{439AF46C-8B36-477E-BCE1-6862F6AF8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785" y="59584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5" name="Oval 1251">
            <a:extLst>
              <a:ext uri="{FF2B5EF4-FFF2-40B4-BE49-F238E27FC236}">
                <a16:creationId xmlns:a16="http://schemas.microsoft.com/office/drawing/2014/main" id="{25E2A317-9BFC-4DBA-9512-C78FF391D0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3971" y="600823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6" name="Oval 1252">
            <a:extLst>
              <a:ext uri="{FF2B5EF4-FFF2-40B4-BE49-F238E27FC236}">
                <a16:creationId xmlns:a16="http://schemas.microsoft.com/office/drawing/2014/main" id="{D5FEAB4C-6CB9-44D5-9415-356D3265D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32" y="536325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7" name="Oval 1253">
            <a:extLst>
              <a:ext uri="{FF2B5EF4-FFF2-40B4-BE49-F238E27FC236}">
                <a16:creationId xmlns:a16="http://schemas.microsoft.com/office/drawing/2014/main" id="{E34D3EB6-5436-4D0A-82AD-40436A13E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1891" y="609953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8" name="Oval 1254">
            <a:extLst>
              <a:ext uri="{FF2B5EF4-FFF2-40B4-BE49-F238E27FC236}">
                <a16:creationId xmlns:a16="http://schemas.microsoft.com/office/drawing/2014/main" id="{5A541FAA-537C-4B18-96A2-1646C3318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293" y="607463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19" name="Oval 1255">
            <a:extLst>
              <a:ext uri="{FF2B5EF4-FFF2-40B4-BE49-F238E27FC236}">
                <a16:creationId xmlns:a16="http://schemas.microsoft.com/office/drawing/2014/main" id="{C8A43023-EB30-411A-B25D-A9F0179AB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323" y="598096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0" name="Oval 1256">
            <a:extLst>
              <a:ext uri="{FF2B5EF4-FFF2-40B4-BE49-F238E27FC236}">
                <a16:creationId xmlns:a16="http://schemas.microsoft.com/office/drawing/2014/main" id="{65B35F2A-F2D9-4865-9EB4-A0278FA6DA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354" y="601535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1" name="Oval 1257">
            <a:extLst>
              <a:ext uri="{FF2B5EF4-FFF2-40B4-BE49-F238E27FC236}">
                <a16:creationId xmlns:a16="http://schemas.microsoft.com/office/drawing/2014/main" id="{4542062C-38CD-4321-8593-8B4EA5549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9836" y="584936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2" name="Oval 1258">
            <a:extLst>
              <a:ext uri="{FF2B5EF4-FFF2-40B4-BE49-F238E27FC236}">
                <a16:creationId xmlns:a16="http://schemas.microsoft.com/office/drawing/2014/main" id="{4CDE95E1-161B-4FE3-BFEA-6380773C7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2646" y="5892046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3" name="Oval 1259">
            <a:extLst>
              <a:ext uri="{FF2B5EF4-FFF2-40B4-BE49-F238E27FC236}">
                <a16:creationId xmlns:a16="http://schemas.microsoft.com/office/drawing/2014/main" id="{AA3561A0-E3AF-4341-BB54-5C53B6E2C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5768" y="564069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4" name="Oval 1260">
            <a:extLst>
              <a:ext uri="{FF2B5EF4-FFF2-40B4-BE49-F238E27FC236}">
                <a16:creationId xmlns:a16="http://schemas.microsoft.com/office/drawing/2014/main" id="{24BA1729-6977-41CA-93BB-D4BEC4108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7350" y="6039064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5" name="Oval 1261">
            <a:extLst>
              <a:ext uri="{FF2B5EF4-FFF2-40B4-BE49-F238E27FC236}">
                <a16:creationId xmlns:a16="http://schemas.microsoft.com/office/drawing/2014/main" id="{F86EFF47-FC24-4FC5-949D-276B45816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323" y="609597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6" name="Oval 1262">
            <a:extLst>
              <a:ext uri="{FF2B5EF4-FFF2-40B4-BE49-F238E27FC236}">
                <a16:creationId xmlns:a16="http://schemas.microsoft.com/office/drawing/2014/main" id="{CB73F22A-7FCC-427B-B1D9-8D087FC2F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865" y="59418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7" name="Oval 1263">
            <a:extLst>
              <a:ext uri="{FF2B5EF4-FFF2-40B4-BE49-F238E27FC236}">
                <a16:creationId xmlns:a16="http://schemas.microsoft.com/office/drawing/2014/main" id="{15983A6C-BFE8-4291-946C-41A960E15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859" y="590271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8" name="Oval 1264">
            <a:extLst>
              <a:ext uri="{FF2B5EF4-FFF2-40B4-BE49-F238E27FC236}">
                <a16:creationId xmlns:a16="http://schemas.microsoft.com/office/drawing/2014/main" id="{85BCC443-31D6-4616-AF59-0F547A18D4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572" y="612443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29" name="Oval 1265">
            <a:extLst>
              <a:ext uri="{FF2B5EF4-FFF2-40B4-BE49-F238E27FC236}">
                <a16:creationId xmlns:a16="http://schemas.microsoft.com/office/drawing/2014/main" id="{1F6BA0FA-C457-467C-935B-F4D749194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2245" y="571538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0" name="Oval 1266">
            <a:extLst>
              <a:ext uri="{FF2B5EF4-FFF2-40B4-BE49-F238E27FC236}">
                <a16:creationId xmlns:a16="http://schemas.microsoft.com/office/drawing/2014/main" id="{932A50B8-8221-48BD-AECF-DB34746C7B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859" y="617778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1" name="Oval 1267">
            <a:extLst>
              <a:ext uri="{FF2B5EF4-FFF2-40B4-BE49-F238E27FC236}">
                <a16:creationId xmlns:a16="http://schemas.microsoft.com/office/drawing/2014/main" id="{381E27AE-810D-4801-B2E6-B00C9DE68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2457" y="614814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2" name="Oval 1268">
            <a:extLst>
              <a:ext uri="{FF2B5EF4-FFF2-40B4-BE49-F238E27FC236}">
                <a16:creationId xmlns:a16="http://schemas.microsoft.com/office/drawing/2014/main" id="{994A9A95-B161-40DA-B3BA-3817803A0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8627" y="575095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3" name="Oval 1269">
            <a:extLst>
              <a:ext uri="{FF2B5EF4-FFF2-40B4-BE49-F238E27FC236}">
                <a16:creationId xmlns:a16="http://schemas.microsoft.com/office/drawing/2014/main" id="{0BF83395-4D33-43B0-8704-D5FE1EDC1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4443" y="6139843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4" name="Oval 1270">
            <a:extLst>
              <a:ext uri="{FF2B5EF4-FFF2-40B4-BE49-F238E27FC236}">
                <a16:creationId xmlns:a16="http://schemas.microsoft.com/office/drawing/2014/main" id="{2DC8C96B-B0DC-4EFF-99B7-DD148EE0A6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586" y="6021281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5" name="Freeform 1271">
            <a:extLst>
              <a:ext uri="{FF2B5EF4-FFF2-40B4-BE49-F238E27FC236}">
                <a16:creationId xmlns:a16="http://schemas.microsoft.com/office/drawing/2014/main" id="{BF2236DB-F948-4551-9B61-2537CD5E4F3E}"/>
              </a:ext>
            </a:extLst>
          </p:cNvPr>
          <p:cNvSpPr>
            <a:spLocks/>
          </p:cNvSpPr>
          <p:nvPr/>
        </p:nvSpPr>
        <p:spPr bwMode="auto">
          <a:xfrm>
            <a:off x="4031276" y="5726058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6" name="Oval 1272">
            <a:extLst>
              <a:ext uri="{FF2B5EF4-FFF2-40B4-BE49-F238E27FC236}">
                <a16:creationId xmlns:a16="http://schemas.microsoft.com/office/drawing/2014/main" id="{12426974-EB63-4781-B218-B91913AB1F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920" y="567744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7" name="Oval 1273">
            <a:extLst>
              <a:ext uri="{FF2B5EF4-FFF2-40B4-BE49-F238E27FC236}">
                <a16:creationId xmlns:a16="http://schemas.microsoft.com/office/drawing/2014/main" id="{890AEE73-1B47-4BF1-8262-BA737E1D2E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3474" y="606514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8" name="Oval 1274">
            <a:extLst>
              <a:ext uri="{FF2B5EF4-FFF2-40B4-BE49-F238E27FC236}">
                <a16:creationId xmlns:a16="http://schemas.microsoft.com/office/drawing/2014/main" id="{669AF44D-B474-47F9-B129-872CBBD04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8109" y="54047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39" name="Oval 1275">
            <a:extLst>
              <a:ext uri="{FF2B5EF4-FFF2-40B4-BE49-F238E27FC236}">
                <a16:creationId xmlns:a16="http://schemas.microsoft.com/office/drawing/2014/main" id="{5FB7E572-1F4C-4E45-9148-7CFB8249A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5507" y="6105461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0" name="Oval 1276">
            <a:extLst>
              <a:ext uri="{FF2B5EF4-FFF2-40B4-BE49-F238E27FC236}">
                <a16:creationId xmlns:a16="http://schemas.microsoft.com/office/drawing/2014/main" id="{CB9271C4-4E53-4933-B5A0-AEDFF0726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6996" y="605329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1" name="Oval 1277">
            <a:extLst>
              <a:ext uri="{FF2B5EF4-FFF2-40B4-BE49-F238E27FC236}">
                <a16:creationId xmlns:a16="http://schemas.microsoft.com/office/drawing/2014/main" id="{03EA357C-2FA1-46C3-9A4F-D44B99269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615051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2" name="Oval 1278">
            <a:extLst>
              <a:ext uri="{FF2B5EF4-FFF2-40B4-BE49-F238E27FC236}">
                <a16:creationId xmlns:a16="http://schemas.microsoft.com/office/drawing/2014/main" id="{C7ED8F15-2CC4-4E10-9969-292C20C93F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3500" y="580905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3" name="Oval 1279">
            <a:extLst>
              <a:ext uri="{FF2B5EF4-FFF2-40B4-BE49-F238E27FC236}">
                <a16:creationId xmlns:a16="http://schemas.microsoft.com/office/drawing/2014/main" id="{9348610A-CADF-4BF5-A17B-2AD94CE31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4136" y="604617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4" name="Oval 1280">
            <a:extLst>
              <a:ext uri="{FF2B5EF4-FFF2-40B4-BE49-F238E27FC236}">
                <a16:creationId xmlns:a16="http://schemas.microsoft.com/office/drawing/2014/main" id="{2A714AF8-4807-4928-9C58-83EB7D3AF8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9124" y="6090047"/>
            <a:ext cx="88204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5" name="Oval 1281">
            <a:extLst>
              <a:ext uri="{FF2B5EF4-FFF2-40B4-BE49-F238E27FC236}">
                <a16:creationId xmlns:a16="http://schemas.microsoft.com/office/drawing/2014/main" id="{59FD1BD7-4B08-41C9-A341-8868CD445D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4845" y="5639508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6" name="Oval 1282">
            <a:extLst>
              <a:ext uri="{FF2B5EF4-FFF2-40B4-BE49-F238E27FC236}">
                <a16:creationId xmlns:a16="http://schemas.microsoft.com/office/drawing/2014/main" id="{B4A2E0F9-76EE-4403-B60F-1D0706481F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5698" y="535732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7" name="Oval 1283">
            <a:extLst>
              <a:ext uri="{FF2B5EF4-FFF2-40B4-BE49-F238E27FC236}">
                <a16:creationId xmlns:a16="http://schemas.microsoft.com/office/drawing/2014/main" id="{3ABFED7D-A024-4FF4-86F3-4EFFAA641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58022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8" name="Freeform 1284">
            <a:extLst>
              <a:ext uri="{FF2B5EF4-FFF2-40B4-BE49-F238E27FC236}">
                <a16:creationId xmlns:a16="http://schemas.microsoft.com/office/drawing/2014/main" id="{C225436B-9585-4289-A8F6-7A28FB74BAD2}"/>
              </a:ext>
            </a:extLst>
          </p:cNvPr>
          <p:cNvSpPr>
            <a:spLocks/>
          </p:cNvSpPr>
          <p:nvPr/>
        </p:nvSpPr>
        <p:spPr bwMode="auto">
          <a:xfrm>
            <a:off x="4010920" y="5970297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49" name="Oval 1285">
            <a:extLst>
              <a:ext uri="{FF2B5EF4-FFF2-40B4-BE49-F238E27FC236}">
                <a16:creationId xmlns:a16="http://schemas.microsoft.com/office/drawing/2014/main" id="{96F9DD5E-B232-4F3D-B7E5-AC9D8AD256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429" y="607700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0" name="Oval 1286">
            <a:extLst>
              <a:ext uri="{FF2B5EF4-FFF2-40B4-BE49-F238E27FC236}">
                <a16:creationId xmlns:a16="http://schemas.microsoft.com/office/drawing/2014/main" id="{63C5CF4E-47A0-483F-BCEF-1D0E536DC1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4231" y="6169484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1" name="Oval 1287">
            <a:extLst>
              <a:ext uri="{FF2B5EF4-FFF2-40B4-BE49-F238E27FC236}">
                <a16:creationId xmlns:a16="http://schemas.microsoft.com/office/drawing/2014/main" id="{6EAE2AF8-4498-46F9-B6D9-CB49E5911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8012" y="5685748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2" name="Oval 1288">
            <a:extLst>
              <a:ext uri="{FF2B5EF4-FFF2-40B4-BE49-F238E27FC236}">
                <a16:creationId xmlns:a16="http://schemas.microsoft.com/office/drawing/2014/main" id="{429523C2-2C1E-4B4F-A966-E9A4CD55CF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39" y="603313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3" name="Oval 1289">
            <a:extLst>
              <a:ext uri="{FF2B5EF4-FFF2-40B4-BE49-F238E27FC236}">
                <a16:creationId xmlns:a16="http://schemas.microsoft.com/office/drawing/2014/main" id="{CA41F592-1E6C-4EDE-9FDB-0211E680A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4751" y="603788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4" name="Oval 1291">
            <a:extLst>
              <a:ext uri="{FF2B5EF4-FFF2-40B4-BE49-F238E27FC236}">
                <a16:creationId xmlns:a16="http://schemas.microsoft.com/office/drawing/2014/main" id="{848FEE10-11CB-4E1F-8C31-1AB56BA74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1323" y="585884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5" name="Oval 1292">
            <a:extLst>
              <a:ext uri="{FF2B5EF4-FFF2-40B4-BE49-F238E27FC236}">
                <a16:creationId xmlns:a16="http://schemas.microsoft.com/office/drawing/2014/main" id="{4FE77B72-FCC9-42EB-A9F3-D45F54725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0402" y="5421351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6" name="Oval 1293">
            <a:extLst>
              <a:ext uri="{FF2B5EF4-FFF2-40B4-BE49-F238E27FC236}">
                <a16:creationId xmlns:a16="http://schemas.microsoft.com/office/drawing/2014/main" id="{96235909-68F7-45B7-AB70-1626BE96A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1206" y="5979784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7" name="Oval 1294">
            <a:extLst>
              <a:ext uri="{FF2B5EF4-FFF2-40B4-BE49-F238E27FC236}">
                <a16:creationId xmlns:a16="http://schemas.microsoft.com/office/drawing/2014/main" id="{88275378-1210-437E-B024-A90686C54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5084" y="610901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8" name="Oval 1295">
            <a:extLst>
              <a:ext uri="{FF2B5EF4-FFF2-40B4-BE49-F238E27FC236}">
                <a16:creationId xmlns:a16="http://schemas.microsoft.com/office/drawing/2014/main" id="{2A0D4035-96A3-4051-91F8-EC1CC603D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706" y="585884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59" name="Oval 1296">
            <a:extLst>
              <a:ext uri="{FF2B5EF4-FFF2-40B4-BE49-F238E27FC236}">
                <a16:creationId xmlns:a16="http://schemas.microsoft.com/office/drawing/2014/main" id="{38CE25F2-82CB-4040-A66D-069F3E9275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2150" y="585410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0" name="Oval 1297">
            <a:extLst>
              <a:ext uri="{FF2B5EF4-FFF2-40B4-BE49-F238E27FC236}">
                <a16:creationId xmlns:a16="http://schemas.microsoft.com/office/drawing/2014/main" id="{E3A96D8F-EE16-4A24-8C42-C57B4AFB7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122" y="606514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1" name="Oval 1298">
            <a:extLst>
              <a:ext uri="{FF2B5EF4-FFF2-40B4-BE49-F238E27FC236}">
                <a16:creationId xmlns:a16="http://schemas.microsoft.com/office/drawing/2014/main" id="{4181C962-C506-45C8-BE35-6CB6B7D4FA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6313" y="5989268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2" name="Oval 1299">
            <a:extLst>
              <a:ext uri="{FF2B5EF4-FFF2-40B4-BE49-F238E27FC236}">
                <a16:creationId xmlns:a16="http://schemas.microsoft.com/office/drawing/2014/main" id="{2EEF2FE4-C108-4425-9FFC-9862DDED77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1986" y="6144587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3" name="Oval 1300">
            <a:extLst>
              <a:ext uri="{FF2B5EF4-FFF2-40B4-BE49-F238E27FC236}">
                <a16:creationId xmlns:a16="http://schemas.microsoft.com/office/drawing/2014/main" id="{DE43440D-E268-455F-87AC-F47BD25AC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7302" y="5800754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4" name="Oval 1301">
            <a:extLst>
              <a:ext uri="{FF2B5EF4-FFF2-40B4-BE49-F238E27FC236}">
                <a16:creationId xmlns:a16="http://schemas.microsoft.com/office/drawing/2014/main" id="{B6FA0587-5075-4377-AEE2-0AEBBE16DC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8935" y="5417794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5" name="Oval 1302">
            <a:extLst>
              <a:ext uri="{FF2B5EF4-FFF2-40B4-BE49-F238E27FC236}">
                <a16:creationId xmlns:a16="http://schemas.microsoft.com/office/drawing/2014/main" id="{6EB44531-6A84-4890-BD88-8CA9532DD7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9337" y="5941842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6" name="Oval 1303">
            <a:extLst>
              <a:ext uri="{FF2B5EF4-FFF2-40B4-BE49-F238E27FC236}">
                <a16:creationId xmlns:a16="http://schemas.microsoft.com/office/drawing/2014/main" id="{8F6A87B9-23D7-484E-91AD-EBC6B1302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1583" y="6034323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7" name="Oval 1304">
            <a:extLst>
              <a:ext uri="{FF2B5EF4-FFF2-40B4-BE49-F238E27FC236}">
                <a16:creationId xmlns:a16="http://schemas.microsoft.com/office/drawing/2014/main" id="{497FA227-9DAE-4E9D-AC64-F85BFA8FCA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9077" y="5958443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8" name="Oval 1305">
            <a:extLst>
              <a:ext uri="{FF2B5EF4-FFF2-40B4-BE49-F238E27FC236}">
                <a16:creationId xmlns:a16="http://schemas.microsoft.com/office/drawing/2014/main" id="{BDFD3265-5E61-46F6-98A8-5CF66704EB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9078" y="598571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69" name="Oval 1306">
            <a:extLst>
              <a:ext uri="{FF2B5EF4-FFF2-40B4-BE49-F238E27FC236}">
                <a16:creationId xmlns:a16="http://schemas.microsoft.com/office/drawing/2014/main" id="{0A7C3F6B-96DE-40F2-A00A-0D9C869B3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2600" y="583632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0" name="Oval 1307">
            <a:extLst>
              <a:ext uri="{FF2B5EF4-FFF2-40B4-BE49-F238E27FC236}">
                <a16:creationId xmlns:a16="http://schemas.microsoft.com/office/drawing/2014/main" id="{6BB6EED7-1823-4D1A-A3D7-6AE8621B17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87782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1" name="Freeform 1308">
            <a:extLst>
              <a:ext uri="{FF2B5EF4-FFF2-40B4-BE49-F238E27FC236}">
                <a16:creationId xmlns:a16="http://schemas.microsoft.com/office/drawing/2014/main" id="{FBED8B6B-41B0-445D-9E16-8EEC9C7AFC80}"/>
              </a:ext>
            </a:extLst>
          </p:cNvPr>
          <p:cNvSpPr>
            <a:spLocks/>
          </p:cNvSpPr>
          <p:nvPr/>
        </p:nvSpPr>
        <p:spPr bwMode="auto">
          <a:xfrm>
            <a:off x="4018675" y="5835136"/>
            <a:ext cx="87235" cy="107892"/>
          </a:xfrm>
          <a:custGeom>
            <a:avLst/>
            <a:gdLst>
              <a:gd name="T0" fmla="*/ 90 w 90"/>
              <a:gd name="T1" fmla="*/ 46 h 91"/>
              <a:gd name="T2" fmla="*/ 45 w 90"/>
              <a:gd name="T3" fmla="*/ 91 h 91"/>
              <a:gd name="T4" fmla="*/ 0 w 90"/>
              <a:gd name="T5" fmla="*/ 46 h 91"/>
              <a:gd name="T6" fmla="*/ 45 w 90"/>
              <a:gd name="T7" fmla="*/ 0 h 91"/>
              <a:gd name="T8" fmla="*/ 90 w 90"/>
              <a:gd name="T9" fmla="*/ 46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6"/>
                </a:moveTo>
                <a:cubicBezTo>
                  <a:pt x="90" y="70"/>
                  <a:pt x="70" y="91"/>
                  <a:pt x="45" y="91"/>
                </a:cubicBezTo>
                <a:cubicBezTo>
                  <a:pt x="20" y="91"/>
                  <a:pt x="0" y="70"/>
                  <a:pt x="0" y="46"/>
                </a:cubicBezTo>
                <a:cubicBezTo>
                  <a:pt x="0" y="20"/>
                  <a:pt x="20" y="0"/>
                  <a:pt x="45" y="0"/>
                </a:cubicBezTo>
                <a:cubicBezTo>
                  <a:pt x="70" y="0"/>
                  <a:pt x="90" y="20"/>
                  <a:pt x="90" y="46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2" name="Oval 1309">
            <a:extLst>
              <a:ext uri="{FF2B5EF4-FFF2-40B4-BE49-F238E27FC236}">
                <a16:creationId xmlns:a16="http://schemas.microsoft.com/office/drawing/2014/main" id="{04086FD4-0F01-4EC2-9CB3-98FF66A83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874" y="610783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3" name="Oval 1310">
            <a:extLst>
              <a:ext uri="{FF2B5EF4-FFF2-40B4-BE49-F238E27FC236}">
                <a16:creationId xmlns:a16="http://schemas.microsoft.com/office/drawing/2014/main" id="{2907DBB7-09EB-40DF-A084-4E4BDA8D61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0639" y="5539914"/>
            <a:ext cx="88204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4" name="Oval 1311">
            <a:extLst>
              <a:ext uri="{FF2B5EF4-FFF2-40B4-BE49-F238E27FC236}">
                <a16:creationId xmlns:a16="http://schemas.microsoft.com/office/drawing/2014/main" id="{FE146B84-2FA1-44C8-8A99-4FC8C6486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8893" y="6085306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5" name="Oval 1312">
            <a:extLst>
              <a:ext uri="{FF2B5EF4-FFF2-40B4-BE49-F238E27FC236}">
                <a16:creationId xmlns:a16="http://schemas.microsoft.com/office/drawing/2014/main" id="{47366D06-9BD2-45CF-AD7A-163EDA4FB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1678" y="6061592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6" name="Freeform 1313">
            <a:extLst>
              <a:ext uri="{FF2B5EF4-FFF2-40B4-BE49-F238E27FC236}">
                <a16:creationId xmlns:a16="http://schemas.microsoft.com/office/drawing/2014/main" id="{F596EED6-130C-46A6-8085-29CE712F5FB2}"/>
              </a:ext>
            </a:extLst>
          </p:cNvPr>
          <p:cNvSpPr>
            <a:spLocks/>
          </p:cNvSpPr>
          <p:nvPr/>
        </p:nvSpPr>
        <p:spPr bwMode="auto">
          <a:xfrm>
            <a:off x="4043876" y="5841064"/>
            <a:ext cx="87235" cy="107892"/>
          </a:xfrm>
          <a:custGeom>
            <a:avLst/>
            <a:gdLst>
              <a:gd name="T0" fmla="*/ 90 w 90"/>
              <a:gd name="T1" fmla="*/ 45 h 91"/>
              <a:gd name="T2" fmla="*/ 45 w 90"/>
              <a:gd name="T3" fmla="*/ 91 h 91"/>
              <a:gd name="T4" fmla="*/ 0 w 90"/>
              <a:gd name="T5" fmla="*/ 45 h 91"/>
              <a:gd name="T6" fmla="*/ 45 w 90"/>
              <a:gd name="T7" fmla="*/ 0 h 91"/>
              <a:gd name="T8" fmla="*/ 90 w 90"/>
              <a:gd name="T9" fmla="*/ 45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45"/>
                </a:moveTo>
                <a:cubicBezTo>
                  <a:pt x="90" y="71"/>
                  <a:pt x="70" y="91"/>
                  <a:pt x="45" y="91"/>
                </a:cubicBezTo>
                <a:cubicBezTo>
                  <a:pt x="20" y="91"/>
                  <a:pt x="0" y="71"/>
                  <a:pt x="0" y="45"/>
                </a:cubicBezTo>
                <a:cubicBezTo>
                  <a:pt x="0" y="21"/>
                  <a:pt x="20" y="0"/>
                  <a:pt x="45" y="0"/>
                </a:cubicBezTo>
                <a:cubicBezTo>
                  <a:pt x="70" y="0"/>
                  <a:pt x="90" y="21"/>
                  <a:pt x="90" y="45"/>
                </a:cubicBezTo>
              </a:path>
            </a:pathLst>
          </a:cu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7" name="Oval 1314">
            <a:extLst>
              <a:ext uri="{FF2B5EF4-FFF2-40B4-BE49-F238E27FC236}">
                <a16:creationId xmlns:a16="http://schemas.microsoft.com/office/drawing/2014/main" id="{FD5AC537-3B2E-4F65-94D1-36BF696453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6429" y="547352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8" name="Oval 1315">
            <a:extLst>
              <a:ext uri="{FF2B5EF4-FFF2-40B4-BE49-F238E27FC236}">
                <a16:creationId xmlns:a16="http://schemas.microsoft.com/office/drawing/2014/main" id="{79151D54-6C7F-41ED-B65A-7E1E52804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8061" y="5943029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79" name="Oval 1316">
            <a:extLst>
              <a:ext uri="{FF2B5EF4-FFF2-40B4-BE49-F238E27FC236}">
                <a16:creationId xmlns:a16="http://schemas.microsoft.com/office/drawing/2014/main" id="{5D86A27A-9BBC-42D9-9BF0-3D8FEDB169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223" y="5371555"/>
            <a:ext cx="88204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0" name="Oval 1317">
            <a:extLst>
              <a:ext uri="{FF2B5EF4-FFF2-40B4-BE49-F238E27FC236}">
                <a16:creationId xmlns:a16="http://schemas.microsoft.com/office/drawing/2014/main" id="{89C2FC75-D2FD-47B5-82AB-5A1478236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22223" y="5701160"/>
            <a:ext cx="88204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1" name="Oval 1318">
            <a:extLst>
              <a:ext uri="{FF2B5EF4-FFF2-40B4-BE49-F238E27FC236}">
                <a16:creationId xmlns:a16="http://schemas.microsoft.com/office/drawing/2014/main" id="{C94B0CFF-0C41-4FD0-8A6E-7269472307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1937" y="575214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2" name="Oval 1319">
            <a:extLst>
              <a:ext uri="{FF2B5EF4-FFF2-40B4-BE49-F238E27FC236}">
                <a16:creationId xmlns:a16="http://schemas.microsoft.com/office/drawing/2014/main" id="{6951B7DB-B229-4B07-BD9B-469115B46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538" y="5747399"/>
            <a:ext cx="87235" cy="107892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3" name="Oval 1320">
            <a:extLst>
              <a:ext uri="{FF2B5EF4-FFF2-40B4-BE49-F238E27FC236}">
                <a16:creationId xmlns:a16="http://schemas.microsoft.com/office/drawing/2014/main" id="{F97DF770-CCDE-45C6-B511-037E4796E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3167" y="5621723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4" name="Oval 1321">
            <a:extLst>
              <a:ext uri="{FF2B5EF4-FFF2-40B4-BE49-F238E27FC236}">
                <a16:creationId xmlns:a16="http://schemas.microsoft.com/office/drawing/2014/main" id="{CEA44164-DB8D-45FA-B785-0DF22CEDE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6572" y="6020095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5" name="Oval 1322">
            <a:extLst>
              <a:ext uri="{FF2B5EF4-FFF2-40B4-BE49-F238E27FC236}">
                <a16:creationId xmlns:a16="http://schemas.microsoft.com/office/drawing/2014/main" id="{9979CC6C-3228-4668-BF85-EC57195EE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9432" y="5473520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6" name="Oval 1323">
            <a:extLst>
              <a:ext uri="{FF2B5EF4-FFF2-40B4-BE49-F238E27FC236}">
                <a16:creationId xmlns:a16="http://schemas.microsoft.com/office/drawing/2014/main" id="{6D699B25-8BC2-4F8C-9771-6F8B78B33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320" y="5422538"/>
            <a:ext cx="87235" cy="106706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7" name="Freeform 1324">
            <a:extLst>
              <a:ext uri="{FF2B5EF4-FFF2-40B4-BE49-F238E27FC236}">
                <a16:creationId xmlns:a16="http://schemas.microsoft.com/office/drawing/2014/main" id="{2242B35B-A852-4007-B0A2-C5CC2AF87AB1}"/>
              </a:ext>
            </a:extLst>
          </p:cNvPr>
          <p:cNvSpPr>
            <a:spLocks/>
          </p:cNvSpPr>
          <p:nvPr/>
        </p:nvSpPr>
        <p:spPr bwMode="auto">
          <a:xfrm>
            <a:off x="3968271" y="4679146"/>
            <a:ext cx="538920" cy="1837727"/>
          </a:xfrm>
          <a:custGeom>
            <a:avLst/>
            <a:gdLst>
              <a:gd name="T0" fmla="*/ 0 w 556"/>
              <a:gd name="T1" fmla="*/ 1550 h 1550"/>
              <a:gd name="T2" fmla="*/ 4 w 556"/>
              <a:gd name="T3" fmla="*/ 1538 h 1550"/>
              <a:gd name="T4" fmla="*/ 15 w 556"/>
              <a:gd name="T5" fmla="*/ 1509 h 1550"/>
              <a:gd name="T6" fmla="*/ 25 w 556"/>
              <a:gd name="T7" fmla="*/ 1480 h 1550"/>
              <a:gd name="T8" fmla="*/ 36 w 556"/>
              <a:gd name="T9" fmla="*/ 1451 h 1550"/>
              <a:gd name="T10" fmla="*/ 46 w 556"/>
              <a:gd name="T11" fmla="*/ 1422 h 1550"/>
              <a:gd name="T12" fmla="*/ 56 w 556"/>
              <a:gd name="T13" fmla="*/ 1393 h 1550"/>
              <a:gd name="T14" fmla="*/ 67 w 556"/>
              <a:gd name="T15" fmla="*/ 1364 h 1550"/>
              <a:gd name="T16" fmla="*/ 77 w 556"/>
              <a:gd name="T17" fmla="*/ 1335 h 1550"/>
              <a:gd name="T18" fmla="*/ 88 w 556"/>
              <a:gd name="T19" fmla="*/ 1306 h 1550"/>
              <a:gd name="T20" fmla="*/ 98 w 556"/>
              <a:gd name="T21" fmla="*/ 1277 h 1550"/>
              <a:gd name="T22" fmla="*/ 108 w 556"/>
              <a:gd name="T23" fmla="*/ 1249 h 1550"/>
              <a:gd name="T24" fmla="*/ 118 w 556"/>
              <a:gd name="T25" fmla="*/ 1220 h 1550"/>
              <a:gd name="T26" fmla="*/ 129 w 556"/>
              <a:gd name="T27" fmla="*/ 1191 h 1550"/>
              <a:gd name="T28" fmla="*/ 139 w 556"/>
              <a:gd name="T29" fmla="*/ 1162 h 1550"/>
              <a:gd name="T30" fmla="*/ 149 w 556"/>
              <a:gd name="T31" fmla="*/ 1133 h 1550"/>
              <a:gd name="T32" fmla="*/ 160 w 556"/>
              <a:gd name="T33" fmla="*/ 1104 h 1550"/>
              <a:gd name="T34" fmla="*/ 170 w 556"/>
              <a:gd name="T35" fmla="*/ 1075 h 1550"/>
              <a:gd name="T36" fmla="*/ 181 w 556"/>
              <a:gd name="T37" fmla="*/ 1046 h 1550"/>
              <a:gd name="T38" fmla="*/ 191 w 556"/>
              <a:gd name="T39" fmla="*/ 1017 h 1550"/>
              <a:gd name="T40" fmla="*/ 201 w 556"/>
              <a:gd name="T41" fmla="*/ 988 h 1550"/>
              <a:gd name="T42" fmla="*/ 212 w 556"/>
              <a:gd name="T43" fmla="*/ 960 h 1550"/>
              <a:gd name="T44" fmla="*/ 222 w 556"/>
              <a:gd name="T45" fmla="*/ 931 h 1550"/>
              <a:gd name="T46" fmla="*/ 233 w 556"/>
              <a:gd name="T47" fmla="*/ 902 h 1550"/>
              <a:gd name="T48" fmla="*/ 243 w 556"/>
              <a:gd name="T49" fmla="*/ 873 h 1550"/>
              <a:gd name="T50" fmla="*/ 253 w 556"/>
              <a:gd name="T51" fmla="*/ 844 h 1550"/>
              <a:gd name="T52" fmla="*/ 264 w 556"/>
              <a:gd name="T53" fmla="*/ 815 h 1550"/>
              <a:gd name="T54" fmla="*/ 274 w 556"/>
              <a:gd name="T55" fmla="*/ 786 h 1550"/>
              <a:gd name="T56" fmla="*/ 284 w 556"/>
              <a:gd name="T57" fmla="*/ 757 h 1550"/>
              <a:gd name="T58" fmla="*/ 295 w 556"/>
              <a:gd name="T59" fmla="*/ 728 h 1550"/>
              <a:gd name="T60" fmla="*/ 305 w 556"/>
              <a:gd name="T61" fmla="*/ 700 h 1550"/>
              <a:gd name="T62" fmla="*/ 315 w 556"/>
              <a:gd name="T63" fmla="*/ 671 h 1550"/>
              <a:gd name="T64" fmla="*/ 326 w 556"/>
              <a:gd name="T65" fmla="*/ 642 h 1550"/>
              <a:gd name="T66" fmla="*/ 336 w 556"/>
              <a:gd name="T67" fmla="*/ 613 h 1550"/>
              <a:gd name="T68" fmla="*/ 347 w 556"/>
              <a:gd name="T69" fmla="*/ 584 h 1550"/>
              <a:gd name="T70" fmla="*/ 357 w 556"/>
              <a:gd name="T71" fmla="*/ 555 h 1550"/>
              <a:gd name="T72" fmla="*/ 367 w 556"/>
              <a:gd name="T73" fmla="*/ 526 h 1550"/>
              <a:gd name="T74" fmla="*/ 378 w 556"/>
              <a:gd name="T75" fmla="*/ 497 h 1550"/>
              <a:gd name="T76" fmla="*/ 388 w 556"/>
              <a:gd name="T77" fmla="*/ 468 h 1550"/>
              <a:gd name="T78" fmla="*/ 398 w 556"/>
              <a:gd name="T79" fmla="*/ 440 h 1550"/>
              <a:gd name="T80" fmla="*/ 409 w 556"/>
              <a:gd name="T81" fmla="*/ 411 h 1550"/>
              <a:gd name="T82" fmla="*/ 419 w 556"/>
              <a:gd name="T83" fmla="*/ 382 h 1550"/>
              <a:gd name="T84" fmla="*/ 429 w 556"/>
              <a:gd name="T85" fmla="*/ 353 h 1550"/>
              <a:gd name="T86" fmla="*/ 440 w 556"/>
              <a:gd name="T87" fmla="*/ 324 h 1550"/>
              <a:gd name="T88" fmla="*/ 450 w 556"/>
              <a:gd name="T89" fmla="*/ 295 h 1550"/>
              <a:gd name="T90" fmla="*/ 460 w 556"/>
              <a:gd name="T91" fmla="*/ 266 h 1550"/>
              <a:gd name="T92" fmla="*/ 471 w 556"/>
              <a:gd name="T93" fmla="*/ 237 h 1550"/>
              <a:gd name="T94" fmla="*/ 481 w 556"/>
              <a:gd name="T95" fmla="*/ 208 h 1550"/>
              <a:gd name="T96" fmla="*/ 492 w 556"/>
              <a:gd name="T97" fmla="*/ 179 h 1550"/>
              <a:gd name="T98" fmla="*/ 502 w 556"/>
              <a:gd name="T99" fmla="*/ 151 h 1550"/>
              <a:gd name="T100" fmla="*/ 512 w 556"/>
              <a:gd name="T101" fmla="*/ 122 h 1550"/>
              <a:gd name="T102" fmla="*/ 523 w 556"/>
              <a:gd name="T103" fmla="*/ 93 h 1550"/>
              <a:gd name="T104" fmla="*/ 533 w 556"/>
              <a:gd name="T105" fmla="*/ 64 h 1550"/>
              <a:gd name="T106" fmla="*/ 543 w 556"/>
              <a:gd name="T107" fmla="*/ 35 h 1550"/>
              <a:gd name="T108" fmla="*/ 554 w 556"/>
              <a:gd name="T109" fmla="*/ 6 h 1550"/>
              <a:gd name="T110" fmla="*/ 556 w 556"/>
              <a:gd name="T111" fmla="*/ 0 h 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56" h="1550">
                <a:moveTo>
                  <a:pt x="0" y="1550"/>
                </a:moveTo>
                <a:lnTo>
                  <a:pt x="4" y="1538"/>
                </a:lnTo>
                <a:lnTo>
                  <a:pt x="15" y="1509"/>
                </a:lnTo>
                <a:lnTo>
                  <a:pt x="25" y="1480"/>
                </a:lnTo>
                <a:lnTo>
                  <a:pt x="36" y="1451"/>
                </a:lnTo>
                <a:lnTo>
                  <a:pt x="46" y="1422"/>
                </a:lnTo>
                <a:lnTo>
                  <a:pt x="56" y="1393"/>
                </a:lnTo>
                <a:lnTo>
                  <a:pt x="67" y="1364"/>
                </a:lnTo>
                <a:lnTo>
                  <a:pt x="77" y="1335"/>
                </a:lnTo>
                <a:lnTo>
                  <a:pt x="88" y="1306"/>
                </a:lnTo>
                <a:lnTo>
                  <a:pt x="98" y="1277"/>
                </a:lnTo>
                <a:lnTo>
                  <a:pt x="108" y="1249"/>
                </a:lnTo>
                <a:lnTo>
                  <a:pt x="118" y="1220"/>
                </a:lnTo>
                <a:lnTo>
                  <a:pt x="129" y="1191"/>
                </a:lnTo>
                <a:lnTo>
                  <a:pt x="139" y="1162"/>
                </a:lnTo>
                <a:lnTo>
                  <a:pt x="149" y="1133"/>
                </a:lnTo>
                <a:lnTo>
                  <a:pt x="160" y="1104"/>
                </a:lnTo>
                <a:lnTo>
                  <a:pt x="170" y="1075"/>
                </a:lnTo>
                <a:lnTo>
                  <a:pt x="181" y="1046"/>
                </a:lnTo>
                <a:lnTo>
                  <a:pt x="191" y="1017"/>
                </a:lnTo>
                <a:lnTo>
                  <a:pt x="201" y="988"/>
                </a:lnTo>
                <a:lnTo>
                  <a:pt x="212" y="960"/>
                </a:lnTo>
                <a:lnTo>
                  <a:pt x="222" y="931"/>
                </a:lnTo>
                <a:lnTo>
                  <a:pt x="233" y="902"/>
                </a:lnTo>
                <a:lnTo>
                  <a:pt x="243" y="873"/>
                </a:lnTo>
                <a:lnTo>
                  <a:pt x="253" y="844"/>
                </a:lnTo>
                <a:lnTo>
                  <a:pt x="264" y="815"/>
                </a:lnTo>
                <a:lnTo>
                  <a:pt x="274" y="786"/>
                </a:lnTo>
                <a:lnTo>
                  <a:pt x="284" y="757"/>
                </a:lnTo>
                <a:lnTo>
                  <a:pt x="295" y="728"/>
                </a:lnTo>
                <a:lnTo>
                  <a:pt x="305" y="700"/>
                </a:lnTo>
                <a:lnTo>
                  <a:pt x="315" y="671"/>
                </a:lnTo>
                <a:lnTo>
                  <a:pt x="326" y="642"/>
                </a:lnTo>
                <a:lnTo>
                  <a:pt x="336" y="613"/>
                </a:lnTo>
                <a:lnTo>
                  <a:pt x="347" y="584"/>
                </a:lnTo>
                <a:lnTo>
                  <a:pt x="357" y="555"/>
                </a:lnTo>
                <a:lnTo>
                  <a:pt x="367" y="526"/>
                </a:lnTo>
                <a:lnTo>
                  <a:pt x="378" y="497"/>
                </a:lnTo>
                <a:lnTo>
                  <a:pt x="388" y="468"/>
                </a:lnTo>
                <a:lnTo>
                  <a:pt x="398" y="440"/>
                </a:lnTo>
                <a:lnTo>
                  <a:pt x="409" y="411"/>
                </a:lnTo>
                <a:lnTo>
                  <a:pt x="419" y="382"/>
                </a:lnTo>
                <a:lnTo>
                  <a:pt x="429" y="353"/>
                </a:lnTo>
                <a:lnTo>
                  <a:pt x="440" y="324"/>
                </a:lnTo>
                <a:lnTo>
                  <a:pt x="450" y="295"/>
                </a:lnTo>
                <a:lnTo>
                  <a:pt x="460" y="266"/>
                </a:lnTo>
                <a:lnTo>
                  <a:pt x="471" y="237"/>
                </a:lnTo>
                <a:lnTo>
                  <a:pt x="481" y="208"/>
                </a:lnTo>
                <a:lnTo>
                  <a:pt x="492" y="179"/>
                </a:lnTo>
                <a:lnTo>
                  <a:pt x="502" y="151"/>
                </a:lnTo>
                <a:lnTo>
                  <a:pt x="512" y="122"/>
                </a:lnTo>
                <a:lnTo>
                  <a:pt x="523" y="93"/>
                </a:lnTo>
                <a:lnTo>
                  <a:pt x="533" y="64"/>
                </a:lnTo>
                <a:lnTo>
                  <a:pt x="543" y="35"/>
                </a:lnTo>
                <a:lnTo>
                  <a:pt x="554" y="6"/>
                </a:lnTo>
                <a:lnTo>
                  <a:pt x="556" y="0"/>
                </a:lnTo>
              </a:path>
            </a:pathLst>
          </a:custGeom>
          <a:noFill/>
          <a:ln w="9525" cap="flat">
            <a:solidFill>
              <a:srgbClr val="33CC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8" name="Freeform 1325">
            <a:extLst>
              <a:ext uri="{FF2B5EF4-FFF2-40B4-BE49-F238E27FC236}">
                <a16:creationId xmlns:a16="http://schemas.microsoft.com/office/drawing/2014/main" id="{8D8C2AD1-38DB-46F6-99AA-FB92B5D0B1DC}"/>
              </a:ext>
            </a:extLst>
          </p:cNvPr>
          <p:cNvSpPr>
            <a:spLocks/>
          </p:cNvSpPr>
          <p:nvPr/>
        </p:nvSpPr>
        <p:spPr bwMode="auto">
          <a:xfrm>
            <a:off x="3970209" y="4679146"/>
            <a:ext cx="492394" cy="1837727"/>
          </a:xfrm>
          <a:custGeom>
            <a:avLst/>
            <a:gdLst>
              <a:gd name="T0" fmla="*/ 0 w 508"/>
              <a:gd name="T1" fmla="*/ 1550 h 1550"/>
              <a:gd name="T2" fmla="*/ 2 w 508"/>
              <a:gd name="T3" fmla="*/ 1544 h 1550"/>
              <a:gd name="T4" fmla="*/ 13 w 508"/>
              <a:gd name="T5" fmla="*/ 1512 h 1550"/>
              <a:gd name="T6" fmla="*/ 23 w 508"/>
              <a:gd name="T7" fmla="*/ 1481 h 1550"/>
              <a:gd name="T8" fmla="*/ 34 w 508"/>
              <a:gd name="T9" fmla="*/ 1449 h 1550"/>
              <a:gd name="T10" fmla="*/ 44 w 508"/>
              <a:gd name="T11" fmla="*/ 1417 h 1550"/>
              <a:gd name="T12" fmla="*/ 54 w 508"/>
              <a:gd name="T13" fmla="*/ 1386 h 1550"/>
              <a:gd name="T14" fmla="*/ 65 w 508"/>
              <a:gd name="T15" fmla="*/ 1354 h 1550"/>
              <a:gd name="T16" fmla="*/ 75 w 508"/>
              <a:gd name="T17" fmla="*/ 1322 h 1550"/>
              <a:gd name="T18" fmla="*/ 86 w 508"/>
              <a:gd name="T19" fmla="*/ 1290 h 1550"/>
              <a:gd name="T20" fmla="*/ 96 w 508"/>
              <a:gd name="T21" fmla="*/ 1259 h 1550"/>
              <a:gd name="T22" fmla="*/ 106 w 508"/>
              <a:gd name="T23" fmla="*/ 1227 h 1550"/>
              <a:gd name="T24" fmla="*/ 116 w 508"/>
              <a:gd name="T25" fmla="*/ 1196 h 1550"/>
              <a:gd name="T26" fmla="*/ 127 w 508"/>
              <a:gd name="T27" fmla="*/ 1164 h 1550"/>
              <a:gd name="T28" fmla="*/ 137 w 508"/>
              <a:gd name="T29" fmla="*/ 1132 h 1550"/>
              <a:gd name="T30" fmla="*/ 147 w 508"/>
              <a:gd name="T31" fmla="*/ 1101 h 1550"/>
              <a:gd name="T32" fmla="*/ 158 w 508"/>
              <a:gd name="T33" fmla="*/ 1069 h 1550"/>
              <a:gd name="T34" fmla="*/ 168 w 508"/>
              <a:gd name="T35" fmla="*/ 1037 h 1550"/>
              <a:gd name="T36" fmla="*/ 179 w 508"/>
              <a:gd name="T37" fmla="*/ 1006 h 1550"/>
              <a:gd name="T38" fmla="*/ 189 w 508"/>
              <a:gd name="T39" fmla="*/ 974 h 1550"/>
              <a:gd name="T40" fmla="*/ 199 w 508"/>
              <a:gd name="T41" fmla="*/ 943 h 1550"/>
              <a:gd name="T42" fmla="*/ 210 w 508"/>
              <a:gd name="T43" fmla="*/ 911 h 1550"/>
              <a:gd name="T44" fmla="*/ 220 w 508"/>
              <a:gd name="T45" fmla="*/ 879 h 1550"/>
              <a:gd name="T46" fmla="*/ 231 w 508"/>
              <a:gd name="T47" fmla="*/ 848 h 1550"/>
              <a:gd name="T48" fmla="*/ 241 w 508"/>
              <a:gd name="T49" fmla="*/ 816 h 1550"/>
              <a:gd name="T50" fmla="*/ 251 w 508"/>
              <a:gd name="T51" fmla="*/ 784 h 1550"/>
              <a:gd name="T52" fmla="*/ 262 w 508"/>
              <a:gd name="T53" fmla="*/ 752 h 1550"/>
              <a:gd name="T54" fmla="*/ 272 w 508"/>
              <a:gd name="T55" fmla="*/ 721 h 1550"/>
              <a:gd name="T56" fmla="*/ 282 w 508"/>
              <a:gd name="T57" fmla="*/ 689 h 1550"/>
              <a:gd name="T58" fmla="*/ 293 w 508"/>
              <a:gd name="T59" fmla="*/ 658 h 1550"/>
              <a:gd name="T60" fmla="*/ 303 w 508"/>
              <a:gd name="T61" fmla="*/ 626 h 1550"/>
              <a:gd name="T62" fmla="*/ 313 w 508"/>
              <a:gd name="T63" fmla="*/ 594 h 1550"/>
              <a:gd name="T64" fmla="*/ 324 w 508"/>
              <a:gd name="T65" fmla="*/ 563 h 1550"/>
              <a:gd name="T66" fmla="*/ 334 w 508"/>
              <a:gd name="T67" fmla="*/ 531 h 1550"/>
              <a:gd name="T68" fmla="*/ 345 w 508"/>
              <a:gd name="T69" fmla="*/ 499 h 1550"/>
              <a:gd name="T70" fmla="*/ 355 w 508"/>
              <a:gd name="T71" fmla="*/ 468 h 1550"/>
              <a:gd name="T72" fmla="*/ 365 w 508"/>
              <a:gd name="T73" fmla="*/ 436 h 1550"/>
              <a:gd name="T74" fmla="*/ 376 w 508"/>
              <a:gd name="T75" fmla="*/ 405 h 1550"/>
              <a:gd name="T76" fmla="*/ 386 w 508"/>
              <a:gd name="T77" fmla="*/ 373 h 1550"/>
              <a:gd name="T78" fmla="*/ 396 w 508"/>
              <a:gd name="T79" fmla="*/ 341 h 1550"/>
              <a:gd name="T80" fmla="*/ 407 w 508"/>
              <a:gd name="T81" fmla="*/ 309 h 1550"/>
              <a:gd name="T82" fmla="*/ 417 w 508"/>
              <a:gd name="T83" fmla="*/ 278 h 1550"/>
              <a:gd name="T84" fmla="*/ 427 w 508"/>
              <a:gd name="T85" fmla="*/ 246 h 1550"/>
              <a:gd name="T86" fmla="*/ 438 w 508"/>
              <a:gd name="T87" fmla="*/ 214 h 1550"/>
              <a:gd name="T88" fmla="*/ 448 w 508"/>
              <a:gd name="T89" fmla="*/ 183 h 1550"/>
              <a:gd name="T90" fmla="*/ 458 w 508"/>
              <a:gd name="T91" fmla="*/ 151 h 1550"/>
              <a:gd name="T92" fmla="*/ 469 w 508"/>
              <a:gd name="T93" fmla="*/ 120 h 1550"/>
              <a:gd name="T94" fmla="*/ 479 w 508"/>
              <a:gd name="T95" fmla="*/ 88 h 1550"/>
              <a:gd name="T96" fmla="*/ 490 w 508"/>
              <a:gd name="T97" fmla="*/ 56 h 1550"/>
              <a:gd name="T98" fmla="*/ 500 w 508"/>
              <a:gd name="T99" fmla="*/ 25 h 1550"/>
              <a:gd name="T100" fmla="*/ 508 w 508"/>
              <a:gd name="T101" fmla="*/ 0 h 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508" h="1550">
                <a:moveTo>
                  <a:pt x="0" y="1550"/>
                </a:moveTo>
                <a:lnTo>
                  <a:pt x="2" y="1544"/>
                </a:lnTo>
                <a:lnTo>
                  <a:pt x="13" y="1512"/>
                </a:lnTo>
                <a:lnTo>
                  <a:pt x="23" y="1481"/>
                </a:lnTo>
                <a:lnTo>
                  <a:pt x="34" y="1449"/>
                </a:lnTo>
                <a:lnTo>
                  <a:pt x="44" y="1417"/>
                </a:lnTo>
                <a:lnTo>
                  <a:pt x="54" y="1386"/>
                </a:lnTo>
                <a:lnTo>
                  <a:pt x="65" y="1354"/>
                </a:lnTo>
                <a:lnTo>
                  <a:pt x="75" y="1322"/>
                </a:lnTo>
                <a:lnTo>
                  <a:pt x="86" y="1290"/>
                </a:lnTo>
                <a:lnTo>
                  <a:pt x="96" y="1259"/>
                </a:lnTo>
                <a:lnTo>
                  <a:pt x="106" y="1227"/>
                </a:lnTo>
                <a:lnTo>
                  <a:pt x="116" y="1196"/>
                </a:lnTo>
                <a:lnTo>
                  <a:pt x="127" y="1164"/>
                </a:lnTo>
                <a:lnTo>
                  <a:pt x="137" y="1132"/>
                </a:lnTo>
                <a:lnTo>
                  <a:pt x="147" y="1101"/>
                </a:lnTo>
                <a:lnTo>
                  <a:pt x="158" y="1069"/>
                </a:lnTo>
                <a:lnTo>
                  <a:pt x="168" y="1037"/>
                </a:lnTo>
                <a:lnTo>
                  <a:pt x="179" y="1006"/>
                </a:lnTo>
                <a:lnTo>
                  <a:pt x="189" y="974"/>
                </a:lnTo>
                <a:lnTo>
                  <a:pt x="199" y="943"/>
                </a:lnTo>
                <a:lnTo>
                  <a:pt x="210" y="911"/>
                </a:lnTo>
                <a:lnTo>
                  <a:pt x="220" y="879"/>
                </a:lnTo>
                <a:lnTo>
                  <a:pt x="231" y="848"/>
                </a:lnTo>
                <a:lnTo>
                  <a:pt x="241" y="816"/>
                </a:lnTo>
                <a:lnTo>
                  <a:pt x="251" y="784"/>
                </a:lnTo>
                <a:lnTo>
                  <a:pt x="262" y="752"/>
                </a:lnTo>
                <a:lnTo>
                  <a:pt x="272" y="721"/>
                </a:lnTo>
                <a:lnTo>
                  <a:pt x="282" y="689"/>
                </a:lnTo>
                <a:lnTo>
                  <a:pt x="293" y="658"/>
                </a:lnTo>
                <a:lnTo>
                  <a:pt x="303" y="626"/>
                </a:lnTo>
                <a:lnTo>
                  <a:pt x="313" y="594"/>
                </a:lnTo>
                <a:lnTo>
                  <a:pt x="324" y="563"/>
                </a:lnTo>
                <a:lnTo>
                  <a:pt x="334" y="531"/>
                </a:lnTo>
                <a:lnTo>
                  <a:pt x="345" y="499"/>
                </a:lnTo>
                <a:lnTo>
                  <a:pt x="355" y="468"/>
                </a:lnTo>
                <a:lnTo>
                  <a:pt x="365" y="436"/>
                </a:lnTo>
                <a:lnTo>
                  <a:pt x="376" y="405"/>
                </a:lnTo>
                <a:lnTo>
                  <a:pt x="386" y="373"/>
                </a:lnTo>
                <a:lnTo>
                  <a:pt x="396" y="341"/>
                </a:lnTo>
                <a:lnTo>
                  <a:pt x="407" y="309"/>
                </a:lnTo>
                <a:lnTo>
                  <a:pt x="417" y="278"/>
                </a:lnTo>
                <a:lnTo>
                  <a:pt x="427" y="246"/>
                </a:lnTo>
                <a:lnTo>
                  <a:pt x="438" y="214"/>
                </a:lnTo>
                <a:lnTo>
                  <a:pt x="448" y="183"/>
                </a:lnTo>
                <a:lnTo>
                  <a:pt x="458" y="151"/>
                </a:lnTo>
                <a:lnTo>
                  <a:pt x="469" y="120"/>
                </a:lnTo>
                <a:lnTo>
                  <a:pt x="479" y="88"/>
                </a:lnTo>
                <a:lnTo>
                  <a:pt x="490" y="56"/>
                </a:lnTo>
                <a:lnTo>
                  <a:pt x="500" y="25"/>
                </a:lnTo>
                <a:lnTo>
                  <a:pt x="508" y="0"/>
                </a:lnTo>
              </a:path>
            </a:pathLst>
          </a:custGeom>
          <a:noFill/>
          <a:ln w="9525" cap="flat">
            <a:solidFill>
              <a:srgbClr val="2EB84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89" name="Freeform 1326">
            <a:extLst>
              <a:ext uri="{FF2B5EF4-FFF2-40B4-BE49-F238E27FC236}">
                <a16:creationId xmlns:a16="http://schemas.microsoft.com/office/drawing/2014/main" id="{3DE3D327-D706-4004-B07B-743A455065F8}"/>
              </a:ext>
            </a:extLst>
          </p:cNvPr>
          <p:cNvSpPr>
            <a:spLocks/>
          </p:cNvSpPr>
          <p:nvPr/>
        </p:nvSpPr>
        <p:spPr bwMode="auto">
          <a:xfrm>
            <a:off x="3969242" y="4679146"/>
            <a:ext cx="529227" cy="1837727"/>
          </a:xfrm>
          <a:custGeom>
            <a:avLst/>
            <a:gdLst>
              <a:gd name="T0" fmla="*/ 0 w 546"/>
              <a:gd name="T1" fmla="*/ 1550 h 1550"/>
              <a:gd name="T2" fmla="*/ 3 w 546"/>
              <a:gd name="T3" fmla="*/ 1539 h 1550"/>
              <a:gd name="T4" fmla="*/ 14 w 546"/>
              <a:gd name="T5" fmla="*/ 1509 h 1550"/>
              <a:gd name="T6" fmla="*/ 24 w 546"/>
              <a:gd name="T7" fmla="*/ 1480 h 1550"/>
              <a:gd name="T8" fmla="*/ 35 w 546"/>
              <a:gd name="T9" fmla="*/ 1451 h 1550"/>
              <a:gd name="T10" fmla="*/ 45 w 546"/>
              <a:gd name="T11" fmla="*/ 1421 h 1550"/>
              <a:gd name="T12" fmla="*/ 55 w 546"/>
              <a:gd name="T13" fmla="*/ 1392 h 1550"/>
              <a:gd name="T14" fmla="*/ 66 w 546"/>
              <a:gd name="T15" fmla="*/ 1362 h 1550"/>
              <a:gd name="T16" fmla="*/ 76 w 546"/>
              <a:gd name="T17" fmla="*/ 1333 h 1550"/>
              <a:gd name="T18" fmla="*/ 87 w 546"/>
              <a:gd name="T19" fmla="*/ 1303 h 1550"/>
              <a:gd name="T20" fmla="*/ 97 w 546"/>
              <a:gd name="T21" fmla="*/ 1274 h 1550"/>
              <a:gd name="T22" fmla="*/ 107 w 546"/>
              <a:gd name="T23" fmla="*/ 1245 h 1550"/>
              <a:gd name="T24" fmla="*/ 117 w 546"/>
              <a:gd name="T25" fmla="*/ 1215 h 1550"/>
              <a:gd name="T26" fmla="*/ 128 w 546"/>
              <a:gd name="T27" fmla="*/ 1186 h 1550"/>
              <a:gd name="T28" fmla="*/ 138 w 546"/>
              <a:gd name="T29" fmla="*/ 1157 h 1550"/>
              <a:gd name="T30" fmla="*/ 148 w 546"/>
              <a:gd name="T31" fmla="*/ 1127 h 1550"/>
              <a:gd name="T32" fmla="*/ 159 w 546"/>
              <a:gd name="T33" fmla="*/ 1098 h 1550"/>
              <a:gd name="T34" fmla="*/ 169 w 546"/>
              <a:gd name="T35" fmla="*/ 1069 h 1550"/>
              <a:gd name="T36" fmla="*/ 180 w 546"/>
              <a:gd name="T37" fmla="*/ 1039 h 1550"/>
              <a:gd name="T38" fmla="*/ 190 w 546"/>
              <a:gd name="T39" fmla="*/ 1010 h 1550"/>
              <a:gd name="T40" fmla="*/ 200 w 546"/>
              <a:gd name="T41" fmla="*/ 980 h 1550"/>
              <a:gd name="T42" fmla="*/ 211 w 546"/>
              <a:gd name="T43" fmla="*/ 951 h 1550"/>
              <a:gd name="T44" fmla="*/ 221 w 546"/>
              <a:gd name="T45" fmla="*/ 921 h 1550"/>
              <a:gd name="T46" fmla="*/ 232 w 546"/>
              <a:gd name="T47" fmla="*/ 892 h 1550"/>
              <a:gd name="T48" fmla="*/ 242 w 546"/>
              <a:gd name="T49" fmla="*/ 862 h 1550"/>
              <a:gd name="T50" fmla="*/ 252 w 546"/>
              <a:gd name="T51" fmla="*/ 833 h 1550"/>
              <a:gd name="T52" fmla="*/ 263 w 546"/>
              <a:gd name="T53" fmla="*/ 804 h 1550"/>
              <a:gd name="T54" fmla="*/ 273 w 546"/>
              <a:gd name="T55" fmla="*/ 774 h 1550"/>
              <a:gd name="T56" fmla="*/ 283 w 546"/>
              <a:gd name="T57" fmla="*/ 745 h 1550"/>
              <a:gd name="T58" fmla="*/ 294 w 546"/>
              <a:gd name="T59" fmla="*/ 716 h 1550"/>
              <a:gd name="T60" fmla="*/ 304 w 546"/>
              <a:gd name="T61" fmla="*/ 686 h 1550"/>
              <a:gd name="T62" fmla="*/ 314 w 546"/>
              <a:gd name="T63" fmla="*/ 657 h 1550"/>
              <a:gd name="T64" fmla="*/ 325 w 546"/>
              <a:gd name="T65" fmla="*/ 628 h 1550"/>
              <a:gd name="T66" fmla="*/ 335 w 546"/>
              <a:gd name="T67" fmla="*/ 598 h 1550"/>
              <a:gd name="T68" fmla="*/ 346 w 546"/>
              <a:gd name="T69" fmla="*/ 569 h 1550"/>
              <a:gd name="T70" fmla="*/ 356 w 546"/>
              <a:gd name="T71" fmla="*/ 539 h 1550"/>
              <a:gd name="T72" fmla="*/ 366 w 546"/>
              <a:gd name="T73" fmla="*/ 510 h 1550"/>
              <a:gd name="T74" fmla="*/ 377 w 546"/>
              <a:gd name="T75" fmla="*/ 480 h 1550"/>
              <a:gd name="T76" fmla="*/ 387 w 546"/>
              <a:gd name="T77" fmla="*/ 451 h 1550"/>
              <a:gd name="T78" fmla="*/ 397 w 546"/>
              <a:gd name="T79" fmla="*/ 422 h 1550"/>
              <a:gd name="T80" fmla="*/ 408 w 546"/>
              <a:gd name="T81" fmla="*/ 392 h 1550"/>
              <a:gd name="T82" fmla="*/ 418 w 546"/>
              <a:gd name="T83" fmla="*/ 363 h 1550"/>
              <a:gd name="T84" fmla="*/ 428 w 546"/>
              <a:gd name="T85" fmla="*/ 334 h 1550"/>
              <a:gd name="T86" fmla="*/ 439 w 546"/>
              <a:gd name="T87" fmla="*/ 304 h 1550"/>
              <a:gd name="T88" fmla="*/ 449 w 546"/>
              <a:gd name="T89" fmla="*/ 275 h 1550"/>
              <a:gd name="T90" fmla="*/ 459 w 546"/>
              <a:gd name="T91" fmla="*/ 245 h 1550"/>
              <a:gd name="T92" fmla="*/ 470 w 546"/>
              <a:gd name="T93" fmla="*/ 216 h 1550"/>
              <a:gd name="T94" fmla="*/ 480 w 546"/>
              <a:gd name="T95" fmla="*/ 187 h 1550"/>
              <a:gd name="T96" fmla="*/ 491 w 546"/>
              <a:gd name="T97" fmla="*/ 157 h 1550"/>
              <a:gd name="T98" fmla="*/ 501 w 546"/>
              <a:gd name="T99" fmla="*/ 128 h 1550"/>
              <a:gd name="T100" fmla="*/ 511 w 546"/>
              <a:gd name="T101" fmla="*/ 98 h 1550"/>
              <a:gd name="T102" fmla="*/ 522 w 546"/>
              <a:gd name="T103" fmla="*/ 69 h 1550"/>
              <a:gd name="T104" fmla="*/ 532 w 546"/>
              <a:gd name="T105" fmla="*/ 39 h 1550"/>
              <a:gd name="T106" fmla="*/ 542 w 546"/>
              <a:gd name="T107" fmla="*/ 10 h 1550"/>
              <a:gd name="T108" fmla="*/ 546 w 546"/>
              <a:gd name="T109" fmla="*/ 0 h 1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46" h="1550">
                <a:moveTo>
                  <a:pt x="0" y="1550"/>
                </a:moveTo>
                <a:lnTo>
                  <a:pt x="3" y="1539"/>
                </a:lnTo>
                <a:lnTo>
                  <a:pt x="14" y="1509"/>
                </a:lnTo>
                <a:lnTo>
                  <a:pt x="24" y="1480"/>
                </a:lnTo>
                <a:lnTo>
                  <a:pt x="35" y="1451"/>
                </a:lnTo>
                <a:lnTo>
                  <a:pt x="45" y="1421"/>
                </a:lnTo>
                <a:lnTo>
                  <a:pt x="55" y="1392"/>
                </a:lnTo>
                <a:lnTo>
                  <a:pt x="66" y="1362"/>
                </a:lnTo>
                <a:lnTo>
                  <a:pt x="76" y="1333"/>
                </a:lnTo>
                <a:lnTo>
                  <a:pt x="87" y="1303"/>
                </a:lnTo>
                <a:lnTo>
                  <a:pt x="97" y="1274"/>
                </a:lnTo>
                <a:lnTo>
                  <a:pt x="107" y="1245"/>
                </a:lnTo>
                <a:lnTo>
                  <a:pt x="117" y="1215"/>
                </a:lnTo>
                <a:lnTo>
                  <a:pt x="128" y="1186"/>
                </a:lnTo>
                <a:lnTo>
                  <a:pt x="138" y="1157"/>
                </a:lnTo>
                <a:lnTo>
                  <a:pt x="148" y="1127"/>
                </a:lnTo>
                <a:lnTo>
                  <a:pt x="159" y="1098"/>
                </a:lnTo>
                <a:lnTo>
                  <a:pt x="169" y="1069"/>
                </a:lnTo>
                <a:lnTo>
                  <a:pt x="180" y="1039"/>
                </a:lnTo>
                <a:lnTo>
                  <a:pt x="190" y="1010"/>
                </a:lnTo>
                <a:lnTo>
                  <a:pt x="200" y="980"/>
                </a:lnTo>
                <a:lnTo>
                  <a:pt x="211" y="951"/>
                </a:lnTo>
                <a:lnTo>
                  <a:pt x="221" y="921"/>
                </a:lnTo>
                <a:lnTo>
                  <a:pt x="232" y="892"/>
                </a:lnTo>
                <a:lnTo>
                  <a:pt x="242" y="862"/>
                </a:lnTo>
                <a:lnTo>
                  <a:pt x="252" y="833"/>
                </a:lnTo>
                <a:lnTo>
                  <a:pt x="263" y="804"/>
                </a:lnTo>
                <a:lnTo>
                  <a:pt x="273" y="774"/>
                </a:lnTo>
                <a:lnTo>
                  <a:pt x="283" y="745"/>
                </a:lnTo>
                <a:lnTo>
                  <a:pt x="294" y="716"/>
                </a:lnTo>
                <a:lnTo>
                  <a:pt x="304" y="686"/>
                </a:lnTo>
                <a:lnTo>
                  <a:pt x="314" y="657"/>
                </a:lnTo>
                <a:lnTo>
                  <a:pt x="325" y="628"/>
                </a:lnTo>
                <a:lnTo>
                  <a:pt x="335" y="598"/>
                </a:lnTo>
                <a:lnTo>
                  <a:pt x="346" y="569"/>
                </a:lnTo>
                <a:lnTo>
                  <a:pt x="356" y="539"/>
                </a:lnTo>
                <a:lnTo>
                  <a:pt x="366" y="510"/>
                </a:lnTo>
                <a:lnTo>
                  <a:pt x="377" y="480"/>
                </a:lnTo>
                <a:lnTo>
                  <a:pt x="387" y="451"/>
                </a:lnTo>
                <a:lnTo>
                  <a:pt x="397" y="422"/>
                </a:lnTo>
                <a:lnTo>
                  <a:pt x="408" y="392"/>
                </a:lnTo>
                <a:lnTo>
                  <a:pt x="418" y="363"/>
                </a:lnTo>
                <a:lnTo>
                  <a:pt x="428" y="334"/>
                </a:lnTo>
                <a:lnTo>
                  <a:pt x="439" y="304"/>
                </a:lnTo>
                <a:lnTo>
                  <a:pt x="449" y="275"/>
                </a:lnTo>
                <a:lnTo>
                  <a:pt x="459" y="245"/>
                </a:lnTo>
                <a:lnTo>
                  <a:pt x="470" y="216"/>
                </a:lnTo>
                <a:lnTo>
                  <a:pt x="480" y="187"/>
                </a:lnTo>
                <a:lnTo>
                  <a:pt x="491" y="157"/>
                </a:lnTo>
                <a:lnTo>
                  <a:pt x="501" y="128"/>
                </a:lnTo>
                <a:lnTo>
                  <a:pt x="511" y="98"/>
                </a:lnTo>
                <a:lnTo>
                  <a:pt x="522" y="69"/>
                </a:lnTo>
                <a:lnTo>
                  <a:pt x="532" y="39"/>
                </a:lnTo>
                <a:lnTo>
                  <a:pt x="542" y="10"/>
                </a:lnTo>
                <a:lnTo>
                  <a:pt x="546" y="0"/>
                </a:lnTo>
              </a:path>
            </a:pathLst>
          </a:custGeom>
          <a:noFill/>
          <a:ln w="9525" cap="flat">
            <a:solidFill>
              <a:srgbClr val="EF333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0" name="Rectangle 1327">
            <a:extLst>
              <a:ext uri="{FF2B5EF4-FFF2-40B4-BE49-F238E27FC236}">
                <a16:creationId xmlns:a16="http://schemas.microsoft.com/office/drawing/2014/main" id="{9EAEFE58-4FFC-4FA1-A718-489AB3DA30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2007" y="4679146"/>
            <a:ext cx="2260362" cy="1837727"/>
          </a:xfrm>
          <a:prstGeom prst="rect">
            <a:avLst/>
          </a:prstGeom>
          <a:noFill/>
          <a:ln w="17463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1" name="Oval 1328">
            <a:extLst>
              <a:ext uri="{FF2B5EF4-FFF2-40B4-BE49-F238E27FC236}">
                <a16:creationId xmlns:a16="http://schemas.microsoft.com/office/drawing/2014/main" id="{FC478E62-74DD-4593-B1A4-026FDE4CB6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476" y="4727757"/>
            <a:ext cx="52341" cy="65211"/>
          </a:xfrm>
          <a:prstGeom prst="ellipse">
            <a:avLst/>
          </a:prstGeom>
          <a:noFill/>
          <a:ln w="17463" cap="rnd">
            <a:solidFill>
              <a:srgbClr val="33CC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2" name="Oval 1329">
            <a:extLst>
              <a:ext uri="{FF2B5EF4-FFF2-40B4-BE49-F238E27FC236}">
                <a16:creationId xmlns:a16="http://schemas.microsoft.com/office/drawing/2014/main" id="{399B24A7-E23D-4A9D-848D-54F594D1E6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476" y="4889003"/>
            <a:ext cx="52341" cy="64024"/>
          </a:xfrm>
          <a:prstGeom prst="ellipse">
            <a:avLst/>
          </a:prstGeom>
          <a:noFill/>
          <a:ln w="17463" cap="rnd">
            <a:solidFill>
              <a:srgbClr val="0D8D4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3" name="Oval 1330">
            <a:extLst>
              <a:ext uri="{FF2B5EF4-FFF2-40B4-BE49-F238E27FC236}">
                <a16:creationId xmlns:a16="http://schemas.microsoft.com/office/drawing/2014/main" id="{28168540-149C-40C2-8405-6D1E86D21F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0476" y="5050249"/>
            <a:ext cx="52341" cy="64024"/>
          </a:xfrm>
          <a:prstGeom prst="ellipse">
            <a:avLst/>
          </a:prstGeom>
          <a:noFill/>
          <a:ln w="17463" cap="rnd">
            <a:solidFill>
              <a:srgbClr val="EF333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4" name="Line 1331">
            <a:extLst>
              <a:ext uri="{FF2B5EF4-FFF2-40B4-BE49-F238E27FC236}">
                <a16:creationId xmlns:a16="http://schemas.microsoft.com/office/drawing/2014/main" id="{0D8B5830-BA6F-491E-A63B-DDDECB2AB53E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4306" y="5219795"/>
            <a:ext cx="104683" cy="47426"/>
          </a:xfrm>
          <a:prstGeom prst="line">
            <a:avLst/>
          </a:prstGeom>
          <a:noFill/>
          <a:ln w="9525" cap="flat">
            <a:solidFill>
              <a:srgbClr val="33CCFF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5" name="Line 1332">
            <a:extLst>
              <a:ext uri="{FF2B5EF4-FFF2-40B4-BE49-F238E27FC236}">
                <a16:creationId xmlns:a16="http://schemas.microsoft.com/office/drawing/2014/main" id="{E1FE9629-ED71-4FE9-AFB6-950C1C211F15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4306" y="5381041"/>
            <a:ext cx="104683" cy="47426"/>
          </a:xfrm>
          <a:prstGeom prst="line">
            <a:avLst/>
          </a:prstGeom>
          <a:noFill/>
          <a:ln w="9525" cap="flat">
            <a:solidFill>
              <a:srgbClr val="2EB84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6" name="Line 1333">
            <a:extLst>
              <a:ext uri="{FF2B5EF4-FFF2-40B4-BE49-F238E27FC236}">
                <a16:creationId xmlns:a16="http://schemas.microsoft.com/office/drawing/2014/main" id="{AC10D6F6-C7A4-4E8E-BFC1-72159D0D53F3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4306" y="5541098"/>
            <a:ext cx="104683" cy="48611"/>
          </a:xfrm>
          <a:prstGeom prst="line">
            <a:avLst/>
          </a:prstGeom>
          <a:noFill/>
          <a:ln w="9525" cap="flat">
            <a:solidFill>
              <a:srgbClr val="EF3338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/>
          <a:p>
            <a:endParaRPr lang="ja-JP" altLang="en-US" sz="1013"/>
          </a:p>
        </p:txBody>
      </p:sp>
      <p:sp>
        <p:nvSpPr>
          <p:cNvPr id="1297" name="Rectangle 1981">
            <a:extLst>
              <a:ext uri="{FF2B5EF4-FFF2-40B4-BE49-F238E27FC236}">
                <a16:creationId xmlns:a16="http://schemas.microsoft.com/office/drawing/2014/main" id="{E424553C-AA0C-4953-BCB3-2BAF7614D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380" y="5545886"/>
            <a:ext cx="491511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Iliac vein blood </a:t>
            </a:r>
            <a:endParaRPr lang="ja-JP" altLang="ja-JP" sz="1013" dirty="0"/>
          </a:p>
        </p:txBody>
      </p:sp>
      <p:sp>
        <p:nvSpPr>
          <p:cNvPr id="1298" name="Rectangle 1982">
            <a:extLst>
              <a:ext uri="{FF2B5EF4-FFF2-40B4-BE49-F238E27FC236}">
                <a16:creationId xmlns:a16="http://schemas.microsoft.com/office/drawing/2014/main" id="{AEBB96F2-873E-4E20-B604-4E4F4CF4BD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2287" y="5391539"/>
            <a:ext cx="548098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Right heart blood </a:t>
            </a:r>
            <a:endParaRPr lang="ja-JP" altLang="ja-JP" sz="1013" dirty="0"/>
          </a:p>
        </p:txBody>
      </p:sp>
      <p:sp>
        <p:nvSpPr>
          <p:cNvPr id="1299" name="Rectangle 1983">
            <a:extLst>
              <a:ext uri="{FF2B5EF4-FFF2-40B4-BE49-F238E27FC236}">
                <a16:creationId xmlns:a16="http://schemas.microsoft.com/office/drawing/2014/main" id="{635E1632-E38E-4D52-9F3F-EB593FE385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2610" y="5231639"/>
            <a:ext cx="491073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Left heart blood </a:t>
            </a:r>
            <a:endParaRPr lang="ja-JP" altLang="ja-JP" sz="1013" dirty="0"/>
          </a:p>
        </p:txBody>
      </p:sp>
      <p:sp>
        <p:nvSpPr>
          <p:cNvPr id="1300" name="Rectangle 1984">
            <a:extLst>
              <a:ext uri="{FF2B5EF4-FFF2-40B4-BE49-F238E27FC236}">
                <a16:creationId xmlns:a16="http://schemas.microsoft.com/office/drawing/2014/main" id="{2A37C08B-8CCB-4E9E-BB15-F105945BD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0101" y="5039593"/>
            <a:ext cx="492385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Iliac vein blood </a:t>
            </a:r>
            <a:endParaRPr lang="ja-JP" altLang="ja-JP" sz="1013" dirty="0"/>
          </a:p>
        </p:txBody>
      </p:sp>
      <p:sp>
        <p:nvSpPr>
          <p:cNvPr id="1301" name="Rectangle 1985">
            <a:extLst>
              <a:ext uri="{FF2B5EF4-FFF2-40B4-BE49-F238E27FC236}">
                <a16:creationId xmlns:a16="http://schemas.microsoft.com/office/drawing/2014/main" id="{5C89C19D-2A85-4A3F-B911-D63ECF88F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881" y="4871513"/>
            <a:ext cx="548098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Right heart blood </a:t>
            </a:r>
            <a:endParaRPr lang="ja-JP" altLang="ja-JP" sz="1013" dirty="0"/>
          </a:p>
        </p:txBody>
      </p:sp>
      <p:sp>
        <p:nvSpPr>
          <p:cNvPr id="1302" name="Rectangle 1986">
            <a:extLst>
              <a:ext uri="{FF2B5EF4-FFF2-40B4-BE49-F238E27FC236}">
                <a16:creationId xmlns:a16="http://schemas.microsoft.com/office/drawing/2014/main" id="{E07B3682-5B38-456A-8252-E6CF37DE0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2512" y="4712937"/>
            <a:ext cx="506802" cy="10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514350"/>
            <a:r>
              <a:rPr lang="ja-JP" altLang="ja-JP" sz="506" b="1" dirty="0">
                <a:solidFill>
                  <a:srgbClr val="000000"/>
                </a:solidFill>
                <a:latin typeface="Times New Roman" panose="02020603050405020304" pitchFamily="18" charset="0"/>
              </a:rPr>
              <a:t>Left heart blood </a:t>
            </a:r>
            <a:endParaRPr lang="ja-JP" altLang="ja-JP" sz="1013" dirty="0"/>
          </a:p>
        </p:txBody>
      </p:sp>
      <p:sp>
        <p:nvSpPr>
          <p:cNvPr id="1303" name="テキスト ボックス 1302">
            <a:extLst>
              <a:ext uri="{FF2B5EF4-FFF2-40B4-BE49-F238E27FC236}">
                <a16:creationId xmlns:a16="http://schemas.microsoft.com/office/drawing/2014/main" id="{09BCDBB3-DE27-4F68-8773-F2014335B562}"/>
              </a:ext>
            </a:extLst>
          </p:cNvPr>
          <p:cNvSpPr txBox="1"/>
          <p:nvPr/>
        </p:nvSpPr>
        <p:spPr>
          <a:xfrm rot="16200000">
            <a:off x="3055274" y="5495906"/>
            <a:ext cx="1106881" cy="194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Postmortem period 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4" name="テキスト ボックス 1303">
            <a:extLst>
              <a:ext uri="{FF2B5EF4-FFF2-40B4-BE49-F238E27FC236}">
                <a16:creationId xmlns:a16="http://schemas.microsoft.com/office/drawing/2014/main" id="{D74C5D70-61CE-43AA-AF52-3E4B8D4F8E91}"/>
              </a:ext>
            </a:extLst>
          </p:cNvPr>
          <p:cNvSpPr txBox="1"/>
          <p:nvPr/>
        </p:nvSpPr>
        <p:spPr>
          <a:xfrm>
            <a:off x="4427292" y="6733041"/>
            <a:ext cx="1153391" cy="23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Cortisol level 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5" name="テキスト ボックス 1304">
            <a:extLst>
              <a:ext uri="{FF2B5EF4-FFF2-40B4-BE49-F238E27FC236}">
                <a16:creationId xmlns:a16="http://schemas.microsoft.com/office/drawing/2014/main" id="{05946A62-1026-4A40-A62F-20167B892D7F}"/>
              </a:ext>
            </a:extLst>
          </p:cNvPr>
          <p:cNvSpPr txBox="1"/>
          <p:nvPr/>
        </p:nvSpPr>
        <p:spPr>
          <a:xfrm>
            <a:off x="3597033" y="4558605"/>
            <a:ext cx="447812" cy="178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(min)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06" name="テキスト ボックス 1305">
            <a:extLst>
              <a:ext uri="{FF2B5EF4-FFF2-40B4-BE49-F238E27FC236}">
                <a16:creationId xmlns:a16="http://schemas.microsoft.com/office/drawing/2014/main" id="{CCD7A65F-922E-4EBA-B0D7-BC8B421E8C3F}"/>
              </a:ext>
            </a:extLst>
          </p:cNvPr>
          <p:cNvSpPr txBox="1"/>
          <p:nvPr/>
        </p:nvSpPr>
        <p:spPr>
          <a:xfrm>
            <a:off x="6050950" y="6566886"/>
            <a:ext cx="426646" cy="237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ja-JP" sz="563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563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/dl)</a:t>
            </a:r>
            <a:endParaRPr lang="ja-JP" altLang="en-US" sz="563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07" name="直線コネクタ 1306">
            <a:extLst>
              <a:ext uri="{FF2B5EF4-FFF2-40B4-BE49-F238E27FC236}">
                <a16:creationId xmlns:a16="http://schemas.microsoft.com/office/drawing/2014/main" id="{F1284487-EE30-4312-8A62-A8B2A2ECFB7B}"/>
              </a:ext>
            </a:extLst>
          </p:cNvPr>
          <p:cNvCxnSpPr/>
          <p:nvPr/>
        </p:nvCxnSpPr>
        <p:spPr>
          <a:xfrm>
            <a:off x="454053" y="1204894"/>
            <a:ext cx="0" cy="15991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8" name="直線コネクタ 1307">
            <a:extLst>
              <a:ext uri="{FF2B5EF4-FFF2-40B4-BE49-F238E27FC236}">
                <a16:creationId xmlns:a16="http://schemas.microsoft.com/office/drawing/2014/main" id="{F054EC1C-821E-4A9F-A167-815E872B2AE7}"/>
              </a:ext>
            </a:extLst>
          </p:cNvPr>
          <p:cNvCxnSpPr>
            <a:cxnSpLocks/>
          </p:cNvCxnSpPr>
          <p:nvPr/>
        </p:nvCxnSpPr>
        <p:spPr>
          <a:xfrm>
            <a:off x="454053" y="2799456"/>
            <a:ext cx="282840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9" name="テキスト ボックス 1308">
            <a:extLst>
              <a:ext uri="{FF2B5EF4-FFF2-40B4-BE49-F238E27FC236}">
                <a16:creationId xmlns:a16="http://schemas.microsoft.com/office/drawing/2014/main" id="{8B0BEE24-A95A-464A-B403-F935898C0423}"/>
              </a:ext>
            </a:extLst>
          </p:cNvPr>
          <p:cNvSpPr txBox="1"/>
          <p:nvPr/>
        </p:nvSpPr>
        <p:spPr>
          <a:xfrm>
            <a:off x="146098" y="1118638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0" name="テキスト ボックス 1309">
            <a:extLst>
              <a:ext uri="{FF2B5EF4-FFF2-40B4-BE49-F238E27FC236}">
                <a16:creationId xmlns:a16="http://schemas.microsoft.com/office/drawing/2014/main" id="{5DCC6D1A-527D-4D74-87AD-D70C76DEA6FA}"/>
              </a:ext>
            </a:extLst>
          </p:cNvPr>
          <p:cNvSpPr txBox="1"/>
          <p:nvPr/>
        </p:nvSpPr>
        <p:spPr>
          <a:xfrm>
            <a:off x="146098" y="1375511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1" name="テキスト ボックス 1310">
            <a:extLst>
              <a:ext uri="{FF2B5EF4-FFF2-40B4-BE49-F238E27FC236}">
                <a16:creationId xmlns:a16="http://schemas.microsoft.com/office/drawing/2014/main" id="{3D7160F3-9A30-4BA0-9C2C-6D75514970CA}"/>
              </a:ext>
            </a:extLst>
          </p:cNvPr>
          <p:cNvSpPr txBox="1"/>
          <p:nvPr/>
        </p:nvSpPr>
        <p:spPr>
          <a:xfrm>
            <a:off x="146096" y="1641396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2" name="テキスト ボックス 1311">
            <a:extLst>
              <a:ext uri="{FF2B5EF4-FFF2-40B4-BE49-F238E27FC236}">
                <a16:creationId xmlns:a16="http://schemas.microsoft.com/office/drawing/2014/main" id="{657C19C0-DE84-432B-BC22-F38E135E41A1}"/>
              </a:ext>
            </a:extLst>
          </p:cNvPr>
          <p:cNvSpPr txBox="1"/>
          <p:nvPr/>
        </p:nvSpPr>
        <p:spPr>
          <a:xfrm>
            <a:off x="146095" y="1907282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3" name="テキスト ボックス 1312">
            <a:extLst>
              <a:ext uri="{FF2B5EF4-FFF2-40B4-BE49-F238E27FC236}">
                <a16:creationId xmlns:a16="http://schemas.microsoft.com/office/drawing/2014/main" id="{E073DBFE-7195-4A91-A5B0-94E144DEB516}"/>
              </a:ext>
            </a:extLst>
          </p:cNvPr>
          <p:cNvSpPr txBox="1"/>
          <p:nvPr/>
        </p:nvSpPr>
        <p:spPr>
          <a:xfrm>
            <a:off x="146094" y="2173167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4" name="テキスト ボックス 1313">
            <a:extLst>
              <a:ext uri="{FF2B5EF4-FFF2-40B4-BE49-F238E27FC236}">
                <a16:creationId xmlns:a16="http://schemas.microsoft.com/office/drawing/2014/main" id="{719901BD-00E4-406A-901A-7BECD560A08D}"/>
              </a:ext>
            </a:extLst>
          </p:cNvPr>
          <p:cNvSpPr txBox="1"/>
          <p:nvPr/>
        </p:nvSpPr>
        <p:spPr>
          <a:xfrm>
            <a:off x="195002" y="2428012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5" name="テキスト ボックス 1314">
            <a:extLst>
              <a:ext uri="{FF2B5EF4-FFF2-40B4-BE49-F238E27FC236}">
                <a16:creationId xmlns:a16="http://schemas.microsoft.com/office/drawing/2014/main" id="{4257E9A2-83EC-4D2D-B7B9-3CBA21B475C1}"/>
              </a:ext>
            </a:extLst>
          </p:cNvPr>
          <p:cNvSpPr txBox="1"/>
          <p:nvPr/>
        </p:nvSpPr>
        <p:spPr>
          <a:xfrm>
            <a:off x="250283" y="2696546"/>
            <a:ext cx="366785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6" name="テキスト ボックス 1315">
            <a:extLst>
              <a:ext uri="{FF2B5EF4-FFF2-40B4-BE49-F238E27FC236}">
                <a16:creationId xmlns:a16="http://schemas.microsoft.com/office/drawing/2014/main" id="{4791324A-E6F3-4FAA-BE1F-981E048A5E19}"/>
              </a:ext>
            </a:extLst>
          </p:cNvPr>
          <p:cNvSpPr txBox="1"/>
          <p:nvPr/>
        </p:nvSpPr>
        <p:spPr>
          <a:xfrm>
            <a:off x="95409" y="965354"/>
            <a:ext cx="466378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7" name="テキスト ボックス 1316">
            <a:extLst>
              <a:ext uri="{FF2B5EF4-FFF2-40B4-BE49-F238E27FC236}">
                <a16:creationId xmlns:a16="http://schemas.microsoft.com/office/drawing/2014/main" id="{DE7E5FEF-05D4-4889-8A71-FADC1BD4693A}"/>
              </a:ext>
            </a:extLst>
          </p:cNvPr>
          <p:cNvSpPr txBox="1"/>
          <p:nvPr/>
        </p:nvSpPr>
        <p:spPr>
          <a:xfrm rot="16200000">
            <a:off x="-269302" y="1591611"/>
            <a:ext cx="74675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Cortisol level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8" name="正方形/長方形 1317">
            <a:extLst>
              <a:ext uri="{FF2B5EF4-FFF2-40B4-BE49-F238E27FC236}">
                <a16:creationId xmlns:a16="http://schemas.microsoft.com/office/drawing/2014/main" id="{ABA92944-C51E-44BA-A8B3-7B96BC044595}"/>
              </a:ext>
            </a:extLst>
          </p:cNvPr>
          <p:cNvSpPr/>
          <p:nvPr/>
        </p:nvSpPr>
        <p:spPr>
          <a:xfrm>
            <a:off x="489643" y="2644504"/>
            <a:ext cx="407808" cy="833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19" name="直線コネクタ 1318">
            <a:extLst>
              <a:ext uri="{FF2B5EF4-FFF2-40B4-BE49-F238E27FC236}">
                <a16:creationId xmlns:a16="http://schemas.microsoft.com/office/drawing/2014/main" id="{6A1CCA4E-7D99-4042-9A30-44AF5486094F}"/>
              </a:ext>
            </a:extLst>
          </p:cNvPr>
          <p:cNvCxnSpPr/>
          <p:nvPr/>
        </p:nvCxnSpPr>
        <p:spPr>
          <a:xfrm>
            <a:off x="617443" y="2554095"/>
            <a:ext cx="1522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0" name="直線コネクタ 1319">
            <a:extLst>
              <a:ext uri="{FF2B5EF4-FFF2-40B4-BE49-F238E27FC236}">
                <a16:creationId xmlns:a16="http://schemas.microsoft.com/office/drawing/2014/main" id="{1CCB2C3A-5054-4A0C-B8B6-BA20F1344784}"/>
              </a:ext>
            </a:extLst>
          </p:cNvPr>
          <p:cNvCxnSpPr/>
          <p:nvPr/>
        </p:nvCxnSpPr>
        <p:spPr>
          <a:xfrm>
            <a:off x="693547" y="2554095"/>
            <a:ext cx="0" cy="1020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1" name="直線コネクタ 1320">
            <a:extLst>
              <a:ext uri="{FF2B5EF4-FFF2-40B4-BE49-F238E27FC236}">
                <a16:creationId xmlns:a16="http://schemas.microsoft.com/office/drawing/2014/main" id="{F4CC3F48-00FF-4384-AC6C-DEB778022A57}"/>
              </a:ext>
            </a:extLst>
          </p:cNvPr>
          <p:cNvCxnSpPr/>
          <p:nvPr/>
        </p:nvCxnSpPr>
        <p:spPr>
          <a:xfrm rot="10800000">
            <a:off x="617443" y="2778928"/>
            <a:ext cx="1522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2" name="直線コネクタ 1321">
            <a:extLst>
              <a:ext uri="{FF2B5EF4-FFF2-40B4-BE49-F238E27FC236}">
                <a16:creationId xmlns:a16="http://schemas.microsoft.com/office/drawing/2014/main" id="{8EE42275-D078-420B-9DE2-F50A1CC2D00D}"/>
              </a:ext>
            </a:extLst>
          </p:cNvPr>
          <p:cNvCxnSpPr/>
          <p:nvPr/>
        </p:nvCxnSpPr>
        <p:spPr>
          <a:xfrm rot="10800000">
            <a:off x="693547" y="2676871"/>
            <a:ext cx="0" cy="1020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3" name="正方形/長方形 1322">
            <a:extLst>
              <a:ext uri="{FF2B5EF4-FFF2-40B4-BE49-F238E27FC236}">
                <a16:creationId xmlns:a16="http://schemas.microsoft.com/office/drawing/2014/main" id="{99F07FCB-D056-4D2A-A274-4D20E5F7E68A}"/>
              </a:ext>
            </a:extLst>
          </p:cNvPr>
          <p:cNvSpPr/>
          <p:nvPr/>
        </p:nvSpPr>
        <p:spPr>
          <a:xfrm>
            <a:off x="957640" y="2612960"/>
            <a:ext cx="411980" cy="11974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324" name="直線コネクタ 1323">
            <a:extLst>
              <a:ext uri="{FF2B5EF4-FFF2-40B4-BE49-F238E27FC236}">
                <a16:creationId xmlns:a16="http://schemas.microsoft.com/office/drawing/2014/main" id="{18A1AC88-BE4D-47D3-9812-90EF668327E9}"/>
              </a:ext>
            </a:extLst>
          </p:cNvPr>
          <p:cNvCxnSpPr/>
          <p:nvPr/>
        </p:nvCxnSpPr>
        <p:spPr>
          <a:xfrm>
            <a:off x="1087526" y="2462530"/>
            <a:ext cx="152208" cy="0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5" name="直線コネクタ 1324">
            <a:extLst>
              <a:ext uri="{FF2B5EF4-FFF2-40B4-BE49-F238E27FC236}">
                <a16:creationId xmlns:a16="http://schemas.microsoft.com/office/drawing/2014/main" id="{49B70CAF-B45E-4B72-A3EF-DD4F5E58B60D}"/>
              </a:ext>
            </a:extLst>
          </p:cNvPr>
          <p:cNvCxnSpPr/>
          <p:nvPr/>
        </p:nvCxnSpPr>
        <p:spPr>
          <a:xfrm>
            <a:off x="1163630" y="2462530"/>
            <a:ext cx="0" cy="154699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6" name="直線コネクタ 1325">
            <a:extLst>
              <a:ext uri="{FF2B5EF4-FFF2-40B4-BE49-F238E27FC236}">
                <a16:creationId xmlns:a16="http://schemas.microsoft.com/office/drawing/2014/main" id="{42C78B76-8846-45C5-88AF-8C2A4827054D}"/>
              </a:ext>
            </a:extLst>
          </p:cNvPr>
          <p:cNvCxnSpPr/>
          <p:nvPr/>
        </p:nvCxnSpPr>
        <p:spPr>
          <a:xfrm rot="10800000">
            <a:off x="1087527" y="2781413"/>
            <a:ext cx="152208" cy="0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7" name="直線コネクタ 1326">
            <a:extLst>
              <a:ext uri="{FF2B5EF4-FFF2-40B4-BE49-F238E27FC236}">
                <a16:creationId xmlns:a16="http://schemas.microsoft.com/office/drawing/2014/main" id="{26A5D025-31B5-4122-A9AC-F8AF5FED8AFE}"/>
              </a:ext>
            </a:extLst>
          </p:cNvPr>
          <p:cNvCxnSpPr/>
          <p:nvPr/>
        </p:nvCxnSpPr>
        <p:spPr>
          <a:xfrm rot="10800000">
            <a:off x="1163631" y="2732703"/>
            <a:ext cx="0" cy="48709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8" name="テキスト ボックス 1327">
            <a:extLst>
              <a:ext uri="{FF2B5EF4-FFF2-40B4-BE49-F238E27FC236}">
                <a16:creationId xmlns:a16="http://schemas.microsoft.com/office/drawing/2014/main" id="{5E487962-5FA4-4CC2-AA4D-42D44C25AF0F}"/>
              </a:ext>
            </a:extLst>
          </p:cNvPr>
          <p:cNvSpPr txBox="1"/>
          <p:nvPr/>
        </p:nvSpPr>
        <p:spPr>
          <a:xfrm>
            <a:off x="577479" y="2342800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29" name="テキスト ボックス 1328">
            <a:extLst>
              <a:ext uri="{FF2B5EF4-FFF2-40B4-BE49-F238E27FC236}">
                <a16:creationId xmlns:a16="http://schemas.microsoft.com/office/drawing/2014/main" id="{6E643D8F-14A6-4FC6-91E3-C848F6F290A2}"/>
              </a:ext>
            </a:extLst>
          </p:cNvPr>
          <p:cNvSpPr txBox="1"/>
          <p:nvPr/>
        </p:nvSpPr>
        <p:spPr>
          <a:xfrm>
            <a:off x="577479" y="2247608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0" name="テキスト ボックス 1329">
            <a:extLst>
              <a:ext uri="{FF2B5EF4-FFF2-40B4-BE49-F238E27FC236}">
                <a16:creationId xmlns:a16="http://schemas.microsoft.com/office/drawing/2014/main" id="{86AD04AE-5306-47CE-89B5-51EB8405EBD3}"/>
              </a:ext>
            </a:extLst>
          </p:cNvPr>
          <p:cNvSpPr txBox="1"/>
          <p:nvPr/>
        </p:nvSpPr>
        <p:spPr>
          <a:xfrm>
            <a:off x="577479" y="2144351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" name="テキスト ボックス 1330">
            <a:extLst>
              <a:ext uri="{FF2B5EF4-FFF2-40B4-BE49-F238E27FC236}">
                <a16:creationId xmlns:a16="http://schemas.microsoft.com/office/drawing/2014/main" id="{1CF83BF6-8A2D-4BE5-9020-1CE7E705CD03}"/>
              </a:ext>
            </a:extLst>
          </p:cNvPr>
          <p:cNvSpPr txBox="1"/>
          <p:nvPr/>
        </p:nvSpPr>
        <p:spPr>
          <a:xfrm>
            <a:off x="577479" y="1814742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" name="テキスト ボックス 1331">
            <a:extLst>
              <a:ext uri="{FF2B5EF4-FFF2-40B4-BE49-F238E27FC236}">
                <a16:creationId xmlns:a16="http://schemas.microsoft.com/office/drawing/2014/main" id="{CB4C9D2A-ECD5-4CE9-AFA8-32D215E29FFF}"/>
              </a:ext>
            </a:extLst>
          </p:cNvPr>
          <p:cNvSpPr txBox="1"/>
          <p:nvPr/>
        </p:nvSpPr>
        <p:spPr>
          <a:xfrm>
            <a:off x="1078027" y="1102245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3" name="テキスト ボックス 1332">
            <a:extLst>
              <a:ext uri="{FF2B5EF4-FFF2-40B4-BE49-F238E27FC236}">
                <a16:creationId xmlns:a16="http://schemas.microsoft.com/office/drawing/2014/main" id="{BEF4665F-1CF3-460F-B750-E5212182D743}"/>
              </a:ext>
            </a:extLst>
          </p:cNvPr>
          <p:cNvSpPr txBox="1"/>
          <p:nvPr/>
        </p:nvSpPr>
        <p:spPr>
          <a:xfrm>
            <a:off x="1047562" y="1493842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4" name="テキスト ボックス 1333">
            <a:extLst>
              <a:ext uri="{FF2B5EF4-FFF2-40B4-BE49-F238E27FC236}">
                <a16:creationId xmlns:a16="http://schemas.microsoft.com/office/drawing/2014/main" id="{002046D5-F45B-46AD-BBD6-2EEFB70CB8A1}"/>
              </a:ext>
            </a:extLst>
          </p:cNvPr>
          <p:cNvSpPr txBox="1"/>
          <p:nvPr/>
        </p:nvSpPr>
        <p:spPr>
          <a:xfrm>
            <a:off x="1047562" y="1882028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5" name="テキスト ボックス 1334">
            <a:extLst>
              <a:ext uri="{FF2B5EF4-FFF2-40B4-BE49-F238E27FC236}">
                <a16:creationId xmlns:a16="http://schemas.microsoft.com/office/drawing/2014/main" id="{BA70AB49-F658-408C-8495-A5D6A8413E62}"/>
              </a:ext>
            </a:extLst>
          </p:cNvPr>
          <p:cNvSpPr txBox="1"/>
          <p:nvPr/>
        </p:nvSpPr>
        <p:spPr>
          <a:xfrm>
            <a:off x="1047562" y="1965903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36" name="直線コネクタ 1335">
            <a:extLst>
              <a:ext uri="{FF2B5EF4-FFF2-40B4-BE49-F238E27FC236}">
                <a16:creationId xmlns:a16="http://schemas.microsoft.com/office/drawing/2014/main" id="{1AAF00EE-AA28-462B-B91E-EDEBA5D0410F}"/>
              </a:ext>
            </a:extLst>
          </p:cNvPr>
          <p:cNvCxnSpPr/>
          <p:nvPr/>
        </p:nvCxnSpPr>
        <p:spPr>
          <a:xfrm>
            <a:off x="1549219" y="2639881"/>
            <a:ext cx="1522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7" name="直線コネクタ 1336">
            <a:extLst>
              <a:ext uri="{FF2B5EF4-FFF2-40B4-BE49-F238E27FC236}">
                <a16:creationId xmlns:a16="http://schemas.microsoft.com/office/drawing/2014/main" id="{5F453BA3-F77B-4D60-B3B2-84618F210E3B}"/>
              </a:ext>
            </a:extLst>
          </p:cNvPr>
          <p:cNvCxnSpPr/>
          <p:nvPr/>
        </p:nvCxnSpPr>
        <p:spPr>
          <a:xfrm>
            <a:off x="1625323" y="2639881"/>
            <a:ext cx="0" cy="1020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8" name="直線コネクタ 1337">
            <a:extLst>
              <a:ext uri="{FF2B5EF4-FFF2-40B4-BE49-F238E27FC236}">
                <a16:creationId xmlns:a16="http://schemas.microsoft.com/office/drawing/2014/main" id="{346753E2-2E5E-475A-9EDC-0A7D76A1DA27}"/>
              </a:ext>
            </a:extLst>
          </p:cNvPr>
          <p:cNvCxnSpPr/>
          <p:nvPr/>
        </p:nvCxnSpPr>
        <p:spPr>
          <a:xfrm rot="10800000">
            <a:off x="1549220" y="2794861"/>
            <a:ext cx="1522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9" name="直線コネクタ 1338">
            <a:extLst>
              <a:ext uri="{FF2B5EF4-FFF2-40B4-BE49-F238E27FC236}">
                <a16:creationId xmlns:a16="http://schemas.microsoft.com/office/drawing/2014/main" id="{34DC88BE-2EB7-4E39-81C8-BB08AA8715DB}"/>
              </a:ext>
            </a:extLst>
          </p:cNvPr>
          <p:cNvCxnSpPr/>
          <p:nvPr/>
        </p:nvCxnSpPr>
        <p:spPr>
          <a:xfrm rot="10800000">
            <a:off x="1625324" y="2711628"/>
            <a:ext cx="0" cy="83232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0" name="正方形/長方形 1339">
            <a:extLst>
              <a:ext uri="{FF2B5EF4-FFF2-40B4-BE49-F238E27FC236}">
                <a16:creationId xmlns:a16="http://schemas.microsoft.com/office/drawing/2014/main" id="{86B17C61-A617-420A-86F8-5D85846511C7}"/>
              </a:ext>
            </a:extLst>
          </p:cNvPr>
          <p:cNvSpPr/>
          <p:nvPr/>
        </p:nvSpPr>
        <p:spPr>
          <a:xfrm>
            <a:off x="1421419" y="2679427"/>
            <a:ext cx="407808" cy="6440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sp>
        <p:nvSpPr>
          <p:cNvPr id="1341" name="正方形/長方形 1340">
            <a:extLst>
              <a:ext uri="{FF2B5EF4-FFF2-40B4-BE49-F238E27FC236}">
                <a16:creationId xmlns:a16="http://schemas.microsoft.com/office/drawing/2014/main" id="{30D5ABAA-28A6-47A0-A59F-3F66D174390E}"/>
              </a:ext>
            </a:extLst>
          </p:cNvPr>
          <p:cNvSpPr/>
          <p:nvPr/>
        </p:nvSpPr>
        <p:spPr>
          <a:xfrm>
            <a:off x="1872850" y="2610474"/>
            <a:ext cx="411980" cy="11974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342" name="直線コネクタ 1341">
            <a:extLst>
              <a:ext uri="{FF2B5EF4-FFF2-40B4-BE49-F238E27FC236}">
                <a16:creationId xmlns:a16="http://schemas.microsoft.com/office/drawing/2014/main" id="{6B498B14-6252-4B89-AA4D-6EE71A977DF8}"/>
              </a:ext>
            </a:extLst>
          </p:cNvPr>
          <p:cNvCxnSpPr/>
          <p:nvPr/>
        </p:nvCxnSpPr>
        <p:spPr>
          <a:xfrm>
            <a:off x="2002736" y="2561767"/>
            <a:ext cx="152208" cy="0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3" name="直線コネクタ 1342">
            <a:extLst>
              <a:ext uri="{FF2B5EF4-FFF2-40B4-BE49-F238E27FC236}">
                <a16:creationId xmlns:a16="http://schemas.microsoft.com/office/drawing/2014/main" id="{264FCE7E-3046-4F05-B24A-1FBCCE213FBE}"/>
              </a:ext>
            </a:extLst>
          </p:cNvPr>
          <p:cNvCxnSpPr/>
          <p:nvPr/>
        </p:nvCxnSpPr>
        <p:spPr>
          <a:xfrm>
            <a:off x="2078840" y="2561767"/>
            <a:ext cx="0" cy="52978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4" name="直線コネクタ 1343">
            <a:extLst>
              <a:ext uri="{FF2B5EF4-FFF2-40B4-BE49-F238E27FC236}">
                <a16:creationId xmlns:a16="http://schemas.microsoft.com/office/drawing/2014/main" id="{D838F866-7327-4650-8C4D-874BA5CDB9BA}"/>
              </a:ext>
            </a:extLst>
          </p:cNvPr>
          <p:cNvCxnSpPr/>
          <p:nvPr/>
        </p:nvCxnSpPr>
        <p:spPr>
          <a:xfrm rot="10800000">
            <a:off x="2002737" y="2778927"/>
            <a:ext cx="152208" cy="0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5" name="直線コネクタ 1344">
            <a:extLst>
              <a:ext uri="{FF2B5EF4-FFF2-40B4-BE49-F238E27FC236}">
                <a16:creationId xmlns:a16="http://schemas.microsoft.com/office/drawing/2014/main" id="{3545574B-225D-42B6-8DBC-20DC9E76BDB4}"/>
              </a:ext>
            </a:extLst>
          </p:cNvPr>
          <p:cNvCxnSpPr/>
          <p:nvPr/>
        </p:nvCxnSpPr>
        <p:spPr>
          <a:xfrm rot="10800000">
            <a:off x="2078841" y="2730218"/>
            <a:ext cx="0" cy="48709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6" name="テキスト ボックス 1345">
            <a:extLst>
              <a:ext uri="{FF2B5EF4-FFF2-40B4-BE49-F238E27FC236}">
                <a16:creationId xmlns:a16="http://schemas.microsoft.com/office/drawing/2014/main" id="{E9009070-E08E-40A6-B45D-48AFC542DCCD}"/>
              </a:ext>
            </a:extLst>
          </p:cNvPr>
          <p:cNvSpPr txBox="1"/>
          <p:nvPr/>
        </p:nvSpPr>
        <p:spPr>
          <a:xfrm>
            <a:off x="1962772" y="1302211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7" name="テキスト ボックス 1346">
            <a:extLst>
              <a:ext uri="{FF2B5EF4-FFF2-40B4-BE49-F238E27FC236}">
                <a16:creationId xmlns:a16="http://schemas.microsoft.com/office/drawing/2014/main" id="{654D2125-E038-40B5-8BE2-8EE9259BB16A}"/>
              </a:ext>
            </a:extLst>
          </p:cNvPr>
          <p:cNvSpPr txBox="1"/>
          <p:nvPr/>
        </p:nvSpPr>
        <p:spPr>
          <a:xfrm>
            <a:off x="1962772" y="2102760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8" name="テキスト ボックス 1347">
            <a:extLst>
              <a:ext uri="{FF2B5EF4-FFF2-40B4-BE49-F238E27FC236}">
                <a16:creationId xmlns:a16="http://schemas.microsoft.com/office/drawing/2014/main" id="{23F449C1-D537-4631-90EF-DF1EF29D079C}"/>
              </a:ext>
            </a:extLst>
          </p:cNvPr>
          <p:cNvSpPr txBox="1"/>
          <p:nvPr/>
        </p:nvSpPr>
        <p:spPr>
          <a:xfrm>
            <a:off x="1962772" y="2267297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9" name="テキスト ボックス 1348">
            <a:extLst>
              <a:ext uri="{FF2B5EF4-FFF2-40B4-BE49-F238E27FC236}">
                <a16:creationId xmlns:a16="http://schemas.microsoft.com/office/drawing/2014/main" id="{67656567-EC6C-4E99-9A1B-5BF5DEAE33B9}"/>
              </a:ext>
            </a:extLst>
          </p:cNvPr>
          <p:cNvSpPr txBox="1"/>
          <p:nvPr/>
        </p:nvSpPr>
        <p:spPr>
          <a:xfrm>
            <a:off x="1509255" y="2440919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0" name="テキスト ボックス 1349">
            <a:extLst>
              <a:ext uri="{FF2B5EF4-FFF2-40B4-BE49-F238E27FC236}">
                <a16:creationId xmlns:a16="http://schemas.microsoft.com/office/drawing/2014/main" id="{D3DDC851-BAC0-4C44-A491-F13AAE762E45}"/>
              </a:ext>
            </a:extLst>
          </p:cNvPr>
          <p:cNvSpPr txBox="1"/>
          <p:nvPr/>
        </p:nvSpPr>
        <p:spPr>
          <a:xfrm>
            <a:off x="1509255" y="2337662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1" name="テキスト ボックス 1350">
            <a:extLst>
              <a:ext uri="{FF2B5EF4-FFF2-40B4-BE49-F238E27FC236}">
                <a16:creationId xmlns:a16="http://schemas.microsoft.com/office/drawing/2014/main" id="{9949CC34-5A0C-421F-BE5B-2E1299C28E9F}"/>
              </a:ext>
            </a:extLst>
          </p:cNvPr>
          <p:cNvSpPr txBox="1"/>
          <p:nvPr/>
        </p:nvSpPr>
        <p:spPr>
          <a:xfrm>
            <a:off x="1509255" y="2267458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2" name="テキスト ボックス 1351">
            <a:extLst>
              <a:ext uri="{FF2B5EF4-FFF2-40B4-BE49-F238E27FC236}">
                <a16:creationId xmlns:a16="http://schemas.microsoft.com/office/drawing/2014/main" id="{05A767D2-FCF8-4EC3-B5A3-D7615900B444}"/>
              </a:ext>
            </a:extLst>
          </p:cNvPr>
          <p:cNvSpPr txBox="1"/>
          <p:nvPr/>
        </p:nvSpPr>
        <p:spPr>
          <a:xfrm>
            <a:off x="1509255" y="2164202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3" name="正方形/長方形 1352">
            <a:extLst>
              <a:ext uri="{FF2B5EF4-FFF2-40B4-BE49-F238E27FC236}">
                <a16:creationId xmlns:a16="http://schemas.microsoft.com/office/drawing/2014/main" id="{8D6799A8-0DA3-44D1-9F64-81E283456D07}"/>
              </a:ext>
            </a:extLst>
          </p:cNvPr>
          <p:cNvSpPr/>
          <p:nvPr/>
        </p:nvSpPr>
        <p:spPr>
          <a:xfrm>
            <a:off x="2341922" y="2644503"/>
            <a:ext cx="407808" cy="8339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354" name="直線コネクタ 1353">
            <a:extLst>
              <a:ext uri="{FF2B5EF4-FFF2-40B4-BE49-F238E27FC236}">
                <a16:creationId xmlns:a16="http://schemas.microsoft.com/office/drawing/2014/main" id="{552D6C59-EA7E-4DCE-9FFB-93181C91A15F}"/>
              </a:ext>
            </a:extLst>
          </p:cNvPr>
          <p:cNvCxnSpPr/>
          <p:nvPr/>
        </p:nvCxnSpPr>
        <p:spPr>
          <a:xfrm>
            <a:off x="2469722" y="2435992"/>
            <a:ext cx="1522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5" name="直線コネクタ 1354">
            <a:extLst>
              <a:ext uri="{FF2B5EF4-FFF2-40B4-BE49-F238E27FC236}">
                <a16:creationId xmlns:a16="http://schemas.microsoft.com/office/drawing/2014/main" id="{359B4A75-C1E1-496F-80EF-BE3AD2EFC462}"/>
              </a:ext>
            </a:extLst>
          </p:cNvPr>
          <p:cNvCxnSpPr/>
          <p:nvPr/>
        </p:nvCxnSpPr>
        <p:spPr>
          <a:xfrm>
            <a:off x="2545826" y="2435992"/>
            <a:ext cx="0" cy="2201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6" name="直線コネクタ 1355">
            <a:extLst>
              <a:ext uri="{FF2B5EF4-FFF2-40B4-BE49-F238E27FC236}">
                <a16:creationId xmlns:a16="http://schemas.microsoft.com/office/drawing/2014/main" id="{77026135-C44E-4DD9-A389-2E6C30276015}"/>
              </a:ext>
            </a:extLst>
          </p:cNvPr>
          <p:cNvCxnSpPr/>
          <p:nvPr/>
        </p:nvCxnSpPr>
        <p:spPr>
          <a:xfrm rot="10800000">
            <a:off x="2469723" y="2778927"/>
            <a:ext cx="15220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7" name="直線コネクタ 1356">
            <a:extLst>
              <a:ext uri="{FF2B5EF4-FFF2-40B4-BE49-F238E27FC236}">
                <a16:creationId xmlns:a16="http://schemas.microsoft.com/office/drawing/2014/main" id="{AF330326-BBFE-4B4F-BE51-D3FE01DE4D5E}"/>
              </a:ext>
            </a:extLst>
          </p:cNvPr>
          <p:cNvCxnSpPr/>
          <p:nvPr/>
        </p:nvCxnSpPr>
        <p:spPr>
          <a:xfrm rot="10800000">
            <a:off x="2545827" y="2676870"/>
            <a:ext cx="0" cy="10205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8" name="正方形/長方形 1357">
            <a:extLst>
              <a:ext uri="{FF2B5EF4-FFF2-40B4-BE49-F238E27FC236}">
                <a16:creationId xmlns:a16="http://schemas.microsoft.com/office/drawing/2014/main" id="{0FA3BA4B-AB23-4817-84F1-8BD3FBAAEDA8}"/>
              </a:ext>
            </a:extLst>
          </p:cNvPr>
          <p:cNvSpPr/>
          <p:nvPr/>
        </p:nvSpPr>
        <p:spPr>
          <a:xfrm>
            <a:off x="2813978" y="2320275"/>
            <a:ext cx="411980" cy="37705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/>
          </a:p>
        </p:txBody>
      </p:sp>
      <p:cxnSp>
        <p:nvCxnSpPr>
          <p:cNvPr id="1359" name="直線コネクタ 1358">
            <a:extLst>
              <a:ext uri="{FF2B5EF4-FFF2-40B4-BE49-F238E27FC236}">
                <a16:creationId xmlns:a16="http://schemas.microsoft.com/office/drawing/2014/main" id="{37BDCD52-4B64-4B1D-8F47-C1B1699580D1}"/>
              </a:ext>
            </a:extLst>
          </p:cNvPr>
          <p:cNvCxnSpPr/>
          <p:nvPr/>
        </p:nvCxnSpPr>
        <p:spPr>
          <a:xfrm>
            <a:off x="2943864" y="2267297"/>
            <a:ext cx="152208" cy="0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0" name="直線コネクタ 1359">
            <a:extLst>
              <a:ext uri="{FF2B5EF4-FFF2-40B4-BE49-F238E27FC236}">
                <a16:creationId xmlns:a16="http://schemas.microsoft.com/office/drawing/2014/main" id="{EB59C677-A921-425C-AD52-4D4FD14242C8}"/>
              </a:ext>
            </a:extLst>
          </p:cNvPr>
          <p:cNvCxnSpPr/>
          <p:nvPr/>
        </p:nvCxnSpPr>
        <p:spPr>
          <a:xfrm>
            <a:off x="3019968" y="2267297"/>
            <a:ext cx="0" cy="52978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1" name="直線コネクタ 1360">
            <a:extLst>
              <a:ext uri="{FF2B5EF4-FFF2-40B4-BE49-F238E27FC236}">
                <a16:creationId xmlns:a16="http://schemas.microsoft.com/office/drawing/2014/main" id="{4E1374E4-F26D-4F46-9F55-7A747772F2E1}"/>
              </a:ext>
            </a:extLst>
          </p:cNvPr>
          <p:cNvCxnSpPr/>
          <p:nvPr/>
        </p:nvCxnSpPr>
        <p:spPr>
          <a:xfrm rot="10800000">
            <a:off x="2943865" y="2754361"/>
            <a:ext cx="152208" cy="0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2" name="直線コネクタ 1361">
            <a:extLst>
              <a:ext uri="{FF2B5EF4-FFF2-40B4-BE49-F238E27FC236}">
                <a16:creationId xmlns:a16="http://schemas.microsoft.com/office/drawing/2014/main" id="{9DD0D9A7-B378-4725-954C-96A548474EE5}"/>
              </a:ext>
            </a:extLst>
          </p:cNvPr>
          <p:cNvCxnSpPr/>
          <p:nvPr/>
        </p:nvCxnSpPr>
        <p:spPr>
          <a:xfrm rot="10800000">
            <a:off x="3019969" y="2705651"/>
            <a:ext cx="0" cy="48709"/>
          </a:xfrm>
          <a:prstGeom prst="line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3" name="テキスト ボックス 1362">
            <a:extLst>
              <a:ext uri="{FF2B5EF4-FFF2-40B4-BE49-F238E27FC236}">
                <a16:creationId xmlns:a16="http://schemas.microsoft.com/office/drawing/2014/main" id="{5D29F916-FC09-44BE-9647-F57DF065A9A9}"/>
              </a:ext>
            </a:extLst>
          </p:cNvPr>
          <p:cNvSpPr txBox="1"/>
          <p:nvPr/>
        </p:nvSpPr>
        <p:spPr>
          <a:xfrm>
            <a:off x="2903900" y="1039888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4" name="テキスト ボックス 1363">
            <a:extLst>
              <a:ext uri="{FF2B5EF4-FFF2-40B4-BE49-F238E27FC236}">
                <a16:creationId xmlns:a16="http://schemas.microsoft.com/office/drawing/2014/main" id="{912CD096-E4DF-4DE5-AEF7-4AB62FC382CC}"/>
              </a:ext>
            </a:extLst>
          </p:cNvPr>
          <p:cNvSpPr txBox="1"/>
          <p:nvPr/>
        </p:nvSpPr>
        <p:spPr>
          <a:xfrm>
            <a:off x="2429758" y="2245338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5" name="テキスト ボックス 1364">
            <a:extLst>
              <a:ext uri="{FF2B5EF4-FFF2-40B4-BE49-F238E27FC236}">
                <a16:creationId xmlns:a16="http://schemas.microsoft.com/office/drawing/2014/main" id="{02BDE4CE-8948-4688-8638-391A992A1F39}"/>
              </a:ext>
            </a:extLst>
          </p:cNvPr>
          <p:cNvSpPr txBox="1"/>
          <p:nvPr/>
        </p:nvSpPr>
        <p:spPr>
          <a:xfrm>
            <a:off x="2429758" y="2175133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6" name="テキスト ボックス 1365">
            <a:extLst>
              <a:ext uri="{FF2B5EF4-FFF2-40B4-BE49-F238E27FC236}">
                <a16:creationId xmlns:a16="http://schemas.microsoft.com/office/drawing/2014/main" id="{696C5C36-B640-4BBB-8BD7-9F0BB653224C}"/>
              </a:ext>
            </a:extLst>
          </p:cNvPr>
          <p:cNvSpPr txBox="1"/>
          <p:nvPr/>
        </p:nvSpPr>
        <p:spPr>
          <a:xfrm>
            <a:off x="2429758" y="2071877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7" name="テキスト ボックス 1366">
            <a:extLst>
              <a:ext uri="{FF2B5EF4-FFF2-40B4-BE49-F238E27FC236}">
                <a16:creationId xmlns:a16="http://schemas.microsoft.com/office/drawing/2014/main" id="{E15A9B93-B09E-4A73-82BF-5DDB7DCB5FEE}"/>
              </a:ext>
            </a:extLst>
          </p:cNvPr>
          <p:cNvSpPr txBox="1"/>
          <p:nvPr/>
        </p:nvSpPr>
        <p:spPr>
          <a:xfrm>
            <a:off x="2429758" y="1870771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8" name="テキスト ボックス 1367">
            <a:extLst>
              <a:ext uri="{FF2B5EF4-FFF2-40B4-BE49-F238E27FC236}">
                <a16:creationId xmlns:a16="http://schemas.microsoft.com/office/drawing/2014/main" id="{9A0A4F35-077C-4D96-8101-9C88A85DC276}"/>
              </a:ext>
            </a:extLst>
          </p:cNvPr>
          <p:cNvSpPr txBox="1"/>
          <p:nvPr/>
        </p:nvSpPr>
        <p:spPr>
          <a:xfrm>
            <a:off x="2429758" y="1800566"/>
            <a:ext cx="232136" cy="18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1" lang="ja-JP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69" name="直線コネクタ 1368">
            <a:extLst>
              <a:ext uri="{FF2B5EF4-FFF2-40B4-BE49-F238E27FC236}">
                <a16:creationId xmlns:a16="http://schemas.microsoft.com/office/drawing/2014/main" id="{F65CA406-09EB-4406-AA65-04EEDB682374}"/>
              </a:ext>
            </a:extLst>
          </p:cNvPr>
          <p:cNvCxnSpPr>
            <a:cxnSpLocks/>
          </p:cNvCxnSpPr>
          <p:nvPr/>
        </p:nvCxnSpPr>
        <p:spPr>
          <a:xfrm>
            <a:off x="1389114" y="1233405"/>
            <a:ext cx="0" cy="1561456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0" name="直線コネクタ 1369">
            <a:extLst>
              <a:ext uri="{FF2B5EF4-FFF2-40B4-BE49-F238E27FC236}">
                <a16:creationId xmlns:a16="http://schemas.microsoft.com/office/drawing/2014/main" id="{B61B4C53-A2B0-49AC-8680-C9AC7A3DD9A6}"/>
              </a:ext>
            </a:extLst>
          </p:cNvPr>
          <p:cNvCxnSpPr>
            <a:cxnSpLocks/>
          </p:cNvCxnSpPr>
          <p:nvPr/>
        </p:nvCxnSpPr>
        <p:spPr>
          <a:xfrm>
            <a:off x="2304154" y="1233405"/>
            <a:ext cx="0" cy="1561456"/>
          </a:xfrm>
          <a:prstGeom prst="line">
            <a:avLst/>
          </a:prstGeom>
          <a:ln w="952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1" name="テキスト ボックス 1370">
            <a:extLst>
              <a:ext uri="{FF2B5EF4-FFF2-40B4-BE49-F238E27FC236}">
                <a16:creationId xmlns:a16="http://schemas.microsoft.com/office/drawing/2014/main" id="{9891770B-4A0C-4211-B8BC-FB5530FA372D}"/>
              </a:ext>
            </a:extLst>
          </p:cNvPr>
          <p:cNvSpPr txBox="1"/>
          <p:nvPr/>
        </p:nvSpPr>
        <p:spPr>
          <a:xfrm>
            <a:off x="450622" y="2795055"/>
            <a:ext cx="485851" cy="16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 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2" name="テキスト ボックス 1371">
            <a:extLst>
              <a:ext uri="{FF2B5EF4-FFF2-40B4-BE49-F238E27FC236}">
                <a16:creationId xmlns:a16="http://schemas.microsoft.com/office/drawing/2014/main" id="{91DA516A-4F46-4AC5-B83D-E1B8449C005E}"/>
              </a:ext>
            </a:extLst>
          </p:cNvPr>
          <p:cNvSpPr txBox="1"/>
          <p:nvPr/>
        </p:nvSpPr>
        <p:spPr>
          <a:xfrm>
            <a:off x="920705" y="2795055"/>
            <a:ext cx="485851" cy="16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 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3" name="テキスト ボックス 1372">
            <a:extLst>
              <a:ext uri="{FF2B5EF4-FFF2-40B4-BE49-F238E27FC236}">
                <a16:creationId xmlns:a16="http://schemas.microsoft.com/office/drawing/2014/main" id="{94F4AD6A-1A11-4196-B8AF-552D8A3A4B57}"/>
              </a:ext>
            </a:extLst>
          </p:cNvPr>
          <p:cNvSpPr txBox="1"/>
          <p:nvPr/>
        </p:nvSpPr>
        <p:spPr>
          <a:xfrm>
            <a:off x="1358514" y="2795055"/>
            <a:ext cx="485851" cy="16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 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4" name="テキスト ボックス 1373">
            <a:extLst>
              <a:ext uri="{FF2B5EF4-FFF2-40B4-BE49-F238E27FC236}">
                <a16:creationId xmlns:a16="http://schemas.microsoft.com/office/drawing/2014/main" id="{44FAF55C-89BE-4302-B239-005FCD979E68}"/>
              </a:ext>
            </a:extLst>
          </p:cNvPr>
          <p:cNvSpPr txBox="1"/>
          <p:nvPr/>
        </p:nvSpPr>
        <p:spPr>
          <a:xfrm>
            <a:off x="1835915" y="2795055"/>
            <a:ext cx="485851" cy="16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 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5" name="テキスト ボックス 1374">
            <a:extLst>
              <a:ext uri="{FF2B5EF4-FFF2-40B4-BE49-F238E27FC236}">
                <a16:creationId xmlns:a16="http://schemas.microsoft.com/office/drawing/2014/main" id="{D5496D2D-E86A-4447-B9C2-39C98CAAB855}"/>
              </a:ext>
            </a:extLst>
          </p:cNvPr>
          <p:cNvSpPr txBox="1"/>
          <p:nvPr/>
        </p:nvSpPr>
        <p:spPr>
          <a:xfrm>
            <a:off x="2302901" y="2795055"/>
            <a:ext cx="485851" cy="16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Male 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6" name="テキスト ボックス 1375">
            <a:extLst>
              <a:ext uri="{FF2B5EF4-FFF2-40B4-BE49-F238E27FC236}">
                <a16:creationId xmlns:a16="http://schemas.microsoft.com/office/drawing/2014/main" id="{FCF5779B-412D-4699-99EF-340E11B38023}"/>
              </a:ext>
            </a:extLst>
          </p:cNvPr>
          <p:cNvSpPr txBox="1"/>
          <p:nvPr/>
        </p:nvSpPr>
        <p:spPr>
          <a:xfrm>
            <a:off x="2777043" y="2795055"/>
            <a:ext cx="485851" cy="169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Female </a:t>
            </a:r>
            <a:endParaRPr kumimoji="1" lang="ja-JP" altLang="en-US" sz="7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7" name="テキスト ボックス 1376">
            <a:extLst>
              <a:ext uri="{FF2B5EF4-FFF2-40B4-BE49-F238E27FC236}">
                <a16:creationId xmlns:a16="http://schemas.microsoft.com/office/drawing/2014/main" id="{1AA07320-7FDE-4665-8DB3-2AB822B6FBB6}"/>
              </a:ext>
            </a:extLst>
          </p:cNvPr>
          <p:cNvSpPr txBox="1"/>
          <p:nvPr/>
        </p:nvSpPr>
        <p:spPr>
          <a:xfrm>
            <a:off x="471576" y="2934945"/>
            <a:ext cx="443942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(n=147)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8" name="テキスト ボックス 1377">
            <a:extLst>
              <a:ext uri="{FF2B5EF4-FFF2-40B4-BE49-F238E27FC236}">
                <a16:creationId xmlns:a16="http://schemas.microsoft.com/office/drawing/2014/main" id="{7D19F98E-93A9-4E87-A185-F5E74B5E818B}"/>
              </a:ext>
            </a:extLst>
          </p:cNvPr>
          <p:cNvSpPr txBox="1"/>
          <p:nvPr/>
        </p:nvSpPr>
        <p:spPr>
          <a:xfrm>
            <a:off x="1403352" y="2934945"/>
            <a:ext cx="443942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(n=147)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9" name="テキスト ボックス 1378">
            <a:extLst>
              <a:ext uri="{FF2B5EF4-FFF2-40B4-BE49-F238E27FC236}">
                <a16:creationId xmlns:a16="http://schemas.microsoft.com/office/drawing/2014/main" id="{14C0079E-7FF1-410D-9297-4D0D920128A4}"/>
              </a:ext>
            </a:extLst>
          </p:cNvPr>
          <p:cNvSpPr txBox="1"/>
          <p:nvPr/>
        </p:nvSpPr>
        <p:spPr>
          <a:xfrm>
            <a:off x="2323855" y="2934945"/>
            <a:ext cx="443942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(n=147)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0" name="テキスト ボックス 1379">
            <a:extLst>
              <a:ext uri="{FF2B5EF4-FFF2-40B4-BE49-F238E27FC236}">
                <a16:creationId xmlns:a16="http://schemas.microsoft.com/office/drawing/2014/main" id="{3E9D9A42-91CD-42F3-BD9F-31CFD2C5A8A7}"/>
              </a:ext>
            </a:extLst>
          </p:cNvPr>
          <p:cNvSpPr txBox="1"/>
          <p:nvPr/>
        </p:nvSpPr>
        <p:spPr>
          <a:xfrm>
            <a:off x="941659" y="2934945"/>
            <a:ext cx="443942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(n=58)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1" name="テキスト ボックス 1380">
            <a:extLst>
              <a:ext uri="{FF2B5EF4-FFF2-40B4-BE49-F238E27FC236}">
                <a16:creationId xmlns:a16="http://schemas.microsoft.com/office/drawing/2014/main" id="{3D2FE7AE-0F37-4EE9-B866-2CB8BC0853DA}"/>
              </a:ext>
            </a:extLst>
          </p:cNvPr>
          <p:cNvSpPr txBox="1"/>
          <p:nvPr/>
        </p:nvSpPr>
        <p:spPr>
          <a:xfrm>
            <a:off x="1856869" y="2934945"/>
            <a:ext cx="443942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(n=58)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82" name="図 1381">
            <a:extLst>
              <a:ext uri="{FF2B5EF4-FFF2-40B4-BE49-F238E27FC236}">
                <a16:creationId xmlns:a16="http://schemas.microsoft.com/office/drawing/2014/main" id="{546B4E09-FA8B-4DEF-852F-A0961485F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394" y="2934945"/>
            <a:ext cx="444495" cy="196137"/>
          </a:xfrm>
          <a:prstGeom prst="rect">
            <a:avLst/>
          </a:prstGeom>
        </p:spPr>
      </p:pic>
      <p:sp>
        <p:nvSpPr>
          <p:cNvPr id="1383" name="テキスト ボックス 1382">
            <a:extLst>
              <a:ext uri="{FF2B5EF4-FFF2-40B4-BE49-F238E27FC236}">
                <a16:creationId xmlns:a16="http://schemas.microsoft.com/office/drawing/2014/main" id="{EA3AD637-05DB-402F-88FF-E26F3F4D7160}"/>
              </a:ext>
            </a:extLst>
          </p:cNvPr>
          <p:cNvSpPr txBox="1"/>
          <p:nvPr/>
        </p:nvSpPr>
        <p:spPr>
          <a:xfrm>
            <a:off x="456641" y="1093248"/>
            <a:ext cx="796013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 heart blood 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4" name="テキスト ボックス 1383">
            <a:extLst>
              <a:ext uri="{FF2B5EF4-FFF2-40B4-BE49-F238E27FC236}">
                <a16:creationId xmlns:a16="http://schemas.microsoft.com/office/drawing/2014/main" id="{CDCB6258-FC7C-4668-9C16-22F828B786EA}"/>
              </a:ext>
            </a:extLst>
          </p:cNvPr>
          <p:cNvSpPr txBox="1"/>
          <p:nvPr/>
        </p:nvSpPr>
        <p:spPr>
          <a:xfrm>
            <a:off x="1372199" y="1095417"/>
            <a:ext cx="796013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Right heart blood 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5" name="テキスト ボックス 1384">
            <a:extLst>
              <a:ext uri="{FF2B5EF4-FFF2-40B4-BE49-F238E27FC236}">
                <a16:creationId xmlns:a16="http://schemas.microsoft.com/office/drawing/2014/main" id="{9D813C68-AB72-4485-A200-F3FCF9C924C0}"/>
              </a:ext>
            </a:extLst>
          </p:cNvPr>
          <p:cNvSpPr txBox="1"/>
          <p:nvPr/>
        </p:nvSpPr>
        <p:spPr>
          <a:xfrm>
            <a:off x="2287758" y="1093248"/>
            <a:ext cx="796013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Iliac vein blood 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6" name="テキスト ボックス 1385">
            <a:extLst>
              <a:ext uri="{FF2B5EF4-FFF2-40B4-BE49-F238E27FC236}">
                <a16:creationId xmlns:a16="http://schemas.microsoft.com/office/drawing/2014/main" id="{2AA784E0-1D77-45F0-876E-F64B564CA488}"/>
              </a:ext>
            </a:extLst>
          </p:cNvPr>
          <p:cNvSpPr txBox="1"/>
          <p:nvPr/>
        </p:nvSpPr>
        <p:spPr>
          <a:xfrm>
            <a:off x="505288" y="1239051"/>
            <a:ext cx="47841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0.05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7" name="テキスト ボックス 1386">
            <a:extLst>
              <a:ext uri="{FF2B5EF4-FFF2-40B4-BE49-F238E27FC236}">
                <a16:creationId xmlns:a16="http://schemas.microsoft.com/office/drawing/2014/main" id="{B4CF4E5E-5A7E-4CF3-B355-5EBB528315B1}"/>
              </a:ext>
            </a:extLst>
          </p:cNvPr>
          <p:cNvSpPr txBox="1"/>
          <p:nvPr/>
        </p:nvSpPr>
        <p:spPr>
          <a:xfrm>
            <a:off x="1384521" y="1247702"/>
            <a:ext cx="45312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&gt; 0.05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8" name="テキスト ボックス 1387">
            <a:extLst>
              <a:ext uri="{FF2B5EF4-FFF2-40B4-BE49-F238E27FC236}">
                <a16:creationId xmlns:a16="http://schemas.microsoft.com/office/drawing/2014/main" id="{DDDDAB67-0A07-496A-917B-8F38AAC3453E}"/>
              </a:ext>
            </a:extLst>
          </p:cNvPr>
          <p:cNvSpPr txBox="1"/>
          <p:nvPr/>
        </p:nvSpPr>
        <p:spPr>
          <a:xfrm>
            <a:off x="2300441" y="1255299"/>
            <a:ext cx="5710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ja-JP" altLang="en-US" sz="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0.05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9" name="テキスト ボックス 1388">
            <a:extLst>
              <a:ext uri="{FF2B5EF4-FFF2-40B4-BE49-F238E27FC236}">
                <a16:creationId xmlns:a16="http://schemas.microsoft.com/office/drawing/2014/main" id="{4BC0C08A-CA42-4E12-B7F4-851CC61CF07F}"/>
              </a:ext>
            </a:extLst>
          </p:cNvPr>
          <p:cNvSpPr txBox="1"/>
          <p:nvPr/>
        </p:nvSpPr>
        <p:spPr>
          <a:xfrm>
            <a:off x="-73595" y="812592"/>
            <a:ext cx="311629" cy="156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3" name="Rectangle 33">
            <a:extLst>
              <a:ext uri="{FF2B5EF4-FFF2-40B4-BE49-F238E27FC236}">
                <a16:creationId xmlns:a16="http://schemas.microsoft.com/office/drawing/2014/main" id="{4B6EC843-FE8F-46CD-97A5-8DB7A069A2E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150249" y="418036"/>
            <a:ext cx="50" cy="282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121" name="グループ化 2120">
            <a:extLst>
              <a:ext uri="{FF2B5EF4-FFF2-40B4-BE49-F238E27FC236}">
                <a16:creationId xmlns:a16="http://schemas.microsoft.com/office/drawing/2014/main" id="{2F38DFCF-B17F-4361-B727-358B49145142}"/>
              </a:ext>
            </a:extLst>
          </p:cNvPr>
          <p:cNvGrpSpPr/>
          <p:nvPr/>
        </p:nvGrpSpPr>
        <p:grpSpPr>
          <a:xfrm>
            <a:off x="3438356" y="90231"/>
            <a:ext cx="3296932" cy="3753090"/>
            <a:chOff x="3224217" y="146562"/>
            <a:chExt cx="3590846" cy="3753090"/>
          </a:xfrm>
        </p:grpSpPr>
        <p:sp>
          <p:nvSpPr>
            <p:cNvPr id="1477" name="Line 6">
              <a:extLst>
                <a:ext uri="{FF2B5EF4-FFF2-40B4-BE49-F238E27FC236}">
                  <a16:creationId xmlns:a16="http://schemas.microsoft.com/office/drawing/2014/main" id="{5BBFEA82-C5F7-4FEF-AFF7-1DAC1C99F9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2007" y="724476"/>
              <a:ext cx="337215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8" name="Line 7">
              <a:extLst>
                <a:ext uri="{FF2B5EF4-FFF2-40B4-BE49-F238E27FC236}">
                  <a16:creationId xmlns:a16="http://schemas.microsoft.com/office/drawing/2014/main" id="{58F7AE9F-7894-4553-B21C-F229BA83180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7623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79" name="Line 8">
              <a:extLst>
                <a:ext uri="{FF2B5EF4-FFF2-40B4-BE49-F238E27FC236}">
                  <a16:creationId xmlns:a16="http://schemas.microsoft.com/office/drawing/2014/main" id="{54DA185B-73EB-4289-AC15-A1780FD5F3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4306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0" name="Line 9">
              <a:extLst>
                <a:ext uri="{FF2B5EF4-FFF2-40B4-BE49-F238E27FC236}">
                  <a16:creationId xmlns:a16="http://schemas.microsoft.com/office/drawing/2014/main" id="{F2E609BE-1614-465B-96D2-5E47727333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9923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1" name="Line 10">
              <a:extLst>
                <a:ext uri="{FF2B5EF4-FFF2-40B4-BE49-F238E27FC236}">
                  <a16:creationId xmlns:a16="http://schemas.microsoft.com/office/drawing/2014/main" id="{5928B230-B151-4D3A-B54B-0F7F574FA9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1932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2" name="Line 11">
              <a:extLst>
                <a:ext uri="{FF2B5EF4-FFF2-40B4-BE49-F238E27FC236}">
                  <a16:creationId xmlns:a16="http://schemas.microsoft.com/office/drawing/2014/main" id="{8B5C8A0A-F818-4E1F-B1EE-D0A7D36BD3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97549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3" name="Line 12">
              <a:extLst>
                <a:ext uri="{FF2B5EF4-FFF2-40B4-BE49-F238E27FC236}">
                  <a16:creationId xmlns:a16="http://schemas.microsoft.com/office/drawing/2014/main" id="{52E791D1-558B-4328-BB77-E71F8185BE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34231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4" name="Line 13">
              <a:extLst>
                <a:ext uri="{FF2B5EF4-FFF2-40B4-BE49-F238E27FC236}">
                  <a16:creationId xmlns:a16="http://schemas.microsoft.com/office/drawing/2014/main" id="{F5B09D77-00C3-4E4D-8A3C-67E54721AB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9848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5" name="Line 14">
              <a:extLst>
                <a:ext uri="{FF2B5EF4-FFF2-40B4-BE49-F238E27FC236}">
                  <a16:creationId xmlns:a16="http://schemas.microsoft.com/office/drawing/2014/main" id="{33D2EFBE-2BB7-4AA0-B7B4-9A2D8CE71C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5465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6" name="Line 15">
              <a:extLst>
                <a:ext uri="{FF2B5EF4-FFF2-40B4-BE49-F238E27FC236}">
                  <a16:creationId xmlns:a16="http://schemas.microsoft.com/office/drawing/2014/main" id="{01151A3B-4092-4563-94FB-202775E51E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47474" y="724476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87" name="Rectangle 17">
              <a:extLst>
                <a:ext uri="{FF2B5EF4-FFF2-40B4-BE49-F238E27FC236}">
                  <a16:creationId xmlns:a16="http://schemas.microsoft.com/office/drawing/2014/main" id="{FE097CE4-E6D3-4266-8C46-B339CD7D0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4034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90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8" name="Rectangle 18">
              <a:extLst>
                <a:ext uri="{FF2B5EF4-FFF2-40B4-BE49-F238E27FC236}">
                  <a16:creationId xmlns:a16="http://schemas.microsoft.com/office/drawing/2014/main" id="{AECB2ED8-AEDA-4044-89AD-9B1CDBDDE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82025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89" name="Rectangle 19">
              <a:extLst>
                <a:ext uri="{FF2B5EF4-FFF2-40B4-BE49-F238E27FC236}">
                  <a16:creationId xmlns:a16="http://schemas.microsoft.com/office/drawing/2014/main" id="{98372F58-1A02-4CCF-946D-B4340A191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6408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70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0" name="Rectangle 20">
              <a:extLst>
                <a:ext uri="{FF2B5EF4-FFF2-40B4-BE49-F238E27FC236}">
                  <a16:creationId xmlns:a16="http://schemas.microsoft.com/office/drawing/2014/main" id="{6FC77FE0-7BCF-454C-BB9B-94C13CEA9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9726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1" name="Rectangle 21">
              <a:extLst>
                <a:ext uri="{FF2B5EF4-FFF2-40B4-BE49-F238E27FC236}">
                  <a16:creationId xmlns:a16="http://schemas.microsoft.com/office/drawing/2014/main" id="{128FE784-C509-4DE0-8497-507B55C7D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4109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2" name="Rectangle 22">
              <a:extLst>
                <a:ext uri="{FF2B5EF4-FFF2-40B4-BE49-F238E27FC236}">
                  <a16:creationId xmlns:a16="http://schemas.microsoft.com/office/drawing/2014/main" id="{2716F486-73DD-45B5-A270-AC53AE168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099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3" name="Rectangle 23">
              <a:extLst>
                <a:ext uri="{FF2B5EF4-FFF2-40B4-BE49-F238E27FC236}">
                  <a16:creationId xmlns:a16="http://schemas.microsoft.com/office/drawing/2014/main" id="{CD1184C2-13B8-40E8-87C3-8D06D5289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483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4" name="Rectangle 24">
              <a:extLst>
                <a:ext uri="{FF2B5EF4-FFF2-40B4-BE49-F238E27FC236}">
                  <a16:creationId xmlns:a16="http://schemas.microsoft.com/office/drawing/2014/main" id="{78BF56EC-2C7F-4777-9E0B-02172C530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801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5" name="Rectangle 25">
              <a:extLst>
                <a:ext uri="{FF2B5EF4-FFF2-40B4-BE49-F238E27FC236}">
                  <a16:creationId xmlns:a16="http://schemas.microsoft.com/office/drawing/2014/main" id="{8CEBC670-6C88-4F7B-AEA2-DC12536C1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4183" y="732143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6" name="Line 26">
              <a:extLst>
                <a:ext uri="{FF2B5EF4-FFF2-40B4-BE49-F238E27FC236}">
                  <a16:creationId xmlns:a16="http://schemas.microsoft.com/office/drawing/2014/main" id="{37336365-009F-4121-AAA6-DFEE6EA241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12007" y="162529"/>
              <a:ext cx="0" cy="5619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7" name="Line 27">
              <a:extLst>
                <a:ext uri="{FF2B5EF4-FFF2-40B4-BE49-F238E27FC236}">
                  <a16:creationId xmlns:a16="http://schemas.microsoft.com/office/drawing/2014/main" id="{714DB614-70DC-4304-A2C4-5925ED84B2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782" y="696514"/>
              <a:ext cx="362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8" name="Line 28">
              <a:extLst>
                <a:ext uri="{FF2B5EF4-FFF2-40B4-BE49-F238E27FC236}">
                  <a16:creationId xmlns:a16="http://schemas.microsoft.com/office/drawing/2014/main" id="{86AE549B-7B30-46E1-8CFE-179A9B2627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782" y="595941"/>
              <a:ext cx="362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99" name="Line 29">
              <a:extLst>
                <a:ext uri="{FF2B5EF4-FFF2-40B4-BE49-F238E27FC236}">
                  <a16:creationId xmlns:a16="http://schemas.microsoft.com/office/drawing/2014/main" id="{4C87201A-0E79-45A8-8E0F-4C8AA16A58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782" y="494466"/>
              <a:ext cx="362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0" name="Line 30">
              <a:extLst>
                <a:ext uri="{FF2B5EF4-FFF2-40B4-BE49-F238E27FC236}">
                  <a16:creationId xmlns:a16="http://schemas.microsoft.com/office/drawing/2014/main" id="{62D83CF5-2529-43DD-BF1D-8E3A4E2F74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782" y="392765"/>
              <a:ext cx="362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1" name="Line 31">
              <a:extLst>
                <a:ext uri="{FF2B5EF4-FFF2-40B4-BE49-F238E27FC236}">
                  <a16:creationId xmlns:a16="http://schemas.microsoft.com/office/drawing/2014/main" id="{32DBCFC1-3891-4562-9715-00B4D952DC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782" y="292192"/>
              <a:ext cx="362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2" name="Line 32">
              <a:extLst>
                <a:ext uri="{FF2B5EF4-FFF2-40B4-BE49-F238E27FC236}">
                  <a16:creationId xmlns:a16="http://schemas.microsoft.com/office/drawing/2014/main" id="{706A3230-34BD-4054-B664-B41F54C39AF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75782" y="190491"/>
              <a:ext cx="3622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04" name="Rectangle 35">
              <a:extLst>
                <a:ext uri="{FF2B5EF4-FFF2-40B4-BE49-F238E27FC236}">
                  <a16:creationId xmlns:a16="http://schemas.microsoft.com/office/drawing/2014/main" id="{4AF0D4DC-4D0A-4B99-8C0E-208BC7F2B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7346" y="146562"/>
              <a:ext cx="8949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5" name="Rectangle 36">
              <a:extLst>
                <a:ext uri="{FF2B5EF4-FFF2-40B4-BE49-F238E27FC236}">
                  <a16:creationId xmlns:a16="http://schemas.microsoft.com/office/drawing/2014/main" id="{0C5708D8-8B1B-4668-8F2E-10F0AA5D4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786" y="248262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6" name="Rectangle 37">
              <a:extLst>
                <a:ext uri="{FF2B5EF4-FFF2-40B4-BE49-F238E27FC236}">
                  <a16:creationId xmlns:a16="http://schemas.microsoft.com/office/drawing/2014/main" id="{63485423-6F91-442C-82EA-B78A50AA4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786" y="348836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7" name="Rectangle 38">
              <a:extLst>
                <a:ext uri="{FF2B5EF4-FFF2-40B4-BE49-F238E27FC236}">
                  <a16:creationId xmlns:a16="http://schemas.microsoft.com/office/drawing/2014/main" id="{E9617A93-30D9-4830-8ECF-EAB6E4515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786" y="450536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8" name="Rectangle 39">
              <a:extLst>
                <a:ext uri="{FF2B5EF4-FFF2-40B4-BE49-F238E27FC236}">
                  <a16:creationId xmlns:a16="http://schemas.microsoft.com/office/drawing/2014/main" id="{EF0175E3-F6D9-43CA-9E5F-F18B3328E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0786" y="552237"/>
              <a:ext cx="66058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09" name="Rectangle 40">
              <a:extLst>
                <a:ext uri="{FF2B5EF4-FFF2-40B4-BE49-F238E27FC236}">
                  <a16:creationId xmlns:a16="http://schemas.microsoft.com/office/drawing/2014/main" id="{7370A236-68C4-46A2-BAC1-29960AF03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5292" y="652585"/>
              <a:ext cx="41553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10" name="Freeform 41">
              <a:extLst>
                <a:ext uri="{FF2B5EF4-FFF2-40B4-BE49-F238E27FC236}">
                  <a16:creationId xmlns:a16="http://schemas.microsoft.com/office/drawing/2014/main" id="{418F529D-F26C-4423-AD2B-BC971CD890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1565" y="686367"/>
              <a:ext cx="132116" cy="0"/>
            </a:xfrm>
            <a:custGeom>
              <a:avLst/>
              <a:gdLst>
                <a:gd name="T0" fmla="*/ 0 w 124"/>
                <a:gd name="T1" fmla="*/ 124 w 124"/>
                <a:gd name="T2" fmla="*/ 0 w 124"/>
                <a:gd name="T3" fmla="*/ 0 w 124"/>
                <a:gd name="T4" fmla="*/ 124 w 124"/>
                <a:gd name="T5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1" name="Freeform 42">
              <a:extLst>
                <a:ext uri="{FF2B5EF4-FFF2-40B4-BE49-F238E27FC236}">
                  <a16:creationId xmlns:a16="http://schemas.microsoft.com/office/drawing/2014/main" id="{E0F3C957-C9B4-4954-9D6C-F190B368C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181" y="686367"/>
              <a:ext cx="269559" cy="0"/>
            </a:xfrm>
            <a:custGeom>
              <a:avLst/>
              <a:gdLst>
                <a:gd name="T0" fmla="*/ 253 w 253"/>
                <a:gd name="T1" fmla="*/ 0 w 253"/>
                <a:gd name="T2" fmla="*/ 253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253" y="0"/>
                  </a:moveTo>
                  <a:lnTo>
                    <a:pt x="0" y="0"/>
                  </a:lnTo>
                  <a:lnTo>
                    <a:pt x="253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2" name="Freeform 43">
              <a:extLst>
                <a:ext uri="{FF2B5EF4-FFF2-40B4-BE49-F238E27FC236}">
                  <a16:creationId xmlns:a16="http://schemas.microsoft.com/office/drawing/2014/main" id="{91036AE1-CFBB-4620-AEED-6DFBE2E23A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10181" y="686367"/>
              <a:ext cx="269559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3" name="Freeform 44">
              <a:extLst>
                <a:ext uri="{FF2B5EF4-FFF2-40B4-BE49-F238E27FC236}">
                  <a16:creationId xmlns:a16="http://schemas.microsoft.com/office/drawing/2014/main" id="{F7B104F1-C505-4764-8FF5-CE3F75DD39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8248" y="409227"/>
              <a:ext cx="132116" cy="284807"/>
            </a:xfrm>
            <a:custGeom>
              <a:avLst/>
              <a:gdLst>
                <a:gd name="T0" fmla="*/ 0 w 124"/>
                <a:gd name="T1" fmla="*/ 1263 h 1263"/>
                <a:gd name="T2" fmla="*/ 124 w 124"/>
                <a:gd name="T3" fmla="*/ 1263 h 1263"/>
                <a:gd name="T4" fmla="*/ 0 w 124"/>
                <a:gd name="T5" fmla="*/ 1263 h 1263"/>
                <a:gd name="T6" fmla="*/ 62 w 124"/>
                <a:gd name="T7" fmla="*/ 1263 h 1263"/>
                <a:gd name="T8" fmla="*/ 62 w 124"/>
                <a:gd name="T9" fmla="*/ 0 h 1263"/>
                <a:gd name="T10" fmla="*/ 62 w 124"/>
                <a:gd name="T11" fmla="*/ 1263 h 1263"/>
                <a:gd name="T12" fmla="*/ 0 w 124"/>
                <a:gd name="T13" fmla="*/ 0 h 1263"/>
                <a:gd name="T14" fmla="*/ 124 w 124"/>
                <a:gd name="T15" fmla="*/ 0 h 1263"/>
                <a:gd name="T16" fmla="*/ 0 w 124"/>
                <a:gd name="T17" fmla="*/ 0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263">
                  <a:moveTo>
                    <a:pt x="0" y="1263"/>
                  </a:moveTo>
                  <a:lnTo>
                    <a:pt x="124" y="1263"/>
                  </a:lnTo>
                  <a:lnTo>
                    <a:pt x="0" y="1263"/>
                  </a:lnTo>
                  <a:close/>
                  <a:moveTo>
                    <a:pt x="62" y="1263"/>
                  </a:moveTo>
                  <a:lnTo>
                    <a:pt x="62" y="0"/>
                  </a:lnTo>
                  <a:lnTo>
                    <a:pt x="62" y="1263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4" name="Freeform 45">
              <a:extLst>
                <a:ext uri="{FF2B5EF4-FFF2-40B4-BE49-F238E27FC236}">
                  <a16:creationId xmlns:a16="http://schemas.microsoft.com/office/drawing/2014/main" id="{7C07433E-C8CD-4400-A560-2FC5A3E9A3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8248" y="409227"/>
              <a:ext cx="132116" cy="284807"/>
            </a:xfrm>
            <a:custGeom>
              <a:avLst/>
              <a:gdLst>
                <a:gd name="T0" fmla="*/ 0 w 124"/>
                <a:gd name="T1" fmla="*/ 1263 h 1263"/>
                <a:gd name="T2" fmla="*/ 124 w 124"/>
                <a:gd name="T3" fmla="*/ 1263 h 1263"/>
                <a:gd name="T4" fmla="*/ 0 w 124"/>
                <a:gd name="T5" fmla="*/ 1263 h 1263"/>
                <a:gd name="T6" fmla="*/ 62 w 124"/>
                <a:gd name="T7" fmla="*/ 1263 h 1263"/>
                <a:gd name="T8" fmla="*/ 62 w 124"/>
                <a:gd name="T9" fmla="*/ 0 h 1263"/>
                <a:gd name="T10" fmla="*/ 62 w 124"/>
                <a:gd name="T11" fmla="*/ 1263 h 1263"/>
                <a:gd name="T12" fmla="*/ 0 w 124"/>
                <a:gd name="T13" fmla="*/ 0 h 1263"/>
                <a:gd name="T14" fmla="*/ 124 w 124"/>
                <a:gd name="T15" fmla="*/ 0 h 1263"/>
                <a:gd name="T16" fmla="*/ 0 w 124"/>
                <a:gd name="T17" fmla="*/ 0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263">
                  <a:moveTo>
                    <a:pt x="0" y="1263"/>
                  </a:moveTo>
                  <a:lnTo>
                    <a:pt x="124" y="1263"/>
                  </a:lnTo>
                  <a:lnTo>
                    <a:pt x="0" y="1263"/>
                  </a:lnTo>
                  <a:close/>
                  <a:moveTo>
                    <a:pt x="62" y="1263"/>
                  </a:moveTo>
                  <a:lnTo>
                    <a:pt x="62" y="0"/>
                  </a:lnTo>
                  <a:lnTo>
                    <a:pt x="62" y="1263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5" name="Rectangle 46">
              <a:extLst>
                <a:ext uri="{FF2B5EF4-FFF2-40B4-BE49-F238E27FC236}">
                  <a16:creationId xmlns:a16="http://schemas.microsoft.com/office/drawing/2014/main" id="{F4FDAFB9-CED0-4C28-85AE-4D6A40913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190" y="529869"/>
              <a:ext cx="269559" cy="142516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6" name="Rectangle 47">
              <a:extLst>
                <a:ext uri="{FF2B5EF4-FFF2-40B4-BE49-F238E27FC236}">
                  <a16:creationId xmlns:a16="http://schemas.microsoft.com/office/drawing/2014/main" id="{E9AFC84F-7B45-430E-BAAC-761868BBF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2190" y="529869"/>
              <a:ext cx="269559" cy="142516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7" name="Freeform 48">
              <a:extLst>
                <a:ext uri="{FF2B5EF4-FFF2-40B4-BE49-F238E27FC236}">
                  <a16:creationId xmlns:a16="http://schemas.microsoft.com/office/drawing/2014/main" id="{1FC70BD7-4F42-4B98-A64E-B801965FA17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190" y="652091"/>
              <a:ext cx="269559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8" name="Freeform 49">
              <a:extLst>
                <a:ext uri="{FF2B5EF4-FFF2-40B4-BE49-F238E27FC236}">
                  <a16:creationId xmlns:a16="http://schemas.microsoft.com/office/drawing/2014/main" id="{890ADDDD-1609-4AD1-BD97-EE6DD80E911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3865" y="503260"/>
              <a:ext cx="138509" cy="90200"/>
            </a:xfrm>
            <a:custGeom>
              <a:avLst/>
              <a:gdLst>
                <a:gd name="T0" fmla="*/ 0 w 130"/>
                <a:gd name="T1" fmla="*/ 400 h 400"/>
                <a:gd name="T2" fmla="*/ 130 w 130"/>
                <a:gd name="T3" fmla="*/ 400 h 400"/>
                <a:gd name="T4" fmla="*/ 0 w 130"/>
                <a:gd name="T5" fmla="*/ 400 h 400"/>
                <a:gd name="T6" fmla="*/ 62 w 130"/>
                <a:gd name="T7" fmla="*/ 400 h 400"/>
                <a:gd name="T8" fmla="*/ 62 w 130"/>
                <a:gd name="T9" fmla="*/ 0 h 400"/>
                <a:gd name="T10" fmla="*/ 62 w 130"/>
                <a:gd name="T11" fmla="*/ 400 h 400"/>
                <a:gd name="T12" fmla="*/ 0 w 130"/>
                <a:gd name="T13" fmla="*/ 0 h 400"/>
                <a:gd name="T14" fmla="*/ 130 w 130"/>
                <a:gd name="T15" fmla="*/ 0 h 400"/>
                <a:gd name="T16" fmla="*/ 0 w 130"/>
                <a:gd name="T17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00">
                  <a:moveTo>
                    <a:pt x="0" y="400"/>
                  </a:moveTo>
                  <a:lnTo>
                    <a:pt x="130" y="400"/>
                  </a:lnTo>
                  <a:lnTo>
                    <a:pt x="0" y="400"/>
                  </a:lnTo>
                  <a:close/>
                  <a:moveTo>
                    <a:pt x="62" y="400"/>
                  </a:moveTo>
                  <a:lnTo>
                    <a:pt x="62" y="0"/>
                  </a:lnTo>
                  <a:lnTo>
                    <a:pt x="62" y="400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19" name="Freeform 50">
              <a:extLst>
                <a:ext uri="{FF2B5EF4-FFF2-40B4-BE49-F238E27FC236}">
                  <a16:creationId xmlns:a16="http://schemas.microsoft.com/office/drawing/2014/main" id="{3281DB5E-E741-4386-A1FB-2984A54EF7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3865" y="503260"/>
              <a:ext cx="138509" cy="90200"/>
            </a:xfrm>
            <a:custGeom>
              <a:avLst/>
              <a:gdLst>
                <a:gd name="T0" fmla="*/ 0 w 130"/>
                <a:gd name="T1" fmla="*/ 400 h 400"/>
                <a:gd name="T2" fmla="*/ 130 w 130"/>
                <a:gd name="T3" fmla="*/ 400 h 400"/>
                <a:gd name="T4" fmla="*/ 0 w 130"/>
                <a:gd name="T5" fmla="*/ 400 h 400"/>
                <a:gd name="T6" fmla="*/ 62 w 130"/>
                <a:gd name="T7" fmla="*/ 400 h 400"/>
                <a:gd name="T8" fmla="*/ 62 w 130"/>
                <a:gd name="T9" fmla="*/ 0 h 400"/>
                <a:gd name="T10" fmla="*/ 62 w 130"/>
                <a:gd name="T11" fmla="*/ 400 h 400"/>
                <a:gd name="T12" fmla="*/ 0 w 130"/>
                <a:gd name="T13" fmla="*/ 0 h 400"/>
                <a:gd name="T14" fmla="*/ 130 w 130"/>
                <a:gd name="T15" fmla="*/ 0 h 400"/>
                <a:gd name="T16" fmla="*/ 0 w 130"/>
                <a:gd name="T17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00">
                  <a:moveTo>
                    <a:pt x="0" y="400"/>
                  </a:moveTo>
                  <a:lnTo>
                    <a:pt x="130" y="400"/>
                  </a:lnTo>
                  <a:lnTo>
                    <a:pt x="0" y="400"/>
                  </a:lnTo>
                  <a:close/>
                  <a:moveTo>
                    <a:pt x="62" y="400"/>
                  </a:moveTo>
                  <a:lnTo>
                    <a:pt x="62" y="0"/>
                  </a:lnTo>
                  <a:lnTo>
                    <a:pt x="62" y="400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0" name="Rectangle 51">
              <a:extLst>
                <a:ext uri="{FF2B5EF4-FFF2-40B4-BE49-F238E27FC236}">
                  <a16:creationId xmlns:a16="http://schemas.microsoft.com/office/drawing/2014/main" id="{08F27C59-F670-4D33-A1E7-4E0246FD3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07" y="503260"/>
              <a:ext cx="270624" cy="90200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1" name="Rectangle 52">
              <a:extLst>
                <a:ext uri="{FF2B5EF4-FFF2-40B4-BE49-F238E27FC236}">
                  <a16:creationId xmlns:a16="http://schemas.microsoft.com/office/drawing/2014/main" id="{ADAFBBD0-1CD7-47F3-9A59-1E86AE46F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807" y="503260"/>
              <a:ext cx="270624" cy="9020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2" name="Freeform 53">
              <a:extLst>
                <a:ext uri="{FF2B5EF4-FFF2-40B4-BE49-F238E27FC236}">
                  <a16:creationId xmlns:a16="http://schemas.microsoft.com/office/drawing/2014/main" id="{A3C88075-C785-4734-94AF-7BA5F8E83A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807" y="547684"/>
              <a:ext cx="270624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3" name="Freeform 54">
              <a:extLst>
                <a:ext uri="{FF2B5EF4-FFF2-40B4-BE49-F238E27FC236}">
                  <a16:creationId xmlns:a16="http://schemas.microsoft.com/office/drawing/2014/main" id="{B51156F7-37FA-4646-9016-658266FC7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9481" y="551517"/>
              <a:ext cx="138509" cy="109368"/>
            </a:xfrm>
            <a:custGeom>
              <a:avLst/>
              <a:gdLst>
                <a:gd name="T0" fmla="*/ 0 w 130"/>
                <a:gd name="T1" fmla="*/ 485 h 485"/>
                <a:gd name="T2" fmla="*/ 130 w 130"/>
                <a:gd name="T3" fmla="*/ 485 h 485"/>
                <a:gd name="T4" fmla="*/ 0 w 130"/>
                <a:gd name="T5" fmla="*/ 485 h 485"/>
                <a:gd name="T6" fmla="*/ 68 w 130"/>
                <a:gd name="T7" fmla="*/ 485 h 485"/>
                <a:gd name="T8" fmla="*/ 68 w 130"/>
                <a:gd name="T9" fmla="*/ 0 h 485"/>
                <a:gd name="T10" fmla="*/ 68 w 130"/>
                <a:gd name="T11" fmla="*/ 485 h 485"/>
                <a:gd name="T12" fmla="*/ 0 w 130"/>
                <a:gd name="T13" fmla="*/ 0 h 485"/>
                <a:gd name="T14" fmla="*/ 130 w 130"/>
                <a:gd name="T15" fmla="*/ 0 h 485"/>
                <a:gd name="T16" fmla="*/ 0 w 130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85">
                  <a:moveTo>
                    <a:pt x="0" y="485"/>
                  </a:moveTo>
                  <a:lnTo>
                    <a:pt x="130" y="485"/>
                  </a:lnTo>
                  <a:lnTo>
                    <a:pt x="0" y="485"/>
                  </a:lnTo>
                  <a:close/>
                  <a:moveTo>
                    <a:pt x="68" y="485"/>
                  </a:moveTo>
                  <a:lnTo>
                    <a:pt x="68" y="0"/>
                  </a:lnTo>
                  <a:lnTo>
                    <a:pt x="68" y="485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4" name="Freeform 55">
              <a:extLst>
                <a:ext uri="{FF2B5EF4-FFF2-40B4-BE49-F238E27FC236}">
                  <a16:creationId xmlns:a16="http://schemas.microsoft.com/office/drawing/2014/main" id="{55C46424-8FEC-4C2A-BC48-5E654B8D8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9481" y="551517"/>
              <a:ext cx="138509" cy="109368"/>
            </a:xfrm>
            <a:custGeom>
              <a:avLst/>
              <a:gdLst>
                <a:gd name="T0" fmla="*/ 0 w 130"/>
                <a:gd name="T1" fmla="*/ 485 h 485"/>
                <a:gd name="T2" fmla="*/ 130 w 130"/>
                <a:gd name="T3" fmla="*/ 485 h 485"/>
                <a:gd name="T4" fmla="*/ 0 w 130"/>
                <a:gd name="T5" fmla="*/ 485 h 485"/>
                <a:gd name="T6" fmla="*/ 68 w 130"/>
                <a:gd name="T7" fmla="*/ 485 h 485"/>
                <a:gd name="T8" fmla="*/ 68 w 130"/>
                <a:gd name="T9" fmla="*/ 0 h 485"/>
                <a:gd name="T10" fmla="*/ 68 w 130"/>
                <a:gd name="T11" fmla="*/ 485 h 485"/>
                <a:gd name="T12" fmla="*/ 0 w 130"/>
                <a:gd name="T13" fmla="*/ 0 h 485"/>
                <a:gd name="T14" fmla="*/ 130 w 130"/>
                <a:gd name="T15" fmla="*/ 0 h 485"/>
                <a:gd name="T16" fmla="*/ 0 w 130"/>
                <a:gd name="T17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485">
                  <a:moveTo>
                    <a:pt x="0" y="485"/>
                  </a:moveTo>
                  <a:lnTo>
                    <a:pt x="130" y="485"/>
                  </a:lnTo>
                  <a:lnTo>
                    <a:pt x="0" y="485"/>
                  </a:lnTo>
                  <a:close/>
                  <a:moveTo>
                    <a:pt x="68" y="485"/>
                  </a:moveTo>
                  <a:lnTo>
                    <a:pt x="68" y="0"/>
                  </a:lnTo>
                  <a:lnTo>
                    <a:pt x="68" y="485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5" name="Rectangle 56">
              <a:extLst>
                <a:ext uri="{FF2B5EF4-FFF2-40B4-BE49-F238E27FC236}">
                  <a16:creationId xmlns:a16="http://schemas.microsoft.com/office/drawing/2014/main" id="{F785C9C8-7710-483F-97C4-E65FC20AB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489" y="597294"/>
              <a:ext cx="269559" cy="61111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6" name="Rectangle 57">
              <a:extLst>
                <a:ext uri="{FF2B5EF4-FFF2-40B4-BE49-F238E27FC236}">
                  <a16:creationId xmlns:a16="http://schemas.microsoft.com/office/drawing/2014/main" id="{F7C8D7B0-D6C2-4B3E-B89A-538C7E69C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4489" y="597294"/>
              <a:ext cx="269559" cy="61111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7" name="Freeform 58">
              <a:extLst>
                <a:ext uri="{FF2B5EF4-FFF2-40B4-BE49-F238E27FC236}">
                  <a16:creationId xmlns:a16="http://schemas.microsoft.com/office/drawing/2014/main" id="{2475B1CC-9BC3-4B39-8D02-D4E01D773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4489" y="655699"/>
              <a:ext cx="269559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8" name="Freeform 59">
              <a:extLst>
                <a:ext uri="{FF2B5EF4-FFF2-40B4-BE49-F238E27FC236}">
                  <a16:creationId xmlns:a16="http://schemas.microsoft.com/office/drawing/2014/main" id="{6C716B13-1057-4716-B2B1-2ACD442877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1491" y="504613"/>
              <a:ext cx="132116" cy="175439"/>
            </a:xfrm>
            <a:custGeom>
              <a:avLst/>
              <a:gdLst>
                <a:gd name="T0" fmla="*/ 0 w 124"/>
                <a:gd name="T1" fmla="*/ 778 h 778"/>
                <a:gd name="T2" fmla="*/ 124 w 124"/>
                <a:gd name="T3" fmla="*/ 778 h 778"/>
                <a:gd name="T4" fmla="*/ 0 w 124"/>
                <a:gd name="T5" fmla="*/ 778 h 778"/>
                <a:gd name="T6" fmla="*/ 62 w 124"/>
                <a:gd name="T7" fmla="*/ 778 h 778"/>
                <a:gd name="T8" fmla="*/ 62 w 124"/>
                <a:gd name="T9" fmla="*/ 0 h 778"/>
                <a:gd name="T10" fmla="*/ 62 w 124"/>
                <a:gd name="T11" fmla="*/ 778 h 778"/>
                <a:gd name="T12" fmla="*/ 0 w 124"/>
                <a:gd name="T13" fmla="*/ 0 h 778"/>
                <a:gd name="T14" fmla="*/ 124 w 124"/>
                <a:gd name="T15" fmla="*/ 0 h 778"/>
                <a:gd name="T16" fmla="*/ 0 w 124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778">
                  <a:moveTo>
                    <a:pt x="0" y="778"/>
                  </a:moveTo>
                  <a:lnTo>
                    <a:pt x="124" y="778"/>
                  </a:lnTo>
                  <a:lnTo>
                    <a:pt x="0" y="778"/>
                  </a:lnTo>
                  <a:close/>
                  <a:moveTo>
                    <a:pt x="62" y="778"/>
                  </a:moveTo>
                  <a:lnTo>
                    <a:pt x="62" y="0"/>
                  </a:lnTo>
                  <a:lnTo>
                    <a:pt x="62" y="778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29" name="Freeform 60">
              <a:extLst>
                <a:ext uri="{FF2B5EF4-FFF2-40B4-BE49-F238E27FC236}">
                  <a16:creationId xmlns:a16="http://schemas.microsoft.com/office/drawing/2014/main" id="{94A616CF-B948-4ABF-8585-13F1F7F29A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1491" y="504613"/>
              <a:ext cx="132116" cy="175439"/>
            </a:xfrm>
            <a:custGeom>
              <a:avLst/>
              <a:gdLst>
                <a:gd name="T0" fmla="*/ 0 w 124"/>
                <a:gd name="T1" fmla="*/ 778 h 778"/>
                <a:gd name="T2" fmla="*/ 124 w 124"/>
                <a:gd name="T3" fmla="*/ 778 h 778"/>
                <a:gd name="T4" fmla="*/ 0 w 124"/>
                <a:gd name="T5" fmla="*/ 778 h 778"/>
                <a:gd name="T6" fmla="*/ 62 w 124"/>
                <a:gd name="T7" fmla="*/ 778 h 778"/>
                <a:gd name="T8" fmla="*/ 62 w 124"/>
                <a:gd name="T9" fmla="*/ 0 h 778"/>
                <a:gd name="T10" fmla="*/ 62 w 124"/>
                <a:gd name="T11" fmla="*/ 778 h 778"/>
                <a:gd name="T12" fmla="*/ 0 w 124"/>
                <a:gd name="T13" fmla="*/ 0 h 778"/>
                <a:gd name="T14" fmla="*/ 124 w 124"/>
                <a:gd name="T15" fmla="*/ 0 h 778"/>
                <a:gd name="T16" fmla="*/ 0 w 124"/>
                <a:gd name="T17" fmla="*/ 0 h 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778">
                  <a:moveTo>
                    <a:pt x="0" y="778"/>
                  </a:moveTo>
                  <a:lnTo>
                    <a:pt x="124" y="778"/>
                  </a:lnTo>
                  <a:lnTo>
                    <a:pt x="0" y="778"/>
                  </a:lnTo>
                  <a:close/>
                  <a:moveTo>
                    <a:pt x="62" y="778"/>
                  </a:moveTo>
                  <a:lnTo>
                    <a:pt x="62" y="0"/>
                  </a:lnTo>
                  <a:lnTo>
                    <a:pt x="62" y="778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0" name="Rectangle 61">
              <a:extLst>
                <a:ext uri="{FF2B5EF4-FFF2-40B4-BE49-F238E27FC236}">
                  <a16:creationId xmlns:a16="http://schemas.microsoft.com/office/drawing/2014/main" id="{5ED87D24-B394-4E8A-8ABD-9E42D0604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106" y="519722"/>
              <a:ext cx="269559" cy="124702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1" name="Rectangle 62">
              <a:extLst>
                <a:ext uri="{FF2B5EF4-FFF2-40B4-BE49-F238E27FC236}">
                  <a16:creationId xmlns:a16="http://schemas.microsoft.com/office/drawing/2014/main" id="{D3110002-15A1-4A29-AC3B-7EF05F6E1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106" y="519722"/>
              <a:ext cx="269559" cy="124702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2" name="Freeform 63">
              <a:extLst>
                <a:ext uri="{FF2B5EF4-FFF2-40B4-BE49-F238E27FC236}">
                  <a16:creationId xmlns:a16="http://schemas.microsoft.com/office/drawing/2014/main" id="{B033D000-4821-4646-BA3B-27510A9232E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106" y="626609"/>
              <a:ext cx="269559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3" name="Freeform 64">
              <a:extLst>
                <a:ext uri="{FF2B5EF4-FFF2-40B4-BE49-F238E27FC236}">
                  <a16:creationId xmlns:a16="http://schemas.microsoft.com/office/drawing/2014/main" id="{0C8923F0-D066-498C-9105-FC99C09F28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8173" y="585794"/>
              <a:ext cx="132116" cy="77572"/>
            </a:xfrm>
            <a:custGeom>
              <a:avLst/>
              <a:gdLst>
                <a:gd name="T0" fmla="*/ 0 w 124"/>
                <a:gd name="T1" fmla="*/ 344 h 344"/>
                <a:gd name="T2" fmla="*/ 124 w 124"/>
                <a:gd name="T3" fmla="*/ 344 h 344"/>
                <a:gd name="T4" fmla="*/ 0 w 124"/>
                <a:gd name="T5" fmla="*/ 344 h 344"/>
                <a:gd name="T6" fmla="*/ 62 w 124"/>
                <a:gd name="T7" fmla="*/ 344 h 344"/>
                <a:gd name="T8" fmla="*/ 62 w 124"/>
                <a:gd name="T9" fmla="*/ 0 h 344"/>
                <a:gd name="T10" fmla="*/ 62 w 124"/>
                <a:gd name="T11" fmla="*/ 344 h 344"/>
                <a:gd name="T12" fmla="*/ 0 w 124"/>
                <a:gd name="T13" fmla="*/ 0 h 344"/>
                <a:gd name="T14" fmla="*/ 124 w 124"/>
                <a:gd name="T15" fmla="*/ 0 h 344"/>
                <a:gd name="T16" fmla="*/ 0 w 124"/>
                <a:gd name="T1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344">
                  <a:moveTo>
                    <a:pt x="0" y="344"/>
                  </a:moveTo>
                  <a:lnTo>
                    <a:pt x="124" y="344"/>
                  </a:lnTo>
                  <a:lnTo>
                    <a:pt x="0" y="344"/>
                  </a:lnTo>
                  <a:close/>
                  <a:moveTo>
                    <a:pt x="62" y="344"/>
                  </a:moveTo>
                  <a:lnTo>
                    <a:pt x="62" y="0"/>
                  </a:lnTo>
                  <a:lnTo>
                    <a:pt x="62" y="344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4" name="Freeform 65">
              <a:extLst>
                <a:ext uri="{FF2B5EF4-FFF2-40B4-BE49-F238E27FC236}">
                  <a16:creationId xmlns:a16="http://schemas.microsoft.com/office/drawing/2014/main" id="{F5BA76C0-9E7D-45BF-9E72-52AAF0B94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68173" y="585794"/>
              <a:ext cx="132116" cy="77572"/>
            </a:xfrm>
            <a:custGeom>
              <a:avLst/>
              <a:gdLst>
                <a:gd name="T0" fmla="*/ 0 w 124"/>
                <a:gd name="T1" fmla="*/ 344 h 344"/>
                <a:gd name="T2" fmla="*/ 124 w 124"/>
                <a:gd name="T3" fmla="*/ 344 h 344"/>
                <a:gd name="T4" fmla="*/ 0 w 124"/>
                <a:gd name="T5" fmla="*/ 344 h 344"/>
                <a:gd name="T6" fmla="*/ 62 w 124"/>
                <a:gd name="T7" fmla="*/ 344 h 344"/>
                <a:gd name="T8" fmla="*/ 62 w 124"/>
                <a:gd name="T9" fmla="*/ 0 h 344"/>
                <a:gd name="T10" fmla="*/ 62 w 124"/>
                <a:gd name="T11" fmla="*/ 344 h 344"/>
                <a:gd name="T12" fmla="*/ 0 w 124"/>
                <a:gd name="T13" fmla="*/ 0 h 344"/>
                <a:gd name="T14" fmla="*/ 124 w 124"/>
                <a:gd name="T15" fmla="*/ 0 h 344"/>
                <a:gd name="T16" fmla="*/ 0 w 124"/>
                <a:gd name="T17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344">
                  <a:moveTo>
                    <a:pt x="0" y="344"/>
                  </a:moveTo>
                  <a:lnTo>
                    <a:pt x="124" y="344"/>
                  </a:lnTo>
                  <a:lnTo>
                    <a:pt x="0" y="344"/>
                  </a:lnTo>
                  <a:close/>
                  <a:moveTo>
                    <a:pt x="62" y="344"/>
                  </a:moveTo>
                  <a:lnTo>
                    <a:pt x="62" y="0"/>
                  </a:lnTo>
                  <a:lnTo>
                    <a:pt x="62" y="344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5" name="Rectangle 66">
              <a:extLst>
                <a:ext uri="{FF2B5EF4-FFF2-40B4-BE49-F238E27FC236}">
                  <a16:creationId xmlns:a16="http://schemas.microsoft.com/office/drawing/2014/main" id="{55CD03DE-BE70-4B3B-B91B-469903FDE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723" y="615109"/>
              <a:ext cx="270624" cy="39463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6" name="Rectangle 67">
              <a:extLst>
                <a:ext uri="{FF2B5EF4-FFF2-40B4-BE49-F238E27FC236}">
                  <a16:creationId xmlns:a16="http://schemas.microsoft.com/office/drawing/2014/main" id="{4C3DF288-45C2-49F4-8CC6-0991B79FB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723" y="615109"/>
              <a:ext cx="270624" cy="39463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7" name="Freeform 68">
              <a:extLst>
                <a:ext uri="{FF2B5EF4-FFF2-40B4-BE49-F238E27FC236}">
                  <a16:creationId xmlns:a16="http://schemas.microsoft.com/office/drawing/2014/main" id="{83212E03-7676-4B9D-AC93-362CF48B96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5723" y="645551"/>
              <a:ext cx="270624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8" name="Freeform 69">
              <a:extLst>
                <a:ext uri="{FF2B5EF4-FFF2-40B4-BE49-F238E27FC236}">
                  <a16:creationId xmlns:a16="http://schemas.microsoft.com/office/drawing/2014/main" id="{4694FBAD-7F96-4BC5-B0CF-13A8154864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3790" y="518594"/>
              <a:ext cx="132116" cy="162586"/>
            </a:xfrm>
            <a:custGeom>
              <a:avLst/>
              <a:gdLst>
                <a:gd name="T0" fmla="*/ 0 w 124"/>
                <a:gd name="T1" fmla="*/ 721 h 721"/>
                <a:gd name="T2" fmla="*/ 124 w 124"/>
                <a:gd name="T3" fmla="*/ 721 h 721"/>
                <a:gd name="T4" fmla="*/ 0 w 124"/>
                <a:gd name="T5" fmla="*/ 721 h 721"/>
                <a:gd name="T6" fmla="*/ 62 w 124"/>
                <a:gd name="T7" fmla="*/ 721 h 721"/>
                <a:gd name="T8" fmla="*/ 62 w 124"/>
                <a:gd name="T9" fmla="*/ 0 h 721"/>
                <a:gd name="T10" fmla="*/ 62 w 124"/>
                <a:gd name="T11" fmla="*/ 721 h 721"/>
                <a:gd name="T12" fmla="*/ 0 w 124"/>
                <a:gd name="T13" fmla="*/ 0 h 721"/>
                <a:gd name="T14" fmla="*/ 124 w 124"/>
                <a:gd name="T15" fmla="*/ 0 h 721"/>
                <a:gd name="T16" fmla="*/ 0 w 124"/>
                <a:gd name="T17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721">
                  <a:moveTo>
                    <a:pt x="0" y="721"/>
                  </a:moveTo>
                  <a:lnTo>
                    <a:pt x="124" y="721"/>
                  </a:lnTo>
                  <a:lnTo>
                    <a:pt x="0" y="721"/>
                  </a:lnTo>
                  <a:close/>
                  <a:moveTo>
                    <a:pt x="62" y="721"/>
                  </a:moveTo>
                  <a:lnTo>
                    <a:pt x="62" y="0"/>
                  </a:lnTo>
                  <a:lnTo>
                    <a:pt x="62" y="721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39" name="Freeform 70">
              <a:extLst>
                <a:ext uri="{FF2B5EF4-FFF2-40B4-BE49-F238E27FC236}">
                  <a16:creationId xmlns:a16="http://schemas.microsoft.com/office/drawing/2014/main" id="{AA2D9A61-06AF-4CE0-AA28-67D18FA4904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3790" y="518594"/>
              <a:ext cx="132116" cy="162586"/>
            </a:xfrm>
            <a:custGeom>
              <a:avLst/>
              <a:gdLst>
                <a:gd name="T0" fmla="*/ 0 w 124"/>
                <a:gd name="T1" fmla="*/ 721 h 721"/>
                <a:gd name="T2" fmla="*/ 124 w 124"/>
                <a:gd name="T3" fmla="*/ 721 h 721"/>
                <a:gd name="T4" fmla="*/ 0 w 124"/>
                <a:gd name="T5" fmla="*/ 721 h 721"/>
                <a:gd name="T6" fmla="*/ 62 w 124"/>
                <a:gd name="T7" fmla="*/ 721 h 721"/>
                <a:gd name="T8" fmla="*/ 62 w 124"/>
                <a:gd name="T9" fmla="*/ 0 h 721"/>
                <a:gd name="T10" fmla="*/ 62 w 124"/>
                <a:gd name="T11" fmla="*/ 721 h 721"/>
                <a:gd name="T12" fmla="*/ 0 w 124"/>
                <a:gd name="T13" fmla="*/ 0 h 721"/>
                <a:gd name="T14" fmla="*/ 124 w 124"/>
                <a:gd name="T15" fmla="*/ 0 h 721"/>
                <a:gd name="T16" fmla="*/ 0 w 124"/>
                <a:gd name="T17" fmla="*/ 0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721">
                  <a:moveTo>
                    <a:pt x="0" y="721"/>
                  </a:moveTo>
                  <a:lnTo>
                    <a:pt x="124" y="721"/>
                  </a:lnTo>
                  <a:lnTo>
                    <a:pt x="0" y="721"/>
                  </a:lnTo>
                  <a:close/>
                  <a:moveTo>
                    <a:pt x="62" y="721"/>
                  </a:moveTo>
                  <a:lnTo>
                    <a:pt x="62" y="0"/>
                  </a:lnTo>
                  <a:lnTo>
                    <a:pt x="62" y="721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0" name="Rectangle 71">
              <a:extLst>
                <a:ext uri="{FF2B5EF4-FFF2-40B4-BE49-F238E27FC236}">
                  <a16:creationId xmlns:a16="http://schemas.microsoft.com/office/drawing/2014/main" id="{38BD40BE-98A2-4A4A-901B-0E0CA2A95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7732" y="559184"/>
              <a:ext cx="270624" cy="69905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1" name="Rectangle 72">
              <a:extLst>
                <a:ext uri="{FF2B5EF4-FFF2-40B4-BE49-F238E27FC236}">
                  <a16:creationId xmlns:a16="http://schemas.microsoft.com/office/drawing/2014/main" id="{0C25DC90-D8CE-4AE3-948C-5BDDC2C9D2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7732" y="559184"/>
              <a:ext cx="270624" cy="6990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2" name="Freeform 73">
              <a:extLst>
                <a:ext uri="{FF2B5EF4-FFF2-40B4-BE49-F238E27FC236}">
                  <a16:creationId xmlns:a16="http://schemas.microsoft.com/office/drawing/2014/main" id="{D4FBDC39-3904-4DE0-9083-14BEDE4F7D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7732" y="616462"/>
              <a:ext cx="270624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3" name="Freeform 74">
              <a:extLst>
                <a:ext uri="{FF2B5EF4-FFF2-40B4-BE49-F238E27FC236}">
                  <a16:creationId xmlns:a16="http://schemas.microsoft.com/office/drawing/2014/main" id="{363B7393-596E-42FF-9835-1B7BA164292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72" y="498074"/>
              <a:ext cx="137443" cy="183106"/>
            </a:xfrm>
            <a:custGeom>
              <a:avLst/>
              <a:gdLst>
                <a:gd name="T0" fmla="*/ 0 w 129"/>
                <a:gd name="T1" fmla="*/ 812 h 812"/>
                <a:gd name="T2" fmla="*/ 129 w 129"/>
                <a:gd name="T3" fmla="*/ 812 h 812"/>
                <a:gd name="T4" fmla="*/ 0 w 129"/>
                <a:gd name="T5" fmla="*/ 812 h 812"/>
                <a:gd name="T6" fmla="*/ 61 w 129"/>
                <a:gd name="T7" fmla="*/ 812 h 812"/>
                <a:gd name="T8" fmla="*/ 61 w 129"/>
                <a:gd name="T9" fmla="*/ 0 h 812"/>
                <a:gd name="T10" fmla="*/ 61 w 129"/>
                <a:gd name="T11" fmla="*/ 812 h 812"/>
                <a:gd name="T12" fmla="*/ 0 w 129"/>
                <a:gd name="T13" fmla="*/ 0 h 812"/>
                <a:gd name="T14" fmla="*/ 129 w 129"/>
                <a:gd name="T15" fmla="*/ 0 h 812"/>
                <a:gd name="T16" fmla="*/ 0 w 129"/>
                <a:gd name="T17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12">
                  <a:moveTo>
                    <a:pt x="0" y="812"/>
                  </a:moveTo>
                  <a:lnTo>
                    <a:pt x="129" y="812"/>
                  </a:lnTo>
                  <a:lnTo>
                    <a:pt x="0" y="812"/>
                  </a:lnTo>
                  <a:close/>
                  <a:moveTo>
                    <a:pt x="61" y="812"/>
                  </a:moveTo>
                  <a:lnTo>
                    <a:pt x="61" y="0"/>
                  </a:lnTo>
                  <a:lnTo>
                    <a:pt x="61" y="812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4" name="Freeform 75">
              <a:extLst>
                <a:ext uri="{FF2B5EF4-FFF2-40B4-BE49-F238E27FC236}">
                  <a16:creationId xmlns:a16="http://schemas.microsoft.com/office/drawing/2014/main" id="{F62A9B03-791F-44CD-B3FC-4896261F91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0472" y="498074"/>
              <a:ext cx="137443" cy="183106"/>
            </a:xfrm>
            <a:custGeom>
              <a:avLst/>
              <a:gdLst>
                <a:gd name="T0" fmla="*/ 0 w 129"/>
                <a:gd name="T1" fmla="*/ 812 h 812"/>
                <a:gd name="T2" fmla="*/ 129 w 129"/>
                <a:gd name="T3" fmla="*/ 812 h 812"/>
                <a:gd name="T4" fmla="*/ 0 w 129"/>
                <a:gd name="T5" fmla="*/ 812 h 812"/>
                <a:gd name="T6" fmla="*/ 61 w 129"/>
                <a:gd name="T7" fmla="*/ 812 h 812"/>
                <a:gd name="T8" fmla="*/ 61 w 129"/>
                <a:gd name="T9" fmla="*/ 0 h 812"/>
                <a:gd name="T10" fmla="*/ 61 w 129"/>
                <a:gd name="T11" fmla="*/ 812 h 812"/>
                <a:gd name="T12" fmla="*/ 0 w 129"/>
                <a:gd name="T13" fmla="*/ 0 h 812"/>
                <a:gd name="T14" fmla="*/ 129 w 129"/>
                <a:gd name="T15" fmla="*/ 0 h 812"/>
                <a:gd name="T16" fmla="*/ 0 w 129"/>
                <a:gd name="T17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812">
                  <a:moveTo>
                    <a:pt x="0" y="812"/>
                  </a:moveTo>
                  <a:lnTo>
                    <a:pt x="129" y="812"/>
                  </a:lnTo>
                  <a:lnTo>
                    <a:pt x="0" y="812"/>
                  </a:lnTo>
                  <a:close/>
                  <a:moveTo>
                    <a:pt x="61" y="812"/>
                  </a:moveTo>
                  <a:lnTo>
                    <a:pt x="61" y="0"/>
                  </a:lnTo>
                  <a:lnTo>
                    <a:pt x="61" y="812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5" name="Rectangle 76">
              <a:extLst>
                <a:ext uri="{FF2B5EF4-FFF2-40B4-BE49-F238E27FC236}">
                  <a16:creationId xmlns:a16="http://schemas.microsoft.com/office/drawing/2014/main" id="{15DE8806-280E-4058-8116-38CAFB754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4414" y="560537"/>
              <a:ext cx="269559" cy="73739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6" name="Rectangle 77">
              <a:extLst>
                <a:ext uri="{FF2B5EF4-FFF2-40B4-BE49-F238E27FC236}">
                  <a16:creationId xmlns:a16="http://schemas.microsoft.com/office/drawing/2014/main" id="{F328E3FA-1978-45E6-9124-C468129C5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74414" y="560537"/>
              <a:ext cx="269559" cy="737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7" name="Freeform 78">
              <a:extLst>
                <a:ext uri="{FF2B5EF4-FFF2-40B4-BE49-F238E27FC236}">
                  <a16:creationId xmlns:a16="http://schemas.microsoft.com/office/drawing/2014/main" id="{DDAD726D-7B17-4610-B27F-81BC1EBF9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4414" y="589627"/>
              <a:ext cx="269559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8" name="Freeform 79">
              <a:extLst>
                <a:ext uri="{FF2B5EF4-FFF2-40B4-BE49-F238E27FC236}">
                  <a16:creationId xmlns:a16="http://schemas.microsoft.com/office/drawing/2014/main" id="{56F93C32-67F9-461C-8EE3-19BFE418FF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089" y="402913"/>
              <a:ext cx="137443" cy="218510"/>
            </a:xfrm>
            <a:custGeom>
              <a:avLst/>
              <a:gdLst>
                <a:gd name="T0" fmla="*/ 0 w 129"/>
                <a:gd name="T1" fmla="*/ 969 h 969"/>
                <a:gd name="T2" fmla="*/ 129 w 129"/>
                <a:gd name="T3" fmla="*/ 969 h 969"/>
                <a:gd name="T4" fmla="*/ 0 w 129"/>
                <a:gd name="T5" fmla="*/ 969 h 969"/>
                <a:gd name="T6" fmla="*/ 67 w 129"/>
                <a:gd name="T7" fmla="*/ 969 h 969"/>
                <a:gd name="T8" fmla="*/ 67 w 129"/>
                <a:gd name="T9" fmla="*/ 0 h 969"/>
                <a:gd name="T10" fmla="*/ 67 w 129"/>
                <a:gd name="T11" fmla="*/ 969 h 969"/>
                <a:gd name="T12" fmla="*/ 0 w 129"/>
                <a:gd name="T13" fmla="*/ 0 h 969"/>
                <a:gd name="T14" fmla="*/ 129 w 129"/>
                <a:gd name="T15" fmla="*/ 0 h 969"/>
                <a:gd name="T16" fmla="*/ 0 w 129"/>
                <a:gd name="T17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969">
                  <a:moveTo>
                    <a:pt x="0" y="969"/>
                  </a:moveTo>
                  <a:lnTo>
                    <a:pt x="129" y="969"/>
                  </a:lnTo>
                  <a:lnTo>
                    <a:pt x="0" y="969"/>
                  </a:lnTo>
                  <a:close/>
                  <a:moveTo>
                    <a:pt x="67" y="969"/>
                  </a:moveTo>
                  <a:lnTo>
                    <a:pt x="67" y="0"/>
                  </a:lnTo>
                  <a:lnTo>
                    <a:pt x="67" y="969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49" name="Freeform 80">
              <a:extLst>
                <a:ext uri="{FF2B5EF4-FFF2-40B4-BE49-F238E27FC236}">
                  <a16:creationId xmlns:a16="http://schemas.microsoft.com/office/drawing/2014/main" id="{BCAD3D0F-1B64-4FFE-8894-882F8FD236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76089" y="402913"/>
              <a:ext cx="137443" cy="218510"/>
            </a:xfrm>
            <a:custGeom>
              <a:avLst/>
              <a:gdLst>
                <a:gd name="T0" fmla="*/ 0 w 129"/>
                <a:gd name="T1" fmla="*/ 969 h 969"/>
                <a:gd name="T2" fmla="*/ 129 w 129"/>
                <a:gd name="T3" fmla="*/ 969 h 969"/>
                <a:gd name="T4" fmla="*/ 0 w 129"/>
                <a:gd name="T5" fmla="*/ 969 h 969"/>
                <a:gd name="T6" fmla="*/ 67 w 129"/>
                <a:gd name="T7" fmla="*/ 969 h 969"/>
                <a:gd name="T8" fmla="*/ 67 w 129"/>
                <a:gd name="T9" fmla="*/ 0 h 969"/>
                <a:gd name="T10" fmla="*/ 67 w 129"/>
                <a:gd name="T11" fmla="*/ 969 h 969"/>
                <a:gd name="T12" fmla="*/ 0 w 129"/>
                <a:gd name="T13" fmla="*/ 0 h 969"/>
                <a:gd name="T14" fmla="*/ 129 w 129"/>
                <a:gd name="T15" fmla="*/ 0 h 969"/>
                <a:gd name="T16" fmla="*/ 0 w 129"/>
                <a:gd name="T17" fmla="*/ 0 h 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969">
                  <a:moveTo>
                    <a:pt x="0" y="969"/>
                  </a:moveTo>
                  <a:lnTo>
                    <a:pt x="129" y="969"/>
                  </a:lnTo>
                  <a:lnTo>
                    <a:pt x="0" y="969"/>
                  </a:lnTo>
                  <a:close/>
                  <a:moveTo>
                    <a:pt x="67" y="969"/>
                  </a:moveTo>
                  <a:lnTo>
                    <a:pt x="67" y="0"/>
                  </a:lnTo>
                  <a:lnTo>
                    <a:pt x="67" y="969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0" name="Rectangle 81">
              <a:extLst>
                <a:ext uri="{FF2B5EF4-FFF2-40B4-BE49-F238E27FC236}">
                  <a16:creationId xmlns:a16="http://schemas.microsoft.com/office/drawing/2014/main" id="{9C066447-69A9-47C2-8991-340DFC596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0031" y="413060"/>
              <a:ext cx="269559" cy="197087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1" name="Rectangle 82">
              <a:extLst>
                <a:ext uri="{FF2B5EF4-FFF2-40B4-BE49-F238E27FC236}">
                  <a16:creationId xmlns:a16="http://schemas.microsoft.com/office/drawing/2014/main" id="{B8DE0A73-8E66-4657-ADAA-F5B1E27E0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0031" y="413060"/>
              <a:ext cx="269559" cy="197087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2" name="Freeform 83">
              <a:extLst>
                <a:ext uri="{FF2B5EF4-FFF2-40B4-BE49-F238E27FC236}">
                  <a16:creationId xmlns:a16="http://schemas.microsoft.com/office/drawing/2014/main" id="{DA304867-9515-44F8-8FD7-0A4C5CA70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0031" y="510927"/>
              <a:ext cx="269559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3" name="Line 84">
              <a:extLst>
                <a:ext uri="{FF2B5EF4-FFF2-40B4-BE49-F238E27FC236}">
                  <a16:creationId xmlns:a16="http://schemas.microsoft.com/office/drawing/2014/main" id="{51E1ECA0-A33D-4BF9-9170-1C2453E64C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69848" y="255435"/>
              <a:ext cx="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4" name="Line 85">
              <a:extLst>
                <a:ext uri="{FF2B5EF4-FFF2-40B4-BE49-F238E27FC236}">
                  <a16:creationId xmlns:a16="http://schemas.microsoft.com/office/drawing/2014/main" id="{9C84F67B-E79C-46D8-AD02-9122FEE08D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69848" y="257916"/>
              <a:ext cx="18113" cy="13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5" name="Line 86">
              <a:extLst>
                <a:ext uri="{FF2B5EF4-FFF2-40B4-BE49-F238E27FC236}">
                  <a16:creationId xmlns:a16="http://schemas.microsoft.com/office/drawing/2014/main" id="{6FF99546-1E7E-4C8D-A014-D8E1187057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69848" y="259269"/>
              <a:ext cx="1172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6" name="Line 87">
              <a:extLst>
                <a:ext uri="{FF2B5EF4-FFF2-40B4-BE49-F238E27FC236}">
                  <a16:creationId xmlns:a16="http://schemas.microsoft.com/office/drawing/2014/main" id="{68B54D2E-25C9-4130-8E06-558F52F6D89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58128" y="259269"/>
              <a:ext cx="1172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7" name="Line 88">
              <a:extLst>
                <a:ext uri="{FF2B5EF4-FFF2-40B4-BE49-F238E27FC236}">
                  <a16:creationId xmlns:a16="http://schemas.microsoft.com/office/drawing/2014/main" id="{D913EECA-6E36-4011-ADE6-B4617377D3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51735" y="257916"/>
              <a:ext cx="18113" cy="13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8" name="Line 89">
              <a:extLst>
                <a:ext uri="{FF2B5EF4-FFF2-40B4-BE49-F238E27FC236}">
                  <a16:creationId xmlns:a16="http://schemas.microsoft.com/office/drawing/2014/main" id="{C87D8EDD-09CB-49DA-8466-85DB5B9A1B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05465" y="215973"/>
              <a:ext cx="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59" name="Line 90">
              <a:extLst>
                <a:ext uri="{FF2B5EF4-FFF2-40B4-BE49-F238E27FC236}">
                  <a16:creationId xmlns:a16="http://schemas.microsoft.com/office/drawing/2014/main" id="{6699E840-4C40-4324-B053-933F779BC0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05465" y="218453"/>
              <a:ext cx="24506" cy="13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0" name="Line 91">
              <a:extLst>
                <a:ext uri="{FF2B5EF4-FFF2-40B4-BE49-F238E27FC236}">
                  <a16:creationId xmlns:a16="http://schemas.microsoft.com/office/drawing/2014/main" id="{8050DD88-F658-46EF-8563-CB9E37B549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05465" y="219806"/>
              <a:ext cx="12785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1" name="Line 92">
              <a:extLst>
                <a:ext uri="{FF2B5EF4-FFF2-40B4-BE49-F238E27FC236}">
                  <a16:creationId xmlns:a16="http://schemas.microsoft.com/office/drawing/2014/main" id="{41695285-A431-471A-A097-A85C8DC346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093745" y="219806"/>
              <a:ext cx="1172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2" name="Line 93">
              <a:extLst>
                <a:ext uri="{FF2B5EF4-FFF2-40B4-BE49-F238E27FC236}">
                  <a16:creationId xmlns:a16="http://schemas.microsoft.com/office/drawing/2014/main" id="{FC5513AC-0C19-4B19-B7C5-F06CE15BDD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088418" y="218453"/>
              <a:ext cx="17047" cy="13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3" name="Line 99">
              <a:extLst>
                <a:ext uri="{FF2B5EF4-FFF2-40B4-BE49-F238E27FC236}">
                  <a16:creationId xmlns:a16="http://schemas.microsoft.com/office/drawing/2014/main" id="{1C251E64-DC55-4DF8-8CF1-37F6DCF119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5373" y="1372734"/>
              <a:ext cx="33957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4" name="Line 100">
              <a:extLst>
                <a:ext uri="{FF2B5EF4-FFF2-40B4-BE49-F238E27FC236}">
                  <a16:creationId xmlns:a16="http://schemas.microsoft.com/office/drawing/2014/main" id="{D156C5C2-3DF8-4423-AC8B-A1E5EEF6B7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3337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5" name="Line 101">
              <a:extLst>
                <a:ext uri="{FF2B5EF4-FFF2-40B4-BE49-F238E27FC236}">
                  <a16:creationId xmlns:a16="http://schemas.microsoft.com/office/drawing/2014/main" id="{B1062B9E-7DAA-4E81-98CC-794E078288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2375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6" name="Line 102">
              <a:extLst>
                <a:ext uri="{FF2B5EF4-FFF2-40B4-BE49-F238E27FC236}">
                  <a16:creationId xmlns:a16="http://schemas.microsoft.com/office/drawing/2014/main" id="{316680DC-E92B-4FC4-B0CF-73B2022C21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0340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7" name="Line 103">
              <a:extLst>
                <a:ext uri="{FF2B5EF4-FFF2-40B4-BE49-F238E27FC236}">
                  <a16:creationId xmlns:a16="http://schemas.microsoft.com/office/drawing/2014/main" id="{DF8A21A3-28A5-40CA-AE7E-791FD85323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4742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8" name="Line 104">
              <a:extLst>
                <a:ext uri="{FF2B5EF4-FFF2-40B4-BE49-F238E27FC236}">
                  <a16:creationId xmlns:a16="http://schemas.microsoft.com/office/drawing/2014/main" id="{4F5A99C5-5FF6-4670-A73E-B4369965C89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2707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69" name="Line 105">
              <a:extLst>
                <a:ext uri="{FF2B5EF4-FFF2-40B4-BE49-F238E27FC236}">
                  <a16:creationId xmlns:a16="http://schemas.microsoft.com/office/drawing/2014/main" id="{EB436F16-6CC4-4FDC-B7A9-454283087A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1745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0" name="Line 106">
              <a:extLst>
                <a:ext uri="{FF2B5EF4-FFF2-40B4-BE49-F238E27FC236}">
                  <a16:creationId xmlns:a16="http://schemas.microsoft.com/office/drawing/2014/main" id="{C127B6BC-0B07-4983-98A4-D63C32DC43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9709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1" name="Line 107">
              <a:extLst>
                <a:ext uri="{FF2B5EF4-FFF2-40B4-BE49-F238E27FC236}">
                  <a16:creationId xmlns:a16="http://schemas.microsoft.com/office/drawing/2014/main" id="{740254E8-86EA-4DD7-8EE1-39314C314C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7675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2" name="Line 108">
              <a:extLst>
                <a:ext uri="{FF2B5EF4-FFF2-40B4-BE49-F238E27FC236}">
                  <a16:creationId xmlns:a16="http://schemas.microsoft.com/office/drawing/2014/main" id="{BB470711-68B4-4119-8E55-6A9AF1C1EF3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2077" y="137273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3" name="Rectangle 110">
              <a:extLst>
                <a:ext uri="{FF2B5EF4-FFF2-40B4-BE49-F238E27FC236}">
                  <a16:creationId xmlns:a16="http://schemas.microsoft.com/office/drawing/2014/main" id="{58D9803A-33D8-442C-8A58-F7D880671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8473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90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4" name="Rectangle 111">
              <a:extLst>
                <a:ext uri="{FF2B5EF4-FFF2-40B4-BE49-F238E27FC236}">
                  <a16:creationId xmlns:a16="http://schemas.microsoft.com/office/drawing/2014/main" id="{F7D4AA79-8E29-4297-8F40-780EEA671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071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5" name="Rectangle 112">
              <a:extLst>
                <a:ext uri="{FF2B5EF4-FFF2-40B4-BE49-F238E27FC236}">
                  <a16:creationId xmlns:a16="http://schemas.microsoft.com/office/drawing/2014/main" id="{1C2E1278-3B44-4DE1-A6CA-109A2E5F3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6106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70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6" name="Rectangle 113">
              <a:extLst>
                <a:ext uri="{FF2B5EF4-FFF2-40B4-BE49-F238E27FC236}">
                  <a16:creationId xmlns:a16="http://schemas.microsoft.com/office/drawing/2014/main" id="{8F5B9460-2EFC-4604-8CF6-DD64FDD82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7068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7" name="Rectangle 114">
              <a:extLst>
                <a:ext uri="{FF2B5EF4-FFF2-40B4-BE49-F238E27FC236}">
                  <a16:creationId xmlns:a16="http://schemas.microsoft.com/office/drawing/2014/main" id="{64979046-48EB-451B-ABCD-B5459395F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9103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8" name="Rectangle 115">
              <a:extLst>
                <a:ext uri="{FF2B5EF4-FFF2-40B4-BE49-F238E27FC236}">
                  <a16:creationId xmlns:a16="http://schemas.microsoft.com/office/drawing/2014/main" id="{0A2F3769-790C-475A-86A9-A178C7049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4701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79" name="Rectangle 116">
              <a:extLst>
                <a:ext uri="{FF2B5EF4-FFF2-40B4-BE49-F238E27FC236}">
                  <a16:creationId xmlns:a16="http://schemas.microsoft.com/office/drawing/2014/main" id="{B4D0A464-C54F-4FFE-BFD7-FEC107922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736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0" name="Rectangle 117">
              <a:extLst>
                <a:ext uri="{FF2B5EF4-FFF2-40B4-BE49-F238E27FC236}">
                  <a16:creationId xmlns:a16="http://schemas.microsoft.com/office/drawing/2014/main" id="{B62A1693-402C-43D2-836D-AED9A8E53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7698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1" name="Rectangle 118">
              <a:extLst>
                <a:ext uri="{FF2B5EF4-FFF2-40B4-BE49-F238E27FC236}">
                  <a16:creationId xmlns:a16="http://schemas.microsoft.com/office/drawing/2014/main" id="{BEC08AF3-EF51-4572-9D74-70C8EEFE4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733" y="138040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82" name="Line 119">
              <a:extLst>
                <a:ext uri="{FF2B5EF4-FFF2-40B4-BE49-F238E27FC236}">
                  <a16:creationId xmlns:a16="http://schemas.microsoft.com/office/drawing/2014/main" id="{32DC26E3-9F8E-4C68-A43F-3BD43383819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5373" y="810787"/>
              <a:ext cx="0" cy="5619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3" name="Line 120">
              <a:extLst>
                <a:ext uri="{FF2B5EF4-FFF2-40B4-BE49-F238E27FC236}">
                  <a16:creationId xmlns:a16="http://schemas.microsoft.com/office/drawing/2014/main" id="{946E7C6E-2F97-4D8C-B0A9-84DDF758446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4" y="1344772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4" name="Line 121">
              <a:extLst>
                <a:ext uri="{FF2B5EF4-FFF2-40B4-BE49-F238E27FC236}">
                  <a16:creationId xmlns:a16="http://schemas.microsoft.com/office/drawing/2014/main" id="{B6FD07F2-72D4-4A01-9474-355BD19C547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4" y="1244199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5" name="Line 122">
              <a:extLst>
                <a:ext uri="{FF2B5EF4-FFF2-40B4-BE49-F238E27FC236}">
                  <a16:creationId xmlns:a16="http://schemas.microsoft.com/office/drawing/2014/main" id="{0F56B017-B019-4844-985A-3D87425366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4" y="1142724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6" name="Line 123">
              <a:extLst>
                <a:ext uri="{FF2B5EF4-FFF2-40B4-BE49-F238E27FC236}">
                  <a16:creationId xmlns:a16="http://schemas.microsoft.com/office/drawing/2014/main" id="{2AF77DEC-C491-47D1-8A80-1BD1388A6E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4" y="1041023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7" name="Line 124">
              <a:extLst>
                <a:ext uri="{FF2B5EF4-FFF2-40B4-BE49-F238E27FC236}">
                  <a16:creationId xmlns:a16="http://schemas.microsoft.com/office/drawing/2014/main" id="{60ADB77A-016A-40A1-9FB5-1623848AA8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4" y="940450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8" name="Line 125">
              <a:extLst>
                <a:ext uri="{FF2B5EF4-FFF2-40B4-BE49-F238E27FC236}">
                  <a16:creationId xmlns:a16="http://schemas.microsoft.com/office/drawing/2014/main" id="{88E49902-961B-4FF7-BB88-BC8135CC47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4" y="838749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Rectangle 128">
              <a:extLst>
                <a:ext uri="{FF2B5EF4-FFF2-40B4-BE49-F238E27FC236}">
                  <a16:creationId xmlns:a16="http://schemas.microsoft.com/office/drawing/2014/main" id="{A0EC5DB6-5872-432A-9F0F-D7C8BC7C4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7296" y="793288"/>
              <a:ext cx="90124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0" name="Rectangle 129">
              <a:extLst>
                <a:ext uri="{FF2B5EF4-FFF2-40B4-BE49-F238E27FC236}">
                  <a16:creationId xmlns:a16="http://schemas.microsoft.com/office/drawing/2014/main" id="{08CBB095-4BA6-46E7-A382-E8855040B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900" y="894988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1" name="Rectangle 130">
              <a:extLst>
                <a:ext uri="{FF2B5EF4-FFF2-40B4-BE49-F238E27FC236}">
                  <a16:creationId xmlns:a16="http://schemas.microsoft.com/office/drawing/2014/main" id="{D715301B-468F-4DF2-A67F-53DCB386C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900" y="99556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2" name="Rectangle 131">
              <a:extLst>
                <a:ext uri="{FF2B5EF4-FFF2-40B4-BE49-F238E27FC236}">
                  <a16:creationId xmlns:a16="http://schemas.microsoft.com/office/drawing/2014/main" id="{15955D43-B3E5-4FDA-BD4A-14E18ACAB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900" y="1097262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3" name="Rectangle 132">
              <a:extLst>
                <a:ext uri="{FF2B5EF4-FFF2-40B4-BE49-F238E27FC236}">
                  <a16:creationId xmlns:a16="http://schemas.microsoft.com/office/drawing/2014/main" id="{2147C801-4382-4622-94B9-99726E0A8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900" y="1198963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4" name="Rectangle 133">
              <a:extLst>
                <a:ext uri="{FF2B5EF4-FFF2-40B4-BE49-F238E27FC236}">
                  <a16:creationId xmlns:a16="http://schemas.microsoft.com/office/drawing/2014/main" id="{A48E31A9-B1BD-4AE0-94B4-6BD452A64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5577" y="1299310"/>
              <a:ext cx="41844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95" name="Freeform 134">
              <a:extLst>
                <a:ext uri="{FF2B5EF4-FFF2-40B4-BE49-F238E27FC236}">
                  <a16:creationId xmlns:a16="http://schemas.microsoft.com/office/drawing/2014/main" id="{5D4EAEC9-E080-4E7A-B996-D4C3B1FC3F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6817" y="1335752"/>
              <a:ext cx="133040" cy="0"/>
            </a:xfrm>
            <a:custGeom>
              <a:avLst/>
              <a:gdLst>
                <a:gd name="T0" fmla="*/ 0 w 124"/>
                <a:gd name="T1" fmla="*/ 124 w 124"/>
                <a:gd name="T2" fmla="*/ 0 w 124"/>
                <a:gd name="T3" fmla="*/ 0 w 124"/>
                <a:gd name="T4" fmla="*/ 124 w 124"/>
                <a:gd name="T5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6" name="Freeform 135">
              <a:extLst>
                <a:ext uri="{FF2B5EF4-FFF2-40B4-BE49-F238E27FC236}">
                  <a16:creationId xmlns:a16="http://schemas.microsoft.com/office/drawing/2014/main" id="{F7A47487-5A78-48BB-9597-DE9C91A38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933" y="1335752"/>
              <a:ext cx="271445" cy="0"/>
            </a:xfrm>
            <a:custGeom>
              <a:avLst/>
              <a:gdLst>
                <a:gd name="T0" fmla="*/ 253 w 253"/>
                <a:gd name="T1" fmla="*/ 0 w 253"/>
                <a:gd name="T2" fmla="*/ 253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253" y="0"/>
                  </a:moveTo>
                  <a:lnTo>
                    <a:pt x="0" y="0"/>
                  </a:lnTo>
                  <a:lnTo>
                    <a:pt x="253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7" name="Freeform 136">
              <a:extLst>
                <a:ext uri="{FF2B5EF4-FFF2-40B4-BE49-F238E27FC236}">
                  <a16:creationId xmlns:a16="http://schemas.microsoft.com/office/drawing/2014/main" id="{9F8CB2AF-C7A3-4A2C-9043-75AB30FAB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933" y="1335752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8" name="Freeform 137">
              <a:extLst>
                <a:ext uri="{FF2B5EF4-FFF2-40B4-BE49-F238E27FC236}">
                  <a16:creationId xmlns:a16="http://schemas.microsoft.com/office/drawing/2014/main" id="{6DC042AC-ACE1-4977-8285-4185F2EE99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5855" y="1087927"/>
              <a:ext cx="133040" cy="251658"/>
            </a:xfrm>
            <a:custGeom>
              <a:avLst/>
              <a:gdLst>
                <a:gd name="T0" fmla="*/ 0 w 124"/>
                <a:gd name="T1" fmla="*/ 1116 h 1116"/>
                <a:gd name="T2" fmla="*/ 124 w 124"/>
                <a:gd name="T3" fmla="*/ 1116 h 1116"/>
                <a:gd name="T4" fmla="*/ 0 w 124"/>
                <a:gd name="T5" fmla="*/ 1116 h 1116"/>
                <a:gd name="T6" fmla="*/ 62 w 124"/>
                <a:gd name="T7" fmla="*/ 1116 h 1116"/>
                <a:gd name="T8" fmla="*/ 62 w 124"/>
                <a:gd name="T9" fmla="*/ 0 h 1116"/>
                <a:gd name="T10" fmla="*/ 62 w 124"/>
                <a:gd name="T11" fmla="*/ 1116 h 1116"/>
                <a:gd name="T12" fmla="*/ 0 w 124"/>
                <a:gd name="T13" fmla="*/ 0 h 1116"/>
                <a:gd name="T14" fmla="*/ 124 w 124"/>
                <a:gd name="T15" fmla="*/ 0 h 1116"/>
                <a:gd name="T16" fmla="*/ 0 w 124"/>
                <a:gd name="T17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116">
                  <a:moveTo>
                    <a:pt x="0" y="1116"/>
                  </a:moveTo>
                  <a:lnTo>
                    <a:pt x="124" y="1116"/>
                  </a:lnTo>
                  <a:lnTo>
                    <a:pt x="0" y="1116"/>
                  </a:lnTo>
                  <a:close/>
                  <a:moveTo>
                    <a:pt x="62" y="1116"/>
                  </a:moveTo>
                  <a:lnTo>
                    <a:pt x="62" y="0"/>
                  </a:lnTo>
                  <a:lnTo>
                    <a:pt x="62" y="1116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Freeform 138">
              <a:extLst>
                <a:ext uri="{FF2B5EF4-FFF2-40B4-BE49-F238E27FC236}">
                  <a16:creationId xmlns:a16="http://schemas.microsoft.com/office/drawing/2014/main" id="{90DD6A34-EED1-4627-97EE-98E876A37C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5855" y="1087927"/>
              <a:ext cx="133040" cy="251658"/>
            </a:xfrm>
            <a:custGeom>
              <a:avLst/>
              <a:gdLst>
                <a:gd name="T0" fmla="*/ 0 w 124"/>
                <a:gd name="T1" fmla="*/ 1116 h 1116"/>
                <a:gd name="T2" fmla="*/ 124 w 124"/>
                <a:gd name="T3" fmla="*/ 1116 h 1116"/>
                <a:gd name="T4" fmla="*/ 0 w 124"/>
                <a:gd name="T5" fmla="*/ 1116 h 1116"/>
                <a:gd name="T6" fmla="*/ 62 w 124"/>
                <a:gd name="T7" fmla="*/ 1116 h 1116"/>
                <a:gd name="T8" fmla="*/ 62 w 124"/>
                <a:gd name="T9" fmla="*/ 0 h 1116"/>
                <a:gd name="T10" fmla="*/ 62 w 124"/>
                <a:gd name="T11" fmla="*/ 1116 h 1116"/>
                <a:gd name="T12" fmla="*/ 0 w 124"/>
                <a:gd name="T13" fmla="*/ 0 h 1116"/>
                <a:gd name="T14" fmla="*/ 124 w 124"/>
                <a:gd name="T15" fmla="*/ 0 h 1116"/>
                <a:gd name="T16" fmla="*/ 0 w 124"/>
                <a:gd name="T17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116">
                  <a:moveTo>
                    <a:pt x="0" y="1116"/>
                  </a:moveTo>
                  <a:lnTo>
                    <a:pt x="124" y="1116"/>
                  </a:lnTo>
                  <a:lnTo>
                    <a:pt x="0" y="1116"/>
                  </a:lnTo>
                  <a:close/>
                  <a:moveTo>
                    <a:pt x="62" y="1116"/>
                  </a:moveTo>
                  <a:lnTo>
                    <a:pt x="62" y="0"/>
                  </a:lnTo>
                  <a:lnTo>
                    <a:pt x="62" y="1116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0" name="Rectangle 139">
              <a:extLst>
                <a:ext uri="{FF2B5EF4-FFF2-40B4-BE49-F238E27FC236}">
                  <a16:creationId xmlns:a16="http://schemas.microsoft.com/office/drawing/2014/main" id="{2ED8277A-AF52-450A-A93A-FBC61141A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335" y="1188275"/>
              <a:ext cx="271445" cy="126055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Rectangle 140">
              <a:extLst>
                <a:ext uri="{FF2B5EF4-FFF2-40B4-BE49-F238E27FC236}">
                  <a16:creationId xmlns:a16="http://schemas.microsoft.com/office/drawing/2014/main" id="{CE54E585-25FD-47C1-9662-6DE677E1A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335" y="1188275"/>
              <a:ext cx="271445" cy="12605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Freeform 141">
              <a:extLst>
                <a:ext uri="{FF2B5EF4-FFF2-40B4-BE49-F238E27FC236}">
                  <a16:creationId xmlns:a16="http://schemas.microsoft.com/office/drawing/2014/main" id="{B11232EB-DF9E-435B-B1E9-00D59193FA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335" y="1289975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3" name="Freeform 142">
              <a:extLst>
                <a:ext uri="{FF2B5EF4-FFF2-40B4-BE49-F238E27FC236}">
                  <a16:creationId xmlns:a16="http://schemas.microsoft.com/office/drawing/2014/main" id="{AF8DC974-4D20-4412-BC68-10BC728081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3820" y="1129870"/>
              <a:ext cx="139478" cy="183106"/>
            </a:xfrm>
            <a:custGeom>
              <a:avLst/>
              <a:gdLst>
                <a:gd name="T0" fmla="*/ 0 w 130"/>
                <a:gd name="T1" fmla="*/ 812 h 812"/>
                <a:gd name="T2" fmla="*/ 130 w 130"/>
                <a:gd name="T3" fmla="*/ 812 h 812"/>
                <a:gd name="T4" fmla="*/ 0 w 130"/>
                <a:gd name="T5" fmla="*/ 812 h 812"/>
                <a:gd name="T6" fmla="*/ 62 w 130"/>
                <a:gd name="T7" fmla="*/ 812 h 812"/>
                <a:gd name="T8" fmla="*/ 62 w 130"/>
                <a:gd name="T9" fmla="*/ 0 h 812"/>
                <a:gd name="T10" fmla="*/ 62 w 130"/>
                <a:gd name="T11" fmla="*/ 812 h 812"/>
                <a:gd name="T12" fmla="*/ 0 w 130"/>
                <a:gd name="T13" fmla="*/ 0 h 812"/>
                <a:gd name="T14" fmla="*/ 130 w 130"/>
                <a:gd name="T15" fmla="*/ 0 h 812"/>
                <a:gd name="T16" fmla="*/ 0 w 130"/>
                <a:gd name="T17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812">
                  <a:moveTo>
                    <a:pt x="0" y="812"/>
                  </a:moveTo>
                  <a:lnTo>
                    <a:pt x="130" y="812"/>
                  </a:lnTo>
                  <a:lnTo>
                    <a:pt x="0" y="812"/>
                  </a:lnTo>
                  <a:close/>
                  <a:moveTo>
                    <a:pt x="62" y="812"/>
                  </a:moveTo>
                  <a:lnTo>
                    <a:pt x="62" y="0"/>
                  </a:lnTo>
                  <a:lnTo>
                    <a:pt x="62" y="812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4" name="Freeform 143">
              <a:extLst>
                <a:ext uri="{FF2B5EF4-FFF2-40B4-BE49-F238E27FC236}">
                  <a16:creationId xmlns:a16="http://schemas.microsoft.com/office/drawing/2014/main" id="{C368E19C-A7B5-4BB1-8A19-78F5607A24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3820" y="1129870"/>
              <a:ext cx="139478" cy="183106"/>
            </a:xfrm>
            <a:custGeom>
              <a:avLst/>
              <a:gdLst>
                <a:gd name="T0" fmla="*/ 0 w 130"/>
                <a:gd name="T1" fmla="*/ 812 h 812"/>
                <a:gd name="T2" fmla="*/ 130 w 130"/>
                <a:gd name="T3" fmla="*/ 812 h 812"/>
                <a:gd name="T4" fmla="*/ 0 w 130"/>
                <a:gd name="T5" fmla="*/ 812 h 812"/>
                <a:gd name="T6" fmla="*/ 62 w 130"/>
                <a:gd name="T7" fmla="*/ 812 h 812"/>
                <a:gd name="T8" fmla="*/ 62 w 130"/>
                <a:gd name="T9" fmla="*/ 0 h 812"/>
                <a:gd name="T10" fmla="*/ 62 w 130"/>
                <a:gd name="T11" fmla="*/ 812 h 812"/>
                <a:gd name="T12" fmla="*/ 0 w 130"/>
                <a:gd name="T13" fmla="*/ 0 h 812"/>
                <a:gd name="T14" fmla="*/ 130 w 130"/>
                <a:gd name="T15" fmla="*/ 0 h 812"/>
                <a:gd name="T16" fmla="*/ 0 w 130"/>
                <a:gd name="T17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812">
                  <a:moveTo>
                    <a:pt x="0" y="812"/>
                  </a:moveTo>
                  <a:lnTo>
                    <a:pt x="130" y="812"/>
                  </a:lnTo>
                  <a:lnTo>
                    <a:pt x="0" y="812"/>
                  </a:lnTo>
                  <a:close/>
                  <a:moveTo>
                    <a:pt x="62" y="812"/>
                  </a:moveTo>
                  <a:lnTo>
                    <a:pt x="62" y="0"/>
                  </a:lnTo>
                  <a:lnTo>
                    <a:pt x="62" y="812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Rectangle 144">
              <a:extLst>
                <a:ext uri="{FF2B5EF4-FFF2-40B4-BE49-F238E27FC236}">
                  <a16:creationId xmlns:a16="http://schemas.microsoft.com/office/drawing/2014/main" id="{E3C71B3F-2D42-451C-9BB6-052EA3A98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300" y="1129870"/>
              <a:ext cx="272518" cy="183106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6" name="Rectangle 145">
              <a:extLst>
                <a:ext uri="{FF2B5EF4-FFF2-40B4-BE49-F238E27FC236}">
                  <a16:creationId xmlns:a16="http://schemas.microsoft.com/office/drawing/2014/main" id="{8D7E0F2E-CA57-439A-B09A-FDDCB59E6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300" y="1129870"/>
              <a:ext cx="272518" cy="18310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7" name="Freeform 146">
              <a:extLst>
                <a:ext uri="{FF2B5EF4-FFF2-40B4-BE49-F238E27FC236}">
                  <a16:creationId xmlns:a16="http://schemas.microsoft.com/office/drawing/2014/main" id="{FC1C8AFB-45B7-4580-81EF-97D9DF7194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300" y="1221423"/>
              <a:ext cx="272518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8" name="Freeform 147">
              <a:extLst>
                <a:ext uri="{FF2B5EF4-FFF2-40B4-BE49-F238E27FC236}">
                  <a16:creationId xmlns:a16="http://schemas.microsoft.com/office/drawing/2014/main" id="{9FADDE25-5AFB-4BBA-A7AD-3423C9C327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1785" y="1170686"/>
              <a:ext cx="139478" cy="140938"/>
            </a:xfrm>
            <a:custGeom>
              <a:avLst/>
              <a:gdLst>
                <a:gd name="T0" fmla="*/ 0 w 130"/>
                <a:gd name="T1" fmla="*/ 625 h 625"/>
                <a:gd name="T2" fmla="*/ 130 w 130"/>
                <a:gd name="T3" fmla="*/ 625 h 625"/>
                <a:gd name="T4" fmla="*/ 0 w 130"/>
                <a:gd name="T5" fmla="*/ 625 h 625"/>
                <a:gd name="T6" fmla="*/ 68 w 130"/>
                <a:gd name="T7" fmla="*/ 625 h 625"/>
                <a:gd name="T8" fmla="*/ 68 w 130"/>
                <a:gd name="T9" fmla="*/ 0 h 625"/>
                <a:gd name="T10" fmla="*/ 68 w 130"/>
                <a:gd name="T11" fmla="*/ 625 h 625"/>
                <a:gd name="T12" fmla="*/ 0 w 130"/>
                <a:gd name="T13" fmla="*/ 0 h 625"/>
                <a:gd name="T14" fmla="*/ 130 w 130"/>
                <a:gd name="T15" fmla="*/ 0 h 625"/>
                <a:gd name="T16" fmla="*/ 0 w 130"/>
                <a:gd name="T1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625">
                  <a:moveTo>
                    <a:pt x="0" y="625"/>
                  </a:moveTo>
                  <a:lnTo>
                    <a:pt x="130" y="625"/>
                  </a:lnTo>
                  <a:lnTo>
                    <a:pt x="0" y="625"/>
                  </a:lnTo>
                  <a:close/>
                  <a:moveTo>
                    <a:pt x="68" y="625"/>
                  </a:moveTo>
                  <a:lnTo>
                    <a:pt x="68" y="0"/>
                  </a:lnTo>
                  <a:lnTo>
                    <a:pt x="68" y="625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9" name="Freeform 148">
              <a:extLst>
                <a:ext uri="{FF2B5EF4-FFF2-40B4-BE49-F238E27FC236}">
                  <a16:creationId xmlns:a16="http://schemas.microsoft.com/office/drawing/2014/main" id="{46BA63FA-CB2D-41D3-8484-5B1B28A127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1785" y="1170686"/>
              <a:ext cx="139478" cy="140938"/>
            </a:xfrm>
            <a:custGeom>
              <a:avLst/>
              <a:gdLst>
                <a:gd name="T0" fmla="*/ 0 w 130"/>
                <a:gd name="T1" fmla="*/ 625 h 625"/>
                <a:gd name="T2" fmla="*/ 130 w 130"/>
                <a:gd name="T3" fmla="*/ 625 h 625"/>
                <a:gd name="T4" fmla="*/ 0 w 130"/>
                <a:gd name="T5" fmla="*/ 625 h 625"/>
                <a:gd name="T6" fmla="*/ 68 w 130"/>
                <a:gd name="T7" fmla="*/ 625 h 625"/>
                <a:gd name="T8" fmla="*/ 68 w 130"/>
                <a:gd name="T9" fmla="*/ 0 h 625"/>
                <a:gd name="T10" fmla="*/ 68 w 130"/>
                <a:gd name="T11" fmla="*/ 625 h 625"/>
                <a:gd name="T12" fmla="*/ 0 w 130"/>
                <a:gd name="T13" fmla="*/ 0 h 625"/>
                <a:gd name="T14" fmla="*/ 130 w 130"/>
                <a:gd name="T15" fmla="*/ 0 h 625"/>
                <a:gd name="T16" fmla="*/ 0 w 130"/>
                <a:gd name="T1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625">
                  <a:moveTo>
                    <a:pt x="0" y="625"/>
                  </a:moveTo>
                  <a:lnTo>
                    <a:pt x="130" y="625"/>
                  </a:lnTo>
                  <a:lnTo>
                    <a:pt x="0" y="625"/>
                  </a:lnTo>
                  <a:close/>
                  <a:moveTo>
                    <a:pt x="68" y="625"/>
                  </a:moveTo>
                  <a:lnTo>
                    <a:pt x="68" y="0"/>
                  </a:lnTo>
                  <a:lnTo>
                    <a:pt x="68" y="625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0" name="Rectangle 149">
              <a:extLst>
                <a:ext uri="{FF2B5EF4-FFF2-40B4-BE49-F238E27FC236}">
                  <a16:creationId xmlns:a16="http://schemas.microsoft.com/office/drawing/2014/main" id="{24F32DBE-435E-4E6A-8C41-98EDD53F4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6338" y="1232924"/>
              <a:ext cx="271445" cy="71033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1" name="Rectangle 150">
              <a:extLst>
                <a:ext uri="{FF2B5EF4-FFF2-40B4-BE49-F238E27FC236}">
                  <a16:creationId xmlns:a16="http://schemas.microsoft.com/office/drawing/2014/main" id="{7E942A04-5868-4FF7-8E06-9624F0AB1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6338" y="1232924"/>
              <a:ext cx="271445" cy="7103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2" name="Freeform 151">
              <a:extLst>
                <a:ext uri="{FF2B5EF4-FFF2-40B4-BE49-F238E27FC236}">
                  <a16:creationId xmlns:a16="http://schemas.microsoft.com/office/drawing/2014/main" id="{380A88F0-3E06-4C8A-9882-5F8413C4D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338" y="1300348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3" name="Freeform 152">
              <a:extLst>
                <a:ext uri="{FF2B5EF4-FFF2-40B4-BE49-F238E27FC236}">
                  <a16:creationId xmlns:a16="http://schemas.microsoft.com/office/drawing/2014/main" id="{09A66CA0-904A-46D6-B2AC-7EB75F886F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6187" y="1192108"/>
              <a:ext cx="133040" cy="144997"/>
            </a:xfrm>
            <a:custGeom>
              <a:avLst/>
              <a:gdLst>
                <a:gd name="T0" fmla="*/ 0 w 124"/>
                <a:gd name="T1" fmla="*/ 643 h 643"/>
                <a:gd name="T2" fmla="*/ 124 w 124"/>
                <a:gd name="T3" fmla="*/ 643 h 643"/>
                <a:gd name="T4" fmla="*/ 0 w 124"/>
                <a:gd name="T5" fmla="*/ 643 h 643"/>
                <a:gd name="T6" fmla="*/ 62 w 124"/>
                <a:gd name="T7" fmla="*/ 643 h 643"/>
                <a:gd name="T8" fmla="*/ 62 w 124"/>
                <a:gd name="T9" fmla="*/ 0 h 643"/>
                <a:gd name="T10" fmla="*/ 62 w 124"/>
                <a:gd name="T11" fmla="*/ 643 h 643"/>
                <a:gd name="T12" fmla="*/ 0 w 124"/>
                <a:gd name="T13" fmla="*/ 0 h 643"/>
                <a:gd name="T14" fmla="*/ 124 w 124"/>
                <a:gd name="T15" fmla="*/ 0 h 643"/>
                <a:gd name="T16" fmla="*/ 0 w 124"/>
                <a:gd name="T1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643">
                  <a:moveTo>
                    <a:pt x="0" y="643"/>
                  </a:moveTo>
                  <a:lnTo>
                    <a:pt x="124" y="643"/>
                  </a:lnTo>
                  <a:lnTo>
                    <a:pt x="0" y="643"/>
                  </a:lnTo>
                  <a:close/>
                  <a:moveTo>
                    <a:pt x="62" y="643"/>
                  </a:moveTo>
                  <a:lnTo>
                    <a:pt x="62" y="0"/>
                  </a:lnTo>
                  <a:lnTo>
                    <a:pt x="62" y="643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4" name="Freeform 153">
              <a:extLst>
                <a:ext uri="{FF2B5EF4-FFF2-40B4-BE49-F238E27FC236}">
                  <a16:creationId xmlns:a16="http://schemas.microsoft.com/office/drawing/2014/main" id="{4BA05821-8895-4BC6-A65D-FCA34A1EFC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6187" y="1192108"/>
              <a:ext cx="133040" cy="144997"/>
            </a:xfrm>
            <a:custGeom>
              <a:avLst/>
              <a:gdLst>
                <a:gd name="T0" fmla="*/ 0 w 124"/>
                <a:gd name="T1" fmla="*/ 643 h 643"/>
                <a:gd name="T2" fmla="*/ 124 w 124"/>
                <a:gd name="T3" fmla="*/ 643 h 643"/>
                <a:gd name="T4" fmla="*/ 0 w 124"/>
                <a:gd name="T5" fmla="*/ 643 h 643"/>
                <a:gd name="T6" fmla="*/ 62 w 124"/>
                <a:gd name="T7" fmla="*/ 643 h 643"/>
                <a:gd name="T8" fmla="*/ 62 w 124"/>
                <a:gd name="T9" fmla="*/ 0 h 643"/>
                <a:gd name="T10" fmla="*/ 62 w 124"/>
                <a:gd name="T11" fmla="*/ 643 h 643"/>
                <a:gd name="T12" fmla="*/ 0 w 124"/>
                <a:gd name="T13" fmla="*/ 0 h 643"/>
                <a:gd name="T14" fmla="*/ 124 w 124"/>
                <a:gd name="T15" fmla="*/ 0 h 643"/>
                <a:gd name="T16" fmla="*/ 0 w 124"/>
                <a:gd name="T17" fmla="*/ 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643">
                  <a:moveTo>
                    <a:pt x="0" y="643"/>
                  </a:moveTo>
                  <a:lnTo>
                    <a:pt x="124" y="643"/>
                  </a:lnTo>
                  <a:lnTo>
                    <a:pt x="0" y="643"/>
                  </a:lnTo>
                  <a:close/>
                  <a:moveTo>
                    <a:pt x="62" y="643"/>
                  </a:moveTo>
                  <a:lnTo>
                    <a:pt x="62" y="0"/>
                  </a:lnTo>
                  <a:lnTo>
                    <a:pt x="62" y="643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5" name="Rectangle 154">
              <a:extLst>
                <a:ext uri="{FF2B5EF4-FFF2-40B4-BE49-F238E27FC236}">
                  <a16:creationId xmlns:a16="http://schemas.microsoft.com/office/drawing/2014/main" id="{EA3C1B88-A3E9-45F6-8F3A-8C78F3EDE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302" y="1211276"/>
              <a:ext cx="271445" cy="83886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6" name="Rectangle 155">
              <a:extLst>
                <a:ext uri="{FF2B5EF4-FFF2-40B4-BE49-F238E27FC236}">
                  <a16:creationId xmlns:a16="http://schemas.microsoft.com/office/drawing/2014/main" id="{A6CA0061-1E5C-4EE7-A88A-D2925C129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302" y="1211276"/>
              <a:ext cx="271445" cy="83886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7" name="Freeform 156">
              <a:extLst>
                <a:ext uri="{FF2B5EF4-FFF2-40B4-BE49-F238E27FC236}">
                  <a16:creationId xmlns:a16="http://schemas.microsoft.com/office/drawing/2014/main" id="{0E35D0A6-26BA-48E1-B5E5-74C88BA8E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302" y="1272386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8" name="Freeform 157">
              <a:extLst>
                <a:ext uri="{FF2B5EF4-FFF2-40B4-BE49-F238E27FC236}">
                  <a16:creationId xmlns:a16="http://schemas.microsoft.com/office/drawing/2014/main" id="{2376C035-82FC-48BC-BFEF-F00C80EF90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5225" y="1268553"/>
              <a:ext cx="133040" cy="53218"/>
            </a:xfrm>
            <a:custGeom>
              <a:avLst/>
              <a:gdLst>
                <a:gd name="T0" fmla="*/ 0 w 124"/>
                <a:gd name="T1" fmla="*/ 236 h 236"/>
                <a:gd name="T2" fmla="*/ 124 w 124"/>
                <a:gd name="T3" fmla="*/ 236 h 236"/>
                <a:gd name="T4" fmla="*/ 0 w 124"/>
                <a:gd name="T5" fmla="*/ 236 h 236"/>
                <a:gd name="T6" fmla="*/ 62 w 124"/>
                <a:gd name="T7" fmla="*/ 236 h 236"/>
                <a:gd name="T8" fmla="*/ 62 w 124"/>
                <a:gd name="T9" fmla="*/ 0 h 236"/>
                <a:gd name="T10" fmla="*/ 62 w 124"/>
                <a:gd name="T11" fmla="*/ 236 h 236"/>
                <a:gd name="T12" fmla="*/ 0 w 124"/>
                <a:gd name="T13" fmla="*/ 0 h 236"/>
                <a:gd name="T14" fmla="*/ 124 w 124"/>
                <a:gd name="T15" fmla="*/ 0 h 236"/>
                <a:gd name="T16" fmla="*/ 0 w 124"/>
                <a:gd name="T1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36">
                  <a:moveTo>
                    <a:pt x="0" y="236"/>
                  </a:moveTo>
                  <a:lnTo>
                    <a:pt x="124" y="236"/>
                  </a:lnTo>
                  <a:lnTo>
                    <a:pt x="0" y="236"/>
                  </a:lnTo>
                  <a:close/>
                  <a:moveTo>
                    <a:pt x="62" y="236"/>
                  </a:moveTo>
                  <a:lnTo>
                    <a:pt x="62" y="0"/>
                  </a:lnTo>
                  <a:lnTo>
                    <a:pt x="62" y="236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19" name="Freeform 158">
              <a:extLst>
                <a:ext uri="{FF2B5EF4-FFF2-40B4-BE49-F238E27FC236}">
                  <a16:creationId xmlns:a16="http://schemas.microsoft.com/office/drawing/2014/main" id="{6B94B1FB-E288-4D0F-A175-61061DEA69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5225" y="1268553"/>
              <a:ext cx="133040" cy="53218"/>
            </a:xfrm>
            <a:custGeom>
              <a:avLst/>
              <a:gdLst>
                <a:gd name="T0" fmla="*/ 0 w 124"/>
                <a:gd name="T1" fmla="*/ 236 h 236"/>
                <a:gd name="T2" fmla="*/ 124 w 124"/>
                <a:gd name="T3" fmla="*/ 236 h 236"/>
                <a:gd name="T4" fmla="*/ 0 w 124"/>
                <a:gd name="T5" fmla="*/ 236 h 236"/>
                <a:gd name="T6" fmla="*/ 62 w 124"/>
                <a:gd name="T7" fmla="*/ 236 h 236"/>
                <a:gd name="T8" fmla="*/ 62 w 124"/>
                <a:gd name="T9" fmla="*/ 0 h 236"/>
                <a:gd name="T10" fmla="*/ 62 w 124"/>
                <a:gd name="T11" fmla="*/ 236 h 236"/>
                <a:gd name="T12" fmla="*/ 0 w 124"/>
                <a:gd name="T13" fmla="*/ 0 h 236"/>
                <a:gd name="T14" fmla="*/ 124 w 124"/>
                <a:gd name="T15" fmla="*/ 0 h 236"/>
                <a:gd name="T16" fmla="*/ 0 w 124"/>
                <a:gd name="T1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36">
                  <a:moveTo>
                    <a:pt x="0" y="236"/>
                  </a:moveTo>
                  <a:lnTo>
                    <a:pt x="124" y="236"/>
                  </a:lnTo>
                  <a:lnTo>
                    <a:pt x="0" y="236"/>
                  </a:lnTo>
                  <a:close/>
                  <a:moveTo>
                    <a:pt x="62" y="236"/>
                  </a:moveTo>
                  <a:lnTo>
                    <a:pt x="62" y="0"/>
                  </a:lnTo>
                  <a:lnTo>
                    <a:pt x="62" y="236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0" name="Rectangle 159">
              <a:extLst>
                <a:ext uri="{FF2B5EF4-FFF2-40B4-BE49-F238E27FC236}">
                  <a16:creationId xmlns:a16="http://schemas.microsoft.com/office/drawing/2014/main" id="{EF5716D6-122A-4458-B6DF-DC5B1821D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267" y="1285014"/>
              <a:ext cx="272518" cy="26609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1" name="Rectangle 160">
              <a:extLst>
                <a:ext uri="{FF2B5EF4-FFF2-40B4-BE49-F238E27FC236}">
                  <a16:creationId xmlns:a16="http://schemas.microsoft.com/office/drawing/2014/main" id="{85FF9F50-2D20-4D26-BAEA-FEC8FD036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267" y="1285014"/>
              <a:ext cx="272518" cy="2660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2" name="Freeform 161">
              <a:extLst>
                <a:ext uri="{FF2B5EF4-FFF2-40B4-BE49-F238E27FC236}">
                  <a16:creationId xmlns:a16="http://schemas.microsoft.com/office/drawing/2014/main" id="{BB557ECC-4AF2-4BDA-8A29-9D0F38C2D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67" y="1301476"/>
              <a:ext cx="272518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3" name="Freeform 162">
              <a:extLst>
                <a:ext uri="{FF2B5EF4-FFF2-40B4-BE49-F238E27FC236}">
                  <a16:creationId xmlns:a16="http://schemas.microsoft.com/office/drawing/2014/main" id="{E74C7AF6-4A39-446C-A336-6409975889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3189" y="1236757"/>
              <a:ext cx="133040" cy="96514"/>
            </a:xfrm>
            <a:custGeom>
              <a:avLst/>
              <a:gdLst>
                <a:gd name="T0" fmla="*/ 0 w 124"/>
                <a:gd name="T1" fmla="*/ 428 h 428"/>
                <a:gd name="T2" fmla="*/ 124 w 124"/>
                <a:gd name="T3" fmla="*/ 428 h 428"/>
                <a:gd name="T4" fmla="*/ 0 w 124"/>
                <a:gd name="T5" fmla="*/ 428 h 428"/>
                <a:gd name="T6" fmla="*/ 62 w 124"/>
                <a:gd name="T7" fmla="*/ 428 h 428"/>
                <a:gd name="T8" fmla="*/ 62 w 124"/>
                <a:gd name="T9" fmla="*/ 0 h 428"/>
                <a:gd name="T10" fmla="*/ 62 w 124"/>
                <a:gd name="T11" fmla="*/ 428 h 428"/>
                <a:gd name="T12" fmla="*/ 0 w 124"/>
                <a:gd name="T13" fmla="*/ 0 h 428"/>
                <a:gd name="T14" fmla="*/ 124 w 124"/>
                <a:gd name="T15" fmla="*/ 0 h 428"/>
                <a:gd name="T16" fmla="*/ 0 w 124"/>
                <a:gd name="T1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428">
                  <a:moveTo>
                    <a:pt x="0" y="428"/>
                  </a:moveTo>
                  <a:lnTo>
                    <a:pt x="124" y="428"/>
                  </a:lnTo>
                  <a:lnTo>
                    <a:pt x="0" y="428"/>
                  </a:lnTo>
                  <a:close/>
                  <a:moveTo>
                    <a:pt x="62" y="428"/>
                  </a:moveTo>
                  <a:lnTo>
                    <a:pt x="62" y="0"/>
                  </a:lnTo>
                  <a:lnTo>
                    <a:pt x="62" y="428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4" name="Freeform 163">
              <a:extLst>
                <a:ext uri="{FF2B5EF4-FFF2-40B4-BE49-F238E27FC236}">
                  <a16:creationId xmlns:a16="http://schemas.microsoft.com/office/drawing/2014/main" id="{62C0E822-849F-4F78-94B1-1AD744AAD1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3189" y="1236757"/>
              <a:ext cx="133040" cy="96514"/>
            </a:xfrm>
            <a:custGeom>
              <a:avLst/>
              <a:gdLst>
                <a:gd name="T0" fmla="*/ 0 w 124"/>
                <a:gd name="T1" fmla="*/ 428 h 428"/>
                <a:gd name="T2" fmla="*/ 124 w 124"/>
                <a:gd name="T3" fmla="*/ 428 h 428"/>
                <a:gd name="T4" fmla="*/ 0 w 124"/>
                <a:gd name="T5" fmla="*/ 428 h 428"/>
                <a:gd name="T6" fmla="*/ 62 w 124"/>
                <a:gd name="T7" fmla="*/ 428 h 428"/>
                <a:gd name="T8" fmla="*/ 62 w 124"/>
                <a:gd name="T9" fmla="*/ 0 h 428"/>
                <a:gd name="T10" fmla="*/ 62 w 124"/>
                <a:gd name="T11" fmla="*/ 428 h 428"/>
                <a:gd name="T12" fmla="*/ 0 w 124"/>
                <a:gd name="T13" fmla="*/ 0 h 428"/>
                <a:gd name="T14" fmla="*/ 124 w 124"/>
                <a:gd name="T15" fmla="*/ 0 h 428"/>
                <a:gd name="T16" fmla="*/ 0 w 124"/>
                <a:gd name="T17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428">
                  <a:moveTo>
                    <a:pt x="0" y="428"/>
                  </a:moveTo>
                  <a:lnTo>
                    <a:pt x="124" y="428"/>
                  </a:lnTo>
                  <a:lnTo>
                    <a:pt x="0" y="428"/>
                  </a:lnTo>
                  <a:close/>
                  <a:moveTo>
                    <a:pt x="62" y="428"/>
                  </a:moveTo>
                  <a:lnTo>
                    <a:pt x="62" y="0"/>
                  </a:lnTo>
                  <a:lnTo>
                    <a:pt x="62" y="428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5" name="Rectangle 164">
              <a:extLst>
                <a:ext uri="{FF2B5EF4-FFF2-40B4-BE49-F238E27FC236}">
                  <a16:creationId xmlns:a16="http://schemas.microsoft.com/office/drawing/2014/main" id="{3AFF17C8-ABEF-410B-86AA-52AF42865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669" y="1248032"/>
              <a:ext cx="272518" cy="38335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6" name="Rectangle 165">
              <a:extLst>
                <a:ext uri="{FF2B5EF4-FFF2-40B4-BE49-F238E27FC236}">
                  <a16:creationId xmlns:a16="http://schemas.microsoft.com/office/drawing/2014/main" id="{35907FEF-0B68-4C3C-BD30-3C1411357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669" y="1248032"/>
              <a:ext cx="272518" cy="3833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7" name="Freeform 166">
              <a:extLst>
                <a:ext uri="{FF2B5EF4-FFF2-40B4-BE49-F238E27FC236}">
                  <a16:creationId xmlns:a16="http://schemas.microsoft.com/office/drawing/2014/main" id="{4E4B8366-9496-49FB-BF22-10E04CCA3E1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669" y="1269680"/>
              <a:ext cx="272518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8" name="Freeform 167">
              <a:extLst>
                <a:ext uri="{FF2B5EF4-FFF2-40B4-BE49-F238E27FC236}">
                  <a16:creationId xmlns:a16="http://schemas.microsoft.com/office/drawing/2014/main" id="{2E286EBC-F429-4FA4-BBE7-9996357D5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2227" y="1157832"/>
              <a:ext cx="138405" cy="171606"/>
            </a:xfrm>
            <a:custGeom>
              <a:avLst/>
              <a:gdLst>
                <a:gd name="T0" fmla="*/ 0 w 129"/>
                <a:gd name="T1" fmla="*/ 761 h 761"/>
                <a:gd name="T2" fmla="*/ 129 w 129"/>
                <a:gd name="T3" fmla="*/ 761 h 761"/>
                <a:gd name="T4" fmla="*/ 0 w 129"/>
                <a:gd name="T5" fmla="*/ 761 h 761"/>
                <a:gd name="T6" fmla="*/ 61 w 129"/>
                <a:gd name="T7" fmla="*/ 761 h 761"/>
                <a:gd name="T8" fmla="*/ 61 w 129"/>
                <a:gd name="T9" fmla="*/ 0 h 761"/>
                <a:gd name="T10" fmla="*/ 61 w 129"/>
                <a:gd name="T11" fmla="*/ 761 h 761"/>
                <a:gd name="T12" fmla="*/ 0 w 129"/>
                <a:gd name="T13" fmla="*/ 0 h 761"/>
                <a:gd name="T14" fmla="*/ 129 w 129"/>
                <a:gd name="T15" fmla="*/ 0 h 761"/>
                <a:gd name="T16" fmla="*/ 0 w 129"/>
                <a:gd name="T17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761">
                  <a:moveTo>
                    <a:pt x="0" y="761"/>
                  </a:moveTo>
                  <a:lnTo>
                    <a:pt x="129" y="761"/>
                  </a:lnTo>
                  <a:lnTo>
                    <a:pt x="0" y="761"/>
                  </a:lnTo>
                  <a:close/>
                  <a:moveTo>
                    <a:pt x="61" y="761"/>
                  </a:moveTo>
                  <a:lnTo>
                    <a:pt x="61" y="0"/>
                  </a:lnTo>
                  <a:lnTo>
                    <a:pt x="61" y="761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29" name="Freeform 168">
              <a:extLst>
                <a:ext uri="{FF2B5EF4-FFF2-40B4-BE49-F238E27FC236}">
                  <a16:creationId xmlns:a16="http://schemas.microsoft.com/office/drawing/2014/main" id="{CE847F42-32F1-4CFE-846B-0837686B92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2227" y="1157832"/>
              <a:ext cx="138405" cy="171606"/>
            </a:xfrm>
            <a:custGeom>
              <a:avLst/>
              <a:gdLst>
                <a:gd name="T0" fmla="*/ 0 w 129"/>
                <a:gd name="T1" fmla="*/ 761 h 761"/>
                <a:gd name="T2" fmla="*/ 129 w 129"/>
                <a:gd name="T3" fmla="*/ 761 h 761"/>
                <a:gd name="T4" fmla="*/ 0 w 129"/>
                <a:gd name="T5" fmla="*/ 761 h 761"/>
                <a:gd name="T6" fmla="*/ 61 w 129"/>
                <a:gd name="T7" fmla="*/ 761 h 761"/>
                <a:gd name="T8" fmla="*/ 61 w 129"/>
                <a:gd name="T9" fmla="*/ 0 h 761"/>
                <a:gd name="T10" fmla="*/ 61 w 129"/>
                <a:gd name="T11" fmla="*/ 761 h 761"/>
                <a:gd name="T12" fmla="*/ 0 w 129"/>
                <a:gd name="T13" fmla="*/ 0 h 761"/>
                <a:gd name="T14" fmla="*/ 129 w 129"/>
                <a:gd name="T15" fmla="*/ 0 h 761"/>
                <a:gd name="T16" fmla="*/ 0 w 129"/>
                <a:gd name="T17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761">
                  <a:moveTo>
                    <a:pt x="0" y="761"/>
                  </a:moveTo>
                  <a:lnTo>
                    <a:pt x="129" y="761"/>
                  </a:lnTo>
                  <a:lnTo>
                    <a:pt x="0" y="761"/>
                  </a:lnTo>
                  <a:close/>
                  <a:moveTo>
                    <a:pt x="61" y="761"/>
                  </a:moveTo>
                  <a:lnTo>
                    <a:pt x="61" y="0"/>
                  </a:lnTo>
                  <a:lnTo>
                    <a:pt x="61" y="761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0" name="Rectangle 169">
              <a:extLst>
                <a:ext uri="{FF2B5EF4-FFF2-40B4-BE49-F238E27FC236}">
                  <a16:creationId xmlns:a16="http://schemas.microsoft.com/office/drawing/2014/main" id="{54BCFC65-9CF1-4F00-B171-681834A8E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5707" y="1206089"/>
              <a:ext cx="271445" cy="91553"/>
            </a:xfrm>
            <a:prstGeom prst="rect">
              <a:avLst/>
            </a:prstGeom>
            <a:solidFill>
              <a:srgbClr val="EF3338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1" name="Rectangle 170">
              <a:extLst>
                <a:ext uri="{FF2B5EF4-FFF2-40B4-BE49-F238E27FC236}">
                  <a16:creationId xmlns:a16="http://schemas.microsoft.com/office/drawing/2014/main" id="{55756584-AF18-459E-A309-BA4215A49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5707" y="1206089"/>
              <a:ext cx="271445" cy="9155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2" name="Freeform 171">
              <a:extLst>
                <a:ext uri="{FF2B5EF4-FFF2-40B4-BE49-F238E27FC236}">
                  <a16:creationId xmlns:a16="http://schemas.microsoft.com/office/drawing/2014/main" id="{6EFF4581-395D-4A42-85DD-C5151901B0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707" y="1267200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3" name="Freeform 172">
              <a:extLst>
                <a:ext uri="{FF2B5EF4-FFF2-40B4-BE49-F238E27FC236}">
                  <a16:creationId xmlns:a16="http://schemas.microsoft.com/office/drawing/2014/main" id="{281286A3-A9A9-4C28-815B-CB7B862BD8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0192" y="956911"/>
              <a:ext cx="138405" cy="311642"/>
            </a:xfrm>
            <a:custGeom>
              <a:avLst/>
              <a:gdLst>
                <a:gd name="T0" fmla="*/ 0 w 129"/>
                <a:gd name="T1" fmla="*/ 1382 h 1382"/>
                <a:gd name="T2" fmla="*/ 129 w 129"/>
                <a:gd name="T3" fmla="*/ 1382 h 1382"/>
                <a:gd name="T4" fmla="*/ 0 w 129"/>
                <a:gd name="T5" fmla="*/ 1382 h 1382"/>
                <a:gd name="T6" fmla="*/ 67 w 129"/>
                <a:gd name="T7" fmla="*/ 1382 h 1382"/>
                <a:gd name="T8" fmla="*/ 67 w 129"/>
                <a:gd name="T9" fmla="*/ 0 h 1382"/>
                <a:gd name="T10" fmla="*/ 67 w 129"/>
                <a:gd name="T11" fmla="*/ 1382 h 1382"/>
                <a:gd name="T12" fmla="*/ 0 w 129"/>
                <a:gd name="T13" fmla="*/ 0 h 1382"/>
                <a:gd name="T14" fmla="*/ 129 w 129"/>
                <a:gd name="T15" fmla="*/ 0 h 1382"/>
                <a:gd name="T16" fmla="*/ 0 w 129"/>
                <a:gd name="T17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382">
                  <a:moveTo>
                    <a:pt x="0" y="1382"/>
                  </a:moveTo>
                  <a:lnTo>
                    <a:pt x="129" y="1382"/>
                  </a:lnTo>
                  <a:lnTo>
                    <a:pt x="0" y="1382"/>
                  </a:lnTo>
                  <a:close/>
                  <a:moveTo>
                    <a:pt x="67" y="1382"/>
                  </a:moveTo>
                  <a:lnTo>
                    <a:pt x="67" y="0"/>
                  </a:lnTo>
                  <a:lnTo>
                    <a:pt x="67" y="1382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4" name="Freeform 173">
              <a:extLst>
                <a:ext uri="{FF2B5EF4-FFF2-40B4-BE49-F238E27FC236}">
                  <a16:creationId xmlns:a16="http://schemas.microsoft.com/office/drawing/2014/main" id="{7EE784F6-1A40-428C-82E8-C3EADA0A0D6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0192" y="956911"/>
              <a:ext cx="138405" cy="311642"/>
            </a:xfrm>
            <a:custGeom>
              <a:avLst/>
              <a:gdLst>
                <a:gd name="T0" fmla="*/ 0 w 129"/>
                <a:gd name="T1" fmla="*/ 1382 h 1382"/>
                <a:gd name="T2" fmla="*/ 129 w 129"/>
                <a:gd name="T3" fmla="*/ 1382 h 1382"/>
                <a:gd name="T4" fmla="*/ 0 w 129"/>
                <a:gd name="T5" fmla="*/ 1382 h 1382"/>
                <a:gd name="T6" fmla="*/ 67 w 129"/>
                <a:gd name="T7" fmla="*/ 1382 h 1382"/>
                <a:gd name="T8" fmla="*/ 67 w 129"/>
                <a:gd name="T9" fmla="*/ 0 h 1382"/>
                <a:gd name="T10" fmla="*/ 67 w 129"/>
                <a:gd name="T11" fmla="*/ 1382 h 1382"/>
                <a:gd name="T12" fmla="*/ 0 w 129"/>
                <a:gd name="T13" fmla="*/ 0 h 1382"/>
                <a:gd name="T14" fmla="*/ 129 w 129"/>
                <a:gd name="T15" fmla="*/ 0 h 1382"/>
                <a:gd name="T16" fmla="*/ 0 w 129"/>
                <a:gd name="T17" fmla="*/ 0 h 1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382">
                  <a:moveTo>
                    <a:pt x="0" y="1382"/>
                  </a:moveTo>
                  <a:lnTo>
                    <a:pt x="129" y="1382"/>
                  </a:lnTo>
                  <a:lnTo>
                    <a:pt x="0" y="1382"/>
                  </a:lnTo>
                  <a:close/>
                  <a:moveTo>
                    <a:pt x="67" y="1382"/>
                  </a:moveTo>
                  <a:lnTo>
                    <a:pt x="67" y="0"/>
                  </a:lnTo>
                  <a:lnTo>
                    <a:pt x="67" y="1382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5" name="Rectangle 174">
              <a:extLst>
                <a:ext uri="{FF2B5EF4-FFF2-40B4-BE49-F238E27FC236}">
                  <a16:creationId xmlns:a16="http://schemas.microsoft.com/office/drawing/2014/main" id="{C5E3589D-27F6-441E-82B3-B525EF5B9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3672" y="1053651"/>
              <a:ext cx="271445" cy="209715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6" name="Rectangle 175">
              <a:extLst>
                <a:ext uri="{FF2B5EF4-FFF2-40B4-BE49-F238E27FC236}">
                  <a16:creationId xmlns:a16="http://schemas.microsoft.com/office/drawing/2014/main" id="{22854297-3353-4D19-B2B3-36A7C2938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3672" y="1053651"/>
              <a:ext cx="271445" cy="20971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Freeform 176">
              <a:extLst>
                <a:ext uri="{FF2B5EF4-FFF2-40B4-BE49-F238E27FC236}">
                  <a16:creationId xmlns:a16="http://schemas.microsoft.com/office/drawing/2014/main" id="{EC847C76-86C6-4499-8EE6-EF0BE5A9F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672" y="1204962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8" name="Freeform 177">
              <a:extLst>
                <a:ext uri="{FF2B5EF4-FFF2-40B4-BE49-F238E27FC236}">
                  <a16:creationId xmlns:a16="http://schemas.microsoft.com/office/drawing/2014/main" id="{754CF54A-941F-4429-BF38-3C0A85FD3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470" y="1163019"/>
              <a:ext cx="42916" cy="8795"/>
            </a:xfrm>
            <a:custGeom>
              <a:avLst/>
              <a:gdLst>
                <a:gd name="T0" fmla="*/ 40 w 40"/>
                <a:gd name="T1" fmla="*/ 22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22 h 39"/>
                <a:gd name="T10" fmla="*/ 6 w 40"/>
                <a:gd name="T11" fmla="*/ 5 h 39"/>
                <a:gd name="T12" fmla="*/ 17 w 40"/>
                <a:gd name="T13" fmla="*/ 0 h 39"/>
                <a:gd name="T14" fmla="*/ 34 w 40"/>
                <a:gd name="T15" fmla="*/ 5 h 39"/>
                <a:gd name="T16" fmla="*/ 40 w 40"/>
                <a:gd name="T17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22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22"/>
                  </a:lnTo>
                  <a:lnTo>
                    <a:pt x="6" y="5"/>
                  </a:lnTo>
                  <a:lnTo>
                    <a:pt x="17" y="0"/>
                  </a:lnTo>
                  <a:lnTo>
                    <a:pt x="34" y="5"/>
                  </a:lnTo>
                  <a:lnTo>
                    <a:pt x="40" y="2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9" name="Line 178">
              <a:extLst>
                <a:ext uri="{FF2B5EF4-FFF2-40B4-BE49-F238E27FC236}">
                  <a16:creationId xmlns:a16="http://schemas.microsoft.com/office/drawing/2014/main" id="{E42D9CA5-4C4F-4FF8-8323-FA9CEC7714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9709" y="1112056"/>
              <a:ext cx="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Line 179">
              <a:extLst>
                <a:ext uri="{FF2B5EF4-FFF2-40B4-BE49-F238E27FC236}">
                  <a16:creationId xmlns:a16="http://schemas.microsoft.com/office/drawing/2014/main" id="{D9A4E016-27B9-4611-A2F3-4764FF21C9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9709" y="1114536"/>
              <a:ext cx="18240" cy="13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Line 180">
              <a:extLst>
                <a:ext uri="{FF2B5EF4-FFF2-40B4-BE49-F238E27FC236}">
                  <a16:creationId xmlns:a16="http://schemas.microsoft.com/office/drawing/2014/main" id="{9ED96179-2C91-46AA-B297-95DBAF171BF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9709" y="1115889"/>
              <a:ext cx="11802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2" name="Line 181">
              <a:extLst>
                <a:ext uri="{FF2B5EF4-FFF2-40B4-BE49-F238E27FC236}">
                  <a16:creationId xmlns:a16="http://schemas.microsoft.com/office/drawing/2014/main" id="{E008DC35-C258-4906-9508-847E76A4E72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67908" y="1115889"/>
              <a:ext cx="11802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3" name="Line 182">
              <a:extLst>
                <a:ext uri="{FF2B5EF4-FFF2-40B4-BE49-F238E27FC236}">
                  <a16:creationId xmlns:a16="http://schemas.microsoft.com/office/drawing/2014/main" id="{BFE39410-6CCA-473E-9ECA-BA8578C864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61470" y="1114536"/>
              <a:ext cx="18240" cy="13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4" name="Line 183">
              <a:extLst>
                <a:ext uri="{FF2B5EF4-FFF2-40B4-BE49-F238E27FC236}">
                  <a16:creationId xmlns:a16="http://schemas.microsoft.com/office/drawing/2014/main" id="{879B1B02-5CA8-473A-90F3-6C6F9019AD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7675" y="850250"/>
              <a:ext cx="0" cy="49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5" name="Line 184">
              <a:extLst>
                <a:ext uri="{FF2B5EF4-FFF2-40B4-BE49-F238E27FC236}">
                  <a16:creationId xmlns:a16="http://schemas.microsoft.com/office/drawing/2014/main" id="{A5869F3B-A1AB-4F91-8EBE-16B14B0277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7675" y="852730"/>
              <a:ext cx="24677" cy="24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6" name="Line 185">
              <a:extLst>
                <a:ext uri="{FF2B5EF4-FFF2-40B4-BE49-F238E27FC236}">
                  <a16:creationId xmlns:a16="http://schemas.microsoft.com/office/drawing/2014/main" id="{F32960A5-B664-4FF1-8140-64FE47D583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7675" y="855211"/>
              <a:ext cx="12875" cy="27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Line 186">
              <a:extLst>
                <a:ext uri="{FF2B5EF4-FFF2-40B4-BE49-F238E27FC236}">
                  <a16:creationId xmlns:a16="http://schemas.microsoft.com/office/drawing/2014/main" id="{BDB40935-6FA6-41E8-BA2A-3D97B1BE00D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05872" y="855211"/>
              <a:ext cx="11802" cy="27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8" name="Line 187">
              <a:extLst>
                <a:ext uri="{FF2B5EF4-FFF2-40B4-BE49-F238E27FC236}">
                  <a16:creationId xmlns:a16="http://schemas.microsoft.com/office/drawing/2014/main" id="{1116FC01-8EDD-43B2-B97E-5CA5761BE5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00508" y="852730"/>
              <a:ext cx="17166" cy="24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Line 188">
              <a:extLst>
                <a:ext uri="{FF2B5EF4-FFF2-40B4-BE49-F238E27FC236}">
                  <a16:creationId xmlns:a16="http://schemas.microsoft.com/office/drawing/2014/main" id="{1A049D92-0EFE-4107-BA0F-EEB044EDF2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7675" y="836269"/>
              <a:ext cx="0" cy="49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Line 189">
              <a:extLst>
                <a:ext uri="{FF2B5EF4-FFF2-40B4-BE49-F238E27FC236}">
                  <a16:creationId xmlns:a16="http://schemas.microsoft.com/office/drawing/2014/main" id="{EF46DECB-C299-4171-B30F-748B99F73A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17675" y="840102"/>
              <a:ext cx="24677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1" name="Line 190">
              <a:extLst>
                <a:ext uri="{FF2B5EF4-FFF2-40B4-BE49-F238E27FC236}">
                  <a16:creationId xmlns:a16="http://schemas.microsoft.com/office/drawing/2014/main" id="{1D5E71FF-A285-406A-B4AF-4F601308E6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7675" y="841230"/>
              <a:ext cx="12875" cy="27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2" name="Line 191">
              <a:extLst>
                <a:ext uri="{FF2B5EF4-FFF2-40B4-BE49-F238E27FC236}">
                  <a16:creationId xmlns:a16="http://schemas.microsoft.com/office/drawing/2014/main" id="{4D46CCCE-9094-4432-8F3A-2F47BA456B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05872" y="841230"/>
              <a:ext cx="11802" cy="270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Line 192">
              <a:extLst>
                <a:ext uri="{FF2B5EF4-FFF2-40B4-BE49-F238E27FC236}">
                  <a16:creationId xmlns:a16="http://schemas.microsoft.com/office/drawing/2014/main" id="{6DBDAE12-205F-4F5F-BE1C-8CE0777FC2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00508" y="840102"/>
              <a:ext cx="17166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4" name="Line 295">
              <a:extLst>
                <a:ext uri="{FF2B5EF4-FFF2-40B4-BE49-F238E27FC236}">
                  <a16:creationId xmlns:a16="http://schemas.microsoft.com/office/drawing/2014/main" id="{E25E3EF8-19AC-4418-AE81-97861875036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5372" y="2047124"/>
              <a:ext cx="339574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5" name="Line 296">
              <a:extLst>
                <a:ext uri="{FF2B5EF4-FFF2-40B4-BE49-F238E27FC236}">
                  <a16:creationId xmlns:a16="http://schemas.microsoft.com/office/drawing/2014/main" id="{A49B391F-BF21-4333-91C7-547CA74795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43337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Line 297">
              <a:extLst>
                <a:ext uri="{FF2B5EF4-FFF2-40B4-BE49-F238E27FC236}">
                  <a16:creationId xmlns:a16="http://schemas.microsoft.com/office/drawing/2014/main" id="{26313F5C-53BD-42CB-B532-75F706AD7C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2375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7" name="Line 298">
              <a:extLst>
                <a:ext uri="{FF2B5EF4-FFF2-40B4-BE49-F238E27FC236}">
                  <a16:creationId xmlns:a16="http://schemas.microsoft.com/office/drawing/2014/main" id="{C9AA3B48-B527-4A06-A56F-56B7438B95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20340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8" name="Line 299">
              <a:extLst>
                <a:ext uri="{FF2B5EF4-FFF2-40B4-BE49-F238E27FC236}">
                  <a16:creationId xmlns:a16="http://schemas.microsoft.com/office/drawing/2014/main" id="{9A05269A-E13E-412D-BB6F-26D9627DC4E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64742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Line 300">
              <a:extLst>
                <a:ext uri="{FF2B5EF4-FFF2-40B4-BE49-F238E27FC236}">
                  <a16:creationId xmlns:a16="http://schemas.microsoft.com/office/drawing/2014/main" id="{DED222C1-6BFA-4BFB-A0EC-D0CC3EB510D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02707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Line 301">
              <a:extLst>
                <a:ext uri="{FF2B5EF4-FFF2-40B4-BE49-F238E27FC236}">
                  <a16:creationId xmlns:a16="http://schemas.microsoft.com/office/drawing/2014/main" id="{E330C61A-3083-4B30-BCA8-27ECA9442B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41745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1" name="Line 302">
              <a:extLst>
                <a:ext uri="{FF2B5EF4-FFF2-40B4-BE49-F238E27FC236}">
                  <a16:creationId xmlns:a16="http://schemas.microsoft.com/office/drawing/2014/main" id="{3AC441EE-B210-417D-B683-44895B8C7FE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9709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2" name="Line 303">
              <a:extLst>
                <a:ext uri="{FF2B5EF4-FFF2-40B4-BE49-F238E27FC236}">
                  <a16:creationId xmlns:a16="http://schemas.microsoft.com/office/drawing/2014/main" id="{3A6CC8EA-065A-4B16-8D92-66603BCFCB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17674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3" name="Line 304">
              <a:extLst>
                <a:ext uri="{FF2B5EF4-FFF2-40B4-BE49-F238E27FC236}">
                  <a16:creationId xmlns:a16="http://schemas.microsoft.com/office/drawing/2014/main" id="{4986A214-6FD2-48A8-A581-92E87054993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62076" y="2047124"/>
              <a:ext cx="0" cy="76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4" name="Rectangle 306">
              <a:extLst>
                <a:ext uri="{FF2B5EF4-FFF2-40B4-BE49-F238E27FC236}">
                  <a16:creationId xmlns:a16="http://schemas.microsoft.com/office/drawing/2014/main" id="{867822D4-91A1-46E2-A3EB-397C64981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8472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90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5" name="Rectangle 307">
              <a:extLst>
                <a:ext uri="{FF2B5EF4-FFF2-40B4-BE49-F238E27FC236}">
                  <a16:creationId xmlns:a16="http://schemas.microsoft.com/office/drawing/2014/main" id="{4B522932-7C4F-48E6-8753-5564DE86C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4070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6" name="Rectangle 308">
              <a:extLst>
                <a:ext uri="{FF2B5EF4-FFF2-40B4-BE49-F238E27FC236}">
                  <a16:creationId xmlns:a16="http://schemas.microsoft.com/office/drawing/2014/main" id="{D4A7B705-6F65-49FB-9364-9EC6A7996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6105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70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7" name="Rectangle 309">
              <a:extLst>
                <a:ext uri="{FF2B5EF4-FFF2-40B4-BE49-F238E27FC236}">
                  <a16:creationId xmlns:a16="http://schemas.microsoft.com/office/drawing/2014/main" id="{E7E7DF8C-8A82-4067-8425-398444AAA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7068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8" name="Rectangle 310">
              <a:extLst>
                <a:ext uri="{FF2B5EF4-FFF2-40B4-BE49-F238E27FC236}">
                  <a16:creationId xmlns:a16="http://schemas.microsoft.com/office/drawing/2014/main" id="{C2DA20EF-0EDF-491D-B82E-56ADDA15F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9103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69" name="Rectangle 311">
              <a:extLst>
                <a:ext uri="{FF2B5EF4-FFF2-40B4-BE49-F238E27FC236}">
                  <a16:creationId xmlns:a16="http://schemas.microsoft.com/office/drawing/2014/main" id="{93E9EE86-7D6E-40F0-8233-1139A805E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4701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0" name="Rectangle 312">
              <a:extLst>
                <a:ext uri="{FF2B5EF4-FFF2-40B4-BE49-F238E27FC236}">
                  <a16:creationId xmlns:a16="http://schemas.microsoft.com/office/drawing/2014/main" id="{039EE09B-C7E7-42E9-BBAA-8165268FF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736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1" name="Rectangle 313">
              <a:extLst>
                <a:ext uri="{FF2B5EF4-FFF2-40B4-BE49-F238E27FC236}">
                  <a16:creationId xmlns:a16="http://schemas.microsoft.com/office/drawing/2014/main" id="{E234A345-2B5F-4CCF-B5C5-0960A7F9C0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7698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2" name="Rectangle 314">
              <a:extLst>
                <a:ext uri="{FF2B5EF4-FFF2-40B4-BE49-F238E27FC236}">
                  <a16:creationId xmlns:a16="http://schemas.microsoft.com/office/drawing/2014/main" id="{22964033-40D2-44FF-92B0-21F1184E7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9733" y="2054565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73" name="Line 315">
              <a:extLst>
                <a:ext uri="{FF2B5EF4-FFF2-40B4-BE49-F238E27FC236}">
                  <a16:creationId xmlns:a16="http://schemas.microsoft.com/office/drawing/2014/main" id="{4EF1EC70-D109-43D8-A9D7-7A2F7687D4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05372" y="1484951"/>
              <a:ext cx="0" cy="562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4" name="Line 316">
              <a:extLst>
                <a:ext uri="{FF2B5EF4-FFF2-40B4-BE49-F238E27FC236}">
                  <a16:creationId xmlns:a16="http://schemas.microsoft.com/office/drawing/2014/main" id="{2E5E0B97-0A8F-482D-9302-C189B17874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3" y="2019161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Line 317">
              <a:extLst>
                <a:ext uri="{FF2B5EF4-FFF2-40B4-BE49-F238E27FC236}">
                  <a16:creationId xmlns:a16="http://schemas.microsoft.com/office/drawing/2014/main" id="{4BB77D1C-CE86-4532-A9C7-89049802B04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3" y="1918588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6" name="Line 318">
              <a:extLst>
                <a:ext uri="{FF2B5EF4-FFF2-40B4-BE49-F238E27FC236}">
                  <a16:creationId xmlns:a16="http://schemas.microsoft.com/office/drawing/2014/main" id="{00F19D7F-ECE4-4F60-A58A-2DD5217F1F7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3" y="1816888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7" name="Line 319">
              <a:extLst>
                <a:ext uri="{FF2B5EF4-FFF2-40B4-BE49-F238E27FC236}">
                  <a16:creationId xmlns:a16="http://schemas.microsoft.com/office/drawing/2014/main" id="{13C9CFAE-071D-4C62-BBC9-DFDF147B1A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3" y="1715187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Line 320">
              <a:extLst>
                <a:ext uri="{FF2B5EF4-FFF2-40B4-BE49-F238E27FC236}">
                  <a16:creationId xmlns:a16="http://schemas.microsoft.com/office/drawing/2014/main" id="{E4E8A939-4BBD-4D95-A9DF-BC81550A621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3" y="1614614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Line 321">
              <a:extLst>
                <a:ext uri="{FF2B5EF4-FFF2-40B4-BE49-F238E27FC236}">
                  <a16:creationId xmlns:a16="http://schemas.microsoft.com/office/drawing/2014/main" id="{E1C400EF-B7F8-4BE3-9427-80AF78AB53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68893" y="1512913"/>
              <a:ext cx="364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0" name="Rectangle 324">
              <a:extLst>
                <a:ext uri="{FF2B5EF4-FFF2-40B4-BE49-F238E27FC236}">
                  <a16:creationId xmlns:a16="http://schemas.microsoft.com/office/drawing/2014/main" id="{2C630DAE-098E-4248-ABA1-9EE333D1A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0483" y="1469610"/>
              <a:ext cx="90124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1" name="Rectangle 325">
              <a:extLst>
                <a:ext uri="{FF2B5EF4-FFF2-40B4-BE49-F238E27FC236}">
                  <a16:creationId xmlns:a16="http://schemas.microsoft.com/office/drawing/2014/main" id="{96E307CE-4346-40E7-B168-CB46188A8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87" y="1571311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2" name="Rectangle 326">
              <a:extLst>
                <a:ext uri="{FF2B5EF4-FFF2-40B4-BE49-F238E27FC236}">
                  <a16:creationId xmlns:a16="http://schemas.microsoft.com/office/drawing/2014/main" id="{F2A71098-D350-474A-87BB-36ED34FB0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87" y="1671658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3" name="Rectangle 327">
              <a:extLst>
                <a:ext uri="{FF2B5EF4-FFF2-40B4-BE49-F238E27FC236}">
                  <a16:creationId xmlns:a16="http://schemas.microsoft.com/office/drawing/2014/main" id="{6E4D19C9-BAF6-4D0F-A385-D6D7E8800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87" y="1773359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4" name="Rectangle 328">
              <a:extLst>
                <a:ext uri="{FF2B5EF4-FFF2-40B4-BE49-F238E27FC236}">
                  <a16:creationId xmlns:a16="http://schemas.microsoft.com/office/drawing/2014/main" id="{8679E056-6C55-4DEC-94F9-49886639F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87" y="1875060"/>
              <a:ext cx="66520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5" name="Rectangle 329">
              <a:extLst>
                <a:ext uri="{FF2B5EF4-FFF2-40B4-BE49-F238E27FC236}">
                  <a16:creationId xmlns:a16="http://schemas.microsoft.com/office/drawing/2014/main" id="{2789D299-B91D-4E16-8305-8C338789F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8763" y="1975633"/>
              <a:ext cx="41844" cy="12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86" name="Freeform 330">
              <a:extLst>
                <a:ext uri="{FF2B5EF4-FFF2-40B4-BE49-F238E27FC236}">
                  <a16:creationId xmlns:a16="http://schemas.microsoft.com/office/drawing/2014/main" id="{4396FE42-4C25-40B1-9A13-2E90733FD5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76817" y="2007661"/>
              <a:ext cx="133040" cy="0"/>
            </a:xfrm>
            <a:custGeom>
              <a:avLst/>
              <a:gdLst>
                <a:gd name="T0" fmla="*/ 0 w 124"/>
                <a:gd name="T1" fmla="*/ 124 w 124"/>
                <a:gd name="T2" fmla="*/ 0 w 124"/>
                <a:gd name="T3" fmla="*/ 0 w 124"/>
                <a:gd name="T4" fmla="*/ 124 w 124"/>
                <a:gd name="T5" fmla="*/ 0 w 1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24"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Freeform 331">
              <a:extLst>
                <a:ext uri="{FF2B5EF4-FFF2-40B4-BE49-F238E27FC236}">
                  <a16:creationId xmlns:a16="http://schemas.microsoft.com/office/drawing/2014/main" id="{1A0E0462-F3B2-45B4-AD5C-B8E4B4325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932" y="2007661"/>
              <a:ext cx="271445" cy="0"/>
            </a:xfrm>
            <a:custGeom>
              <a:avLst/>
              <a:gdLst>
                <a:gd name="T0" fmla="*/ 253 w 253"/>
                <a:gd name="T1" fmla="*/ 0 w 253"/>
                <a:gd name="T2" fmla="*/ 253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253" y="0"/>
                  </a:moveTo>
                  <a:lnTo>
                    <a:pt x="0" y="0"/>
                  </a:lnTo>
                  <a:lnTo>
                    <a:pt x="253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Freeform 332">
              <a:extLst>
                <a:ext uri="{FF2B5EF4-FFF2-40B4-BE49-F238E27FC236}">
                  <a16:creationId xmlns:a16="http://schemas.microsoft.com/office/drawing/2014/main" id="{D3E49820-3C2F-4460-9149-ABA53C133F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4932" y="2007661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9" name="Freeform 333">
              <a:extLst>
                <a:ext uri="{FF2B5EF4-FFF2-40B4-BE49-F238E27FC236}">
                  <a16:creationId xmlns:a16="http://schemas.microsoft.com/office/drawing/2014/main" id="{029C694C-F92C-41B9-92ED-6EDCFE305A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5855" y="1715187"/>
              <a:ext cx="133040" cy="297435"/>
            </a:xfrm>
            <a:custGeom>
              <a:avLst/>
              <a:gdLst>
                <a:gd name="T0" fmla="*/ 0 w 124"/>
                <a:gd name="T1" fmla="*/ 1319 h 1319"/>
                <a:gd name="T2" fmla="*/ 124 w 124"/>
                <a:gd name="T3" fmla="*/ 1319 h 1319"/>
                <a:gd name="T4" fmla="*/ 0 w 124"/>
                <a:gd name="T5" fmla="*/ 1319 h 1319"/>
                <a:gd name="T6" fmla="*/ 62 w 124"/>
                <a:gd name="T7" fmla="*/ 1319 h 1319"/>
                <a:gd name="T8" fmla="*/ 62 w 124"/>
                <a:gd name="T9" fmla="*/ 0 h 1319"/>
                <a:gd name="T10" fmla="*/ 62 w 124"/>
                <a:gd name="T11" fmla="*/ 1319 h 1319"/>
                <a:gd name="T12" fmla="*/ 0 w 124"/>
                <a:gd name="T13" fmla="*/ 0 h 1319"/>
                <a:gd name="T14" fmla="*/ 124 w 124"/>
                <a:gd name="T15" fmla="*/ 0 h 1319"/>
                <a:gd name="T16" fmla="*/ 0 w 124"/>
                <a:gd name="T17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319">
                  <a:moveTo>
                    <a:pt x="0" y="1319"/>
                  </a:moveTo>
                  <a:lnTo>
                    <a:pt x="124" y="1319"/>
                  </a:lnTo>
                  <a:lnTo>
                    <a:pt x="0" y="1319"/>
                  </a:lnTo>
                  <a:close/>
                  <a:moveTo>
                    <a:pt x="62" y="1319"/>
                  </a:moveTo>
                  <a:lnTo>
                    <a:pt x="62" y="0"/>
                  </a:lnTo>
                  <a:lnTo>
                    <a:pt x="62" y="1319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0" name="Freeform 334">
              <a:extLst>
                <a:ext uri="{FF2B5EF4-FFF2-40B4-BE49-F238E27FC236}">
                  <a16:creationId xmlns:a16="http://schemas.microsoft.com/office/drawing/2014/main" id="{B12B588B-14B7-492B-9BF4-90119C3100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15855" y="1715187"/>
              <a:ext cx="133040" cy="297435"/>
            </a:xfrm>
            <a:custGeom>
              <a:avLst/>
              <a:gdLst>
                <a:gd name="T0" fmla="*/ 0 w 124"/>
                <a:gd name="T1" fmla="*/ 1319 h 1319"/>
                <a:gd name="T2" fmla="*/ 124 w 124"/>
                <a:gd name="T3" fmla="*/ 1319 h 1319"/>
                <a:gd name="T4" fmla="*/ 0 w 124"/>
                <a:gd name="T5" fmla="*/ 1319 h 1319"/>
                <a:gd name="T6" fmla="*/ 62 w 124"/>
                <a:gd name="T7" fmla="*/ 1319 h 1319"/>
                <a:gd name="T8" fmla="*/ 62 w 124"/>
                <a:gd name="T9" fmla="*/ 0 h 1319"/>
                <a:gd name="T10" fmla="*/ 62 w 124"/>
                <a:gd name="T11" fmla="*/ 1319 h 1319"/>
                <a:gd name="T12" fmla="*/ 0 w 124"/>
                <a:gd name="T13" fmla="*/ 0 h 1319"/>
                <a:gd name="T14" fmla="*/ 124 w 124"/>
                <a:gd name="T15" fmla="*/ 0 h 1319"/>
                <a:gd name="T16" fmla="*/ 0 w 124"/>
                <a:gd name="T17" fmla="*/ 0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319">
                  <a:moveTo>
                    <a:pt x="0" y="1319"/>
                  </a:moveTo>
                  <a:lnTo>
                    <a:pt x="124" y="1319"/>
                  </a:lnTo>
                  <a:lnTo>
                    <a:pt x="0" y="1319"/>
                  </a:lnTo>
                  <a:close/>
                  <a:moveTo>
                    <a:pt x="62" y="1319"/>
                  </a:moveTo>
                  <a:lnTo>
                    <a:pt x="62" y="0"/>
                  </a:lnTo>
                  <a:lnTo>
                    <a:pt x="62" y="1319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Rectangle 335">
              <a:extLst>
                <a:ext uri="{FF2B5EF4-FFF2-40B4-BE49-F238E27FC236}">
                  <a16:creationId xmlns:a16="http://schemas.microsoft.com/office/drawing/2014/main" id="{33CE60CF-4D0D-4603-A2DA-353133B5B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335" y="1833349"/>
              <a:ext cx="271445" cy="148830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2" name="Rectangle 336">
              <a:extLst>
                <a:ext uri="{FF2B5EF4-FFF2-40B4-BE49-F238E27FC236}">
                  <a16:creationId xmlns:a16="http://schemas.microsoft.com/office/drawing/2014/main" id="{4D50EF4E-84BA-42E9-AB61-B904E012C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9335" y="1833349"/>
              <a:ext cx="271445" cy="14883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3" name="Freeform 337">
              <a:extLst>
                <a:ext uri="{FF2B5EF4-FFF2-40B4-BE49-F238E27FC236}">
                  <a16:creationId xmlns:a16="http://schemas.microsoft.com/office/drawing/2014/main" id="{295AF751-5837-4D03-A36B-959497E72D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335" y="1951737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4" name="Freeform 338">
              <a:extLst>
                <a:ext uri="{FF2B5EF4-FFF2-40B4-BE49-F238E27FC236}">
                  <a16:creationId xmlns:a16="http://schemas.microsoft.com/office/drawing/2014/main" id="{C9044AA0-A59E-4DE5-A1AA-EFFBFC159B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3820" y="1816888"/>
              <a:ext cx="139478" cy="147477"/>
            </a:xfrm>
            <a:custGeom>
              <a:avLst/>
              <a:gdLst>
                <a:gd name="T0" fmla="*/ 0 w 130"/>
                <a:gd name="T1" fmla="*/ 654 h 654"/>
                <a:gd name="T2" fmla="*/ 130 w 130"/>
                <a:gd name="T3" fmla="*/ 654 h 654"/>
                <a:gd name="T4" fmla="*/ 0 w 130"/>
                <a:gd name="T5" fmla="*/ 654 h 654"/>
                <a:gd name="T6" fmla="*/ 62 w 130"/>
                <a:gd name="T7" fmla="*/ 654 h 654"/>
                <a:gd name="T8" fmla="*/ 62 w 130"/>
                <a:gd name="T9" fmla="*/ 0 h 654"/>
                <a:gd name="T10" fmla="*/ 62 w 130"/>
                <a:gd name="T11" fmla="*/ 654 h 654"/>
                <a:gd name="T12" fmla="*/ 0 w 130"/>
                <a:gd name="T13" fmla="*/ 0 h 654"/>
                <a:gd name="T14" fmla="*/ 130 w 130"/>
                <a:gd name="T15" fmla="*/ 0 h 654"/>
                <a:gd name="T16" fmla="*/ 0 w 130"/>
                <a:gd name="T17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654">
                  <a:moveTo>
                    <a:pt x="0" y="654"/>
                  </a:moveTo>
                  <a:lnTo>
                    <a:pt x="130" y="654"/>
                  </a:lnTo>
                  <a:lnTo>
                    <a:pt x="0" y="654"/>
                  </a:lnTo>
                  <a:close/>
                  <a:moveTo>
                    <a:pt x="62" y="654"/>
                  </a:moveTo>
                  <a:lnTo>
                    <a:pt x="62" y="0"/>
                  </a:lnTo>
                  <a:lnTo>
                    <a:pt x="62" y="654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5" name="Freeform 339">
              <a:extLst>
                <a:ext uri="{FF2B5EF4-FFF2-40B4-BE49-F238E27FC236}">
                  <a16:creationId xmlns:a16="http://schemas.microsoft.com/office/drawing/2014/main" id="{A6D77530-917A-4D0A-B3D3-C03FB06DFA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53820" y="1816888"/>
              <a:ext cx="139478" cy="147477"/>
            </a:xfrm>
            <a:custGeom>
              <a:avLst/>
              <a:gdLst>
                <a:gd name="T0" fmla="*/ 0 w 130"/>
                <a:gd name="T1" fmla="*/ 654 h 654"/>
                <a:gd name="T2" fmla="*/ 130 w 130"/>
                <a:gd name="T3" fmla="*/ 654 h 654"/>
                <a:gd name="T4" fmla="*/ 0 w 130"/>
                <a:gd name="T5" fmla="*/ 654 h 654"/>
                <a:gd name="T6" fmla="*/ 62 w 130"/>
                <a:gd name="T7" fmla="*/ 654 h 654"/>
                <a:gd name="T8" fmla="*/ 62 w 130"/>
                <a:gd name="T9" fmla="*/ 0 h 654"/>
                <a:gd name="T10" fmla="*/ 62 w 130"/>
                <a:gd name="T11" fmla="*/ 654 h 654"/>
                <a:gd name="T12" fmla="*/ 0 w 130"/>
                <a:gd name="T13" fmla="*/ 0 h 654"/>
                <a:gd name="T14" fmla="*/ 130 w 130"/>
                <a:gd name="T15" fmla="*/ 0 h 654"/>
                <a:gd name="T16" fmla="*/ 0 w 130"/>
                <a:gd name="T17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654">
                  <a:moveTo>
                    <a:pt x="0" y="654"/>
                  </a:moveTo>
                  <a:lnTo>
                    <a:pt x="130" y="654"/>
                  </a:lnTo>
                  <a:lnTo>
                    <a:pt x="0" y="654"/>
                  </a:lnTo>
                  <a:close/>
                  <a:moveTo>
                    <a:pt x="62" y="654"/>
                  </a:moveTo>
                  <a:lnTo>
                    <a:pt x="62" y="0"/>
                  </a:lnTo>
                  <a:lnTo>
                    <a:pt x="62" y="654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6" name="Rectangle 340">
              <a:extLst>
                <a:ext uri="{FF2B5EF4-FFF2-40B4-BE49-F238E27FC236}">
                  <a16:creationId xmlns:a16="http://schemas.microsoft.com/office/drawing/2014/main" id="{11B231B5-B303-4175-8BCB-F7A04716B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300" y="1816888"/>
              <a:ext cx="272518" cy="147477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7" name="Rectangle 341">
              <a:extLst>
                <a:ext uri="{FF2B5EF4-FFF2-40B4-BE49-F238E27FC236}">
                  <a16:creationId xmlns:a16="http://schemas.microsoft.com/office/drawing/2014/main" id="{30D0B9EB-B725-4D82-9F9F-9204BE1B1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7300" y="1816888"/>
              <a:ext cx="272518" cy="147477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8" name="Freeform 342">
              <a:extLst>
                <a:ext uri="{FF2B5EF4-FFF2-40B4-BE49-F238E27FC236}">
                  <a16:creationId xmlns:a16="http://schemas.microsoft.com/office/drawing/2014/main" id="{8964AE63-929D-4E05-80B8-051651381A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300" y="1890626"/>
              <a:ext cx="272518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9" name="Freeform 343">
              <a:extLst>
                <a:ext uri="{FF2B5EF4-FFF2-40B4-BE49-F238E27FC236}">
                  <a16:creationId xmlns:a16="http://schemas.microsoft.com/office/drawing/2014/main" id="{358D3362-8127-416C-900E-5441EB3DB5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1784" y="1919941"/>
              <a:ext cx="139478" cy="54571"/>
            </a:xfrm>
            <a:custGeom>
              <a:avLst/>
              <a:gdLst>
                <a:gd name="T0" fmla="*/ 0 w 130"/>
                <a:gd name="T1" fmla="*/ 242 h 242"/>
                <a:gd name="T2" fmla="*/ 130 w 130"/>
                <a:gd name="T3" fmla="*/ 242 h 242"/>
                <a:gd name="T4" fmla="*/ 0 w 130"/>
                <a:gd name="T5" fmla="*/ 242 h 242"/>
                <a:gd name="T6" fmla="*/ 68 w 130"/>
                <a:gd name="T7" fmla="*/ 242 h 242"/>
                <a:gd name="T8" fmla="*/ 68 w 130"/>
                <a:gd name="T9" fmla="*/ 0 h 242"/>
                <a:gd name="T10" fmla="*/ 68 w 130"/>
                <a:gd name="T11" fmla="*/ 242 h 242"/>
                <a:gd name="T12" fmla="*/ 0 w 130"/>
                <a:gd name="T13" fmla="*/ 0 h 242"/>
                <a:gd name="T14" fmla="*/ 130 w 130"/>
                <a:gd name="T15" fmla="*/ 0 h 242"/>
                <a:gd name="T16" fmla="*/ 0 w 130"/>
                <a:gd name="T1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42">
                  <a:moveTo>
                    <a:pt x="0" y="242"/>
                  </a:moveTo>
                  <a:lnTo>
                    <a:pt x="130" y="242"/>
                  </a:lnTo>
                  <a:lnTo>
                    <a:pt x="0" y="242"/>
                  </a:lnTo>
                  <a:close/>
                  <a:moveTo>
                    <a:pt x="68" y="242"/>
                  </a:moveTo>
                  <a:lnTo>
                    <a:pt x="68" y="0"/>
                  </a:lnTo>
                  <a:lnTo>
                    <a:pt x="68" y="242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0" name="Freeform 344">
              <a:extLst>
                <a:ext uri="{FF2B5EF4-FFF2-40B4-BE49-F238E27FC236}">
                  <a16:creationId xmlns:a16="http://schemas.microsoft.com/office/drawing/2014/main" id="{3232AB1F-0F2B-4742-9393-09FF062FBA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91784" y="1919941"/>
              <a:ext cx="139478" cy="54571"/>
            </a:xfrm>
            <a:custGeom>
              <a:avLst/>
              <a:gdLst>
                <a:gd name="T0" fmla="*/ 0 w 130"/>
                <a:gd name="T1" fmla="*/ 242 h 242"/>
                <a:gd name="T2" fmla="*/ 130 w 130"/>
                <a:gd name="T3" fmla="*/ 242 h 242"/>
                <a:gd name="T4" fmla="*/ 0 w 130"/>
                <a:gd name="T5" fmla="*/ 242 h 242"/>
                <a:gd name="T6" fmla="*/ 68 w 130"/>
                <a:gd name="T7" fmla="*/ 242 h 242"/>
                <a:gd name="T8" fmla="*/ 68 w 130"/>
                <a:gd name="T9" fmla="*/ 0 h 242"/>
                <a:gd name="T10" fmla="*/ 68 w 130"/>
                <a:gd name="T11" fmla="*/ 242 h 242"/>
                <a:gd name="T12" fmla="*/ 0 w 130"/>
                <a:gd name="T13" fmla="*/ 0 h 242"/>
                <a:gd name="T14" fmla="*/ 130 w 130"/>
                <a:gd name="T15" fmla="*/ 0 h 242"/>
                <a:gd name="T16" fmla="*/ 0 w 130"/>
                <a:gd name="T17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242">
                  <a:moveTo>
                    <a:pt x="0" y="242"/>
                  </a:moveTo>
                  <a:lnTo>
                    <a:pt x="130" y="242"/>
                  </a:lnTo>
                  <a:lnTo>
                    <a:pt x="0" y="242"/>
                  </a:lnTo>
                  <a:close/>
                  <a:moveTo>
                    <a:pt x="68" y="242"/>
                  </a:moveTo>
                  <a:lnTo>
                    <a:pt x="68" y="0"/>
                  </a:lnTo>
                  <a:lnTo>
                    <a:pt x="68" y="242"/>
                  </a:lnTo>
                  <a:close/>
                  <a:moveTo>
                    <a:pt x="0" y="0"/>
                  </a:moveTo>
                  <a:lnTo>
                    <a:pt x="1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1" name="Rectangle 345">
              <a:extLst>
                <a:ext uri="{FF2B5EF4-FFF2-40B4-BE49-F238E27FC236}">
                  <a16:creationId xmlns:a16="http://schemas.microsoft.com/office/drawing/2014/main" id="{54D61660-B745-409B-BF8B-C678A46BE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6338" y="1919941"/>
              <a:ext cx="271445" cy="52091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2" name="Rectangle 346">
              <a:extLst>
                <a:ext uri="{FF2B5EF4-FFF2-40B4-BE49-F238E27FC236}">
                  <a16:creationId xmlns:a16="http://schemas.microsoft.com/office/drawing/2014/main" id="{885E6F15-5376-4373-A62A-92E7267BF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6338" y="1919941"/>
              <a:ext cx="271445" cy="52091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3" name="Freeform 347">
              <a:extLst>
                <a:ext uri="{FF2B5EF4-FFF2-40B4-BE49-F238E27FC236}">
                  <a16:creationId xmlns:a16="http://schemas.microsoft.com/office/drawing/2014/main" id="{96BC952F-BAC4-4A00-B3FE-B5B97392EA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338" y="1965718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4" name="Freeform 348">
              <a:extLst>
                <a:ext uri="{FF2B5EF4-FFF2-40B4-BE49-F238E27FC236}">
                  <a16:creationId xmlns:a16="http://schemas.microsoft.com/office/drawing/2014/main" id="{1D2FA800-1B64-453E-97BA-F36399B0BFF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6187" y="1871684"/>
              <a:ext cx="133040" cy="139810"/>
            </a:xfrm>
            <a:custGeom>
              <a:avLst/>
              <a:gdLst>
                <a:gd name="T0" fmla="*/ 0 w 124"/>
                <a:gd name="T1" fmla="*/ 620 h 620"/>
                <a:gd name="T2" fmla="*/ 124 w 124"/>
                <a:gd name="T3" fmla="*/ 620 h 620"/>
                <a:gd name="T4" fmla="*/ 0 w 124"/>
                <a:gd name="T5" fmla="*/ 620 h 620"/>
                <a:gd name="T6" fmla="*/ 62 w 124"/>
                <a:gd name="T7" fmla="*/ 620 h 620"/>
                <a:gd name="T8" fmla="*/ 62 w 124"/>
                <a:gd name="T9" fmla="*/ 0 h 620"/>
                <a:gd name="T10" fmla="*/ 62 w 124"/>
                <a:gd name="T11" fmla="*/ 620 h 620"/>
                <a:gd name="T12" fmla="*/ 0 w 124"/>
                <a:gd name="T13" fmla="*/ 0 h 620"/>
                <a:gd name="T14" fmla="*/ 124 w 124"/>
                <a:gd name="T15" fmla="*/ 0 h 620"/>
                <a:gd name="T16" fmla="*/ 0 w 124"/>
                <a:gd name="T1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620">
                  <a:moveTo>
                    <a:pt x="0" y="620"/>
                  </a:moveTo>
                  <a:lnTo>
                    <a:pt x="124" y="620"/>
                  </a:lnTo>
                  <a:lnTo>
                    <a:pt x="0" y="620"/>
                  </a:lnTo>
                  <a:close/>
                  <a:moveTo>
                    <a:pt x="62" y="620"/>
                  </a:moveTo>
                  <a:lnTo>
                    <a:pt x="62" y="0"/>
                  </a:lnTo>
                  <a:lnTo>
                    <a:pt x="62" y="620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5" name="Freeform 349">
              <a:extLst>
                <a:ext uri="{FF2B5EF4-FFF2-40B4-BE49-F238E27FC236}">
                  <a16:creationId xmlns:a16="http://schemas.microsoft.com/office/drawing/2014/main" id="{71ABD7B3-7BA3-439C-B17A-916C70ED46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6187" y="1871684"/>
              <a:ext cx="133040" cy="139810"/>
            </a:xfrm>
            <a:custGeom>
              <a:avLst/>
              <a:gdLst>
                <a:gd name="T0" fmla="*/ 0 w 124"/>
                <a:gd name="T1" fmla="*/ 620 h 620"/>
                <a:gd name="T2" fmla="*/ 124 w 124"/>
                <a:gd name="T3" fmla="*/ 620 h 620"/>
                <a:gd name="T4" fmla="*/ 0 w 124"/>
                <a:gd name="T5" fmla="*/ 620 h 620"/>
                <a:gd name="T6" fmla="*/ 62 w 124"/>
                <a:gd name="T7" fmla="*/ 620 h 620"/>
                <a:gd name="T8" fmla="*/ 62 w 124"/>
                <a:gd name="T9" fmla="*/ 0 h 620"/>
                <a:gd name="T10" fmla="*/ 62 w 124"/>
                <a:gd name="T11" fmla="*/ 620 h 620"/>
                <a:gd name="T12" fmla="*/ 0 w 124"/>
                <a:gd name="T13" fmla="*/ 0 h 620"/>
                <a:gd name="T14" fmla="*/ 124 w 124"/>
                <a:gd name="T15" fmla="*/ 0 h 620"/>
                <a:gd name="T16" fmla="*/ 0 w 124"/>
                <a:gd name="T17" fmla="*/ 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620">
                  <a:moveTo>
                    <a:pt x="0" y="620"/>
                  </a:moveTo>
                  <a:lnTo>
                    <a:pt x="124" y="620"/>
                  </a:lnTo>
                  <a:lnTo>
                    <a:pt x="0" y="620"/>
                  </a:lnTo>
                  <a:close/>
                  <a:moveTo>
                    <a:pt x="62" y="620"/>
                  </a:moveTo>
                  <a:lnTo>
                    <a:pt x="62" y="0"/>
                  </a:lnTo>
                  <a:lnTo>
                    <a:pt x="62" y="620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6" name="Rectangle 350">
              <a:extLst>
                <a:ext uri="{FF2B5EF4-FFF2-40B4-BE49-F238E27FC236}">
                  <a16:creationId xmlns:a16="http://schemas.microsoft.com/office/drawing/2014/main" id="{A5B36B41-350B-421E-8E98-6BC6C2D30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302" y="1904607"/>
              <a:ext cx="271445" cy="57277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7" name="Rectangle 351">
              <a:extLst>
                <a:ext uri="{FF2B5EF4-FFF2-40B4-BE49-F238E27FC236}">
                  <a16:creationId xmlns:a16="http://schemas.microsoft.com/office/drawing/2014/main" id="{2A44B4A5-FA85-4137-A710-90C7A9D83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4302" y="1904607"/>
              <a:ext cx="271445" cy="57277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8" name="Freeform 352">
              <a:extLst>
                <a:ext uri="{FF2B5EF4-FFF2-40B4-BE49-F238E27FC236}">
                  <a16:creationId xmlns:a16="http://schemas.microsoft.com/office/drawing/2014/main" id="{D702E332-4E50-4C2F-8487-D8C8264D4C0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4302" y="1937756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9" name="Freeform 353">
              <a:extLst>
                <a:ext uri="{FF2B5EF4-FFF2-40B4-BE49-F238E27FC236}">
                  <a16:creationId xmlns:a16="http://schemas.microsoft.com/office/drawing/2014/main" id="{7D415F6B-1795-4292-A77B-551FEEBD20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5225" y="1952864"/>
              <a:ext cx="133040" cy="43296"/>
            </a:xfrm>
            <a:custGeom>
              <a:avLst/>
              <a:gdLst>
                <a:gd name="T0" fmla="*/ 0 w 124"/>
                <a:gd name="T1" fmla="*/ 192 h 192"/>
                <a:gd name="T2" fmla="*/ 124 w 124"/>
                <a:gd name="T3" fmla="*/ 192 h 192"/>
                <a:gd name="T4" fmla="*/ 0 w 124"/>
                <a:gd name="T5" fmla="*/ 192 h 192"/>
                <a:gd name="T6" fmla="*/ 62 w 124"/>
                <a:gd name="T7" fmla="*/ 192 h 192"/>
                <a:gd name="T8" fmla="*/ 62 w 124"/>
                <a:gd name="T9" fmla="*/ 0 h 192"/>
                <a:gd name="T10" fmla="*/ 62 w 124"/>
                <a:gd name="T11" fmla="*/ 192 h 192"/>
                <a:gd name="T12" fmla="*/ 0 w 124"/>
                <a:gd name="T13" fmla="*/ 0 h 192"/>
                <a:gd name="T14" fmla="*/ 124 w 124"/>
                <a:gd name="T15" fmla="*/ 0 h 192"/>
                <a:gd name="T16" fmla="*/ 0 w 124"/>
                <a:gd name="T1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92">
                  <a:moveTo>
                    <a:pt x="0" y="192"/>
                  </a:moveTo>
                  <a:lnTo>
                    <a:pt x="124" y="192"/>
                  </a:lnTo>
                  <a:lnTo>
                    <a:pt x="0" y="192"/>
                  </a:lnTo>
                  <a:close/>
                  <a:moveTo>
                    <a:pt x="62" y="192"/>
                  </a:moveTo>
                  <a:lnTo>
                    <a:pt x="62" y="0"/>
                  </a:lnTo>
                  <a:lnTo>
                    <a:pt x="62" y="192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0" name="Freeform 354">
              <a:extLst>
                <a:ext uri="{FF2B5EF4-FFF2-40B4-BE49-F238E27FC236}">
                  <a16:creationId xmlns:a16="http://schemas.microsoft.com/office/drawing/2014/main" id="{B4118A7B-8725-40E4-B156-11B3F36CBB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5225" y="1952864"/>
              <a:ext cx="133040" cy="43296"/>
            </a:xfrm>
            <a:custGeom>
              <a:avLst/>
              <a:gdLst>
                <a:gd name="T0" fmla="*/ 0 w 124"/>
                <a:gd name="T1" fmla="*/ 192 h 192"/>
                <a:gd name="T2" fmla="*/ 124 w 124"/>
                <a:gd name="T3" fmla="*/ 192 h 192"/>
                <a:gd name="T4" fmla="*/ 0 w 124"/>
                <a:gd name="T5" fmla="*/ 192 h 192"/>
                <a:gd name="T6" fmla="*/ 62 w 124"/>
                <a:gd name="T7" fmla="*/ 192 h 192"/>
                <a:gd name="T8" fmla="*/ 62 w 124"/>
                <a:gd name="T9" fmla="*/ 0 h 192"/>
                <a:gd name="T10" fmla="*/ 62 w 124"/>
                <a:gd name="T11" fmla="*/ 192 h 192"/>
                <a:gd name="T12" fmla="*/ 0 w 124"/>
                <a:gd name="T13" fmla="*/ 0 h 192"/>
                <a:gd name="T14" fmla="*/ 124 w 124"/>
                <a:gd name="T15" fmla="*/ 0 h 192"/>
                <a:gd name="T16" fmla="*/ 0 w 124"/>
                <a:gd name="T1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192">
                  <a:moveTo>
                    <a:pt x="0" y="192"/>
                  </a:moveTo>
                  <a:lnTo>
                    <a:pt x="124" y="192"/>
                  </a:lnTo>
                  <a:lnTo>
                    <a:pt x="0" y="192"/>
                  </a:lnTo>
                  <a:close/>
                  <a:moveTo>
                    <a:pt x="62" y="192"/>
                  </a:moveTo>
                  <a:lnTo>
                    <a:pt x="62" y="0"/>
                  </a:lnTo>
                  <a:lnTo>
                    <a:pt x="62" y="192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1" name="Rectangle 355">
              <a:extLst>
                <a:ext uri="{FF2B5EF4-FFF2-40B4-BE49-F238E27FC236}">
                  <a16:creationId xmlns:a16="http://schemas.microsoft.com/office/drawing/2014/main" id="{B50DF0FA-E0B9-4355-B5F1-EC47FAD0A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267" y="1958051"/>
              <a:ext cx="272518" cy="21648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2" name="Rectangle 356">
              <a:extLst>
                <a:ext uri="{FF2B5EF4-FFF2-40B4-BE49-F238E27FC236}">
                  <a16:creationId xmlns:a16="http://schemas.microsoft.com/office/drawing/2014/main" id="{E10F1D94-4300-4334-A7C8-6461693F6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267" y="1958051"/>
              <a:ext cx="272518" cy="2164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3" name="Freeform 357">
              <a:extLst>
                <a:ext uri="{FF2B5EF4-FFF2-40B4-BE49-F238E27FC236}">
                  <a16:creationId xmlns:a16="http://schemas.microsoft.com/office/drawing/2014/main" id="{2348979B-D318-457F-B875-110F75AA0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67" y="1964365"/>
              <a:ext cx="272518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4" name="Freeform 358">
              <a:extLst>
                <a:ext uri="{FF2B5EF4-FFF2-40B4-BE49-F238E27FC236}">
                  <a16:creationId xmlns:a16="http://schemas.microsoft.com/office/drawing/2014/main" id="{E5071E29-E2EE-46B4-81FD-28C169963C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3189" y="1930089"/>
              <a:ext cx="133040" cy="62238"/>
            </a:xfrm>
            <a:custGeom>
              <a:avLst/>
              <a:gdLst>
                <a:gd name="T0" fmla="*/ 0 w 124"/>
                <a:gd name="T1" fmla="*/ 276 h 276"/>
                <a:gd name="T2" fmla="*/ 124 w 124"/>
                <a:gd name="T3" fmla="*/ 276 h 276"/>
                <a:gd name="T4" fmla="*/ 0 w 124"/>
                <a:gd name="T5" fmla="*/ 276 h 276"/>
                <a:gd name="T6" fmla="*/ 62 w 124"/>
                <a:gd name="T7" fmla="*/ 276 h 276"/>
                <a:gd name="T8" fmla="*/ 62 w 124"/>
                <a:gd name="T9" fmla="*/ 0 h 276"/>
                <a:gd name="T10" fmla="*/ 62 w 124"/>
                <a:gd name="T11" fmla="*/ 276 h 276"/>
                <a:gd name="T12" fmla="*/ 0 w 124"/>
                <a:gd name="T13" fmla="*/ 0 h 276"/>
                <a:gd name="T14" fmla="*/ 124 w 124"/>
                <a:gd name="T15" fmla="*/ 0 h 276"/>
                <a:gd name="T16" fmla="*/ 0 w 124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76">
                  <a:moveTo>
                    <a:pt x="0" y="276"/>
                  </a:moveTo>
                  <a:lnTo>
                    <a:pt x="124" y="276"/>
                  </a:lnTo>
                  <a:lnTo>
                    <a:pt x="0" y="276"/>
                  </a:lnTo>
                  <a:close/>
                  <a:moveTo>
                    <a:pt x="62" y="276"/>
                  </a:moveTo>
                  <a:lnTo>
                    <a:pt x="62" y="0"/>
                  </a:lnTo>
                  <a:lnTo>
                    <a:pt x="62" y="276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5" name="Freeform 359">
              <a:extLst>
                <a:ext uri="{FF2B5EF4-FFF2-40B4-BE49-F238E27FC236}">
                  <a16:creationId xmlns:a16="http://schemas.microsoft.com/office/drawing/2014/main" id="{F70E06A2-E437-4939-8EF6-0CDD2CF69C7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3189" y="1930089"/>
              <a:ext cx="133040" cy="62238"/>
            </a:xfrm>
            <a:custGeom>
              <a:avLst/>
              <a:gdLst>
                <a:gd name="T0" fmla="*/ 0 w 124"/>
                <a:gd name="T1" fmla="*/ 276 h 276"/>
                <a:gd name="T2" fmla="*/ 124 w 124"/>
                <a:gd name="T3" fmla="*/ 276 h 276"/>
                <a:gd name="T4" fmla="*/ 0 w 124"/>
                <a:gd name="T5" fmla="*/ 276 h 276"/>
                <a:gd name="T6" fmla="*/ 62 w 124"/>
                <a:gd name="T7" fmla="*/ 276 h 276"/>
                <a:gd name="T8" fmla="*/ 62 w 124"/>
                <a:gd name="T9" fmla="*/ 0 h 276"/>
                <a:gd name="T10" fmla="*/ 62 w 124"/>
                <a:gd name="T11" fmla="*/ 276 h 276"/>
                <a:gd name="T12" fmla="*/ 0 w 124"/>
                <a:gd name="T13" fmla="*/ 0 h 276"/>
                <a:gd name="T14" fmla="*/ 124 w 124"/>
                <a:gd name="T15" fmla="*/ 0 h 276"/>
                <a:gd name="T16" fmla="*/ 0 w 124"/>
                <a:gd name="T1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4" h="276">
                  <a:moveTo>
                    <a:pt x="0" y="276"/>
                  </a:moveTo>
                  <a:lnTo>
                    <a:pt x="124" y="276"/>
                  </a:lnTo>
                  <a:lnTo>
                    <a:pt x="0" y="276"/>
                  </a:lnTo>
                  <a:close/>
                  <a:moveTo>
                    <a:pt x="62" y="276"/>
                  </a:moveTo>
                  <a:lnTo>
                    <a:pt x="62" y="0"/>
                  </a:lnTo>
                  <a:lnTo>
                    <a:pt x="62" y="276"/>
                  </a:lnTo>
                  <a:close/>
                  <a:moveTo>
                    <a:pt x="0" y="0"/>
                  </a:moveTo>
                  <a:lnTo>
                    <a:pt x="12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6" name="Rectangle 360">
              <a:extLst>
                <a:ext uri="{FF2B5EF4-FFF2-40B4-BE49-F238E27FC236}">
                  <a16:creationId xmlns:a16="http://schemas.microsoft.com/office/drawing/2014/main" id="{B050C703-3BAE-46A6-A072-51BFF3A19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669" y="1931442"/>
              <a:ext cx="272518" cy="26609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7" name="Rectangle 361">
              <a:extLst>
                <a:ext uri="{FF2B5EF4-FFF2-40B4-BE49-F238E27FC236}">
                  <a16:creationId xmlns:a16="http://schemas.microsoft.com/office/drawing/2014/main" id="{C96F206E-445B-452E-AAF3-FB48F63F2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46669" y="1931442"/>
              <a:ext cx="272518" cy="2660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8" name="Freeform 362">
              <a:extLst>
                <a:ext uri="{FF2B5EF4-FFF2-40B4-BE49-F238E27FC236}">
                  <a16:creationId xmlns:a16="http://schemas.microsoft.com/office/drawing/2014/main" id="{B33368D4-F2CE-4F0C-BC96-5066061DFD6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669" y="1937756"/>
              <a:ext cx="272518" cy="0"/>
            </a:xfrm>
            <a:custGeom>
              <a:avLst/>
              <a:gdLst>
                <a:gd name="T0" fmla="*/ 0 w 254"/>
                <a:gd name="T1" fmla="*/ 254 w 254"/>
                <a:gd name="T2" fmla="*/ 0 w 2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4">
                  <a:moveTo>
                    <a:pt x="0" y="0"/>
                  </a:moveTo>
                  <a:lnTo>
                    <a:pt x="25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9" name="Freeform 363">
              <a:extLst>
                <a:ext uri="{FF2B5EF4-FFF2-40B4-BE49-F238E27FC236}">
                  <a16:creationId xmlns:a16="http://schemas.microsoft.com/office/drawing/2014/main" id="{16C522CB-4DE6-4714-8CAD-539A40AF1B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2227" y="1759610"/>
              <a:ext cx="138405" cy="245570"/>
            </a:xfrm>
            <a:custGeom>
              <a:avLst/>
              <a:gdLst>
                <a:gd name="T0" fmla="*/ 0 w 129"/>
                <a:gd name="T1" fmla="*/ 1089 h 1089"/>
                <a:gd name="T2" fmla="*/ 129 w 129"/>
                <a:gd name="T3" fmla="*/ 1089 h 1089"/>
                <a:gd name="T4" fmla="*/ 0 w 129"/>
                <a:gd name="T5" fmla="*/ 1089 h 1089"/>
                <a:gd name="T6" fmla="*/ 61 w 129"/>
                <a:gd name="T7" fmla="*/ 1089 h 1089"/>
                <a:gd name="T8" fmla="*/ 61 w 129"/>
                <a:gd name="T9" fmla="*/ 0 h 1089"/>
                <a:gd name="T10" fmla="*/ 61 w 129"/>
                <a:gd name="T11" fmla="*/ 1089 h 1089"/>
                <a:gd name="T12" fmla="*/ 0 w 129"/>
                <a:gd name="T13" fmla="*/ 0 h 1089"/>
                <a:gd name="T14" fmla="*/ 129 w 129"/>
                <a:gd name="T15" fmla="*/ 0 h 1089"/>
                <a:gd name="T16" fmla="*/ 0 w 129"/>
                <a:gd name="T17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089">
                  <a:moveTo>
                    <a:pt x="0" y="1089"/>
                  </a:moveTo>
                  <a:lnTo>
                    <a:pt x="129" y="1089"/>
                  </a:lnTo>
                  <a:lnTo>
                    <a:pt x="0" y="1089"/>
                  </a:lnTo>
                  <a:close/>
                  <a:moveTo>
                    <a:pt x="61" y="1089"/>
                  </a:moveTo>
                  <a:lnTo>
                    <a:pt x="61" y="0"/>
                  </a:lnTo>
                  <a:lnTo>
                    <a:pt x="61" y="1089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0" name="Freeform 364">
              <a:extLst>
                <a:ext uri="{FF2B5EF4-FFF2-40B4-BE49-F238E27FC236}">
                  <a16:creationId xmlns:a16="http://schemas.microsoft.com/office/drawing/2014/main" id="{213C14DF-468C-4A71-A183-3128333229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52227" y="1759610"/>
              <a:ext cx="138405" cy="245570"/>
            </a:xfrm>
            <a:custGeom>
              <a:avLst/>
              <a:gdLst>
                <a:gd name="T0" fmla="*/ 0 w 129"/>
                <a:gd name="T1" fmla="*/ 1089 h 1089"/>
                <a:gd name="T2" fmla="*/ 129 w 129"/>
                <a:gd name="T3" fmla="*/ 1089 h 1089"/>
                <a:gd name="T4" fmla="*/ 0 w 129"/>
                <a:gd name="T5" fmla="*/ 1089 h 1089"/>
                <a:gd name="T6" fmla="*/ 61 w 129"/>
                <a:gd name="T7" fmla="*/ 1089 h 1089"/>
                <a:gd name="T8" fmla="*/ 61 w 129"/>
                <a:gd name="T9" fmla="*/ 0 h 1089"/>
                <a:gd name="T10" fmla="*/ 61 w 129"/>
                <a:gd name="T11" fmla="*/ 1089 h 1089"/>
                <a:gd name="T12" fmla="*/ 0 w 129"/>
                <a:gd name="T13" fmla="*/ 0 h 1089"/>
                <a:gd name="T14" fmla="*/ 129 w 129"/>
                <a:gd name="T15" fmla="*/ 0 h 1089"/>
                <a:gd name="T16" fmla="*/ 0 w 129"/>
                <a:gd name="T17" fmla="*/ 0 h 1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089">
                  <a:moveTo>
                    <a:pt x="0" y="1089"/>
                  </a:moveTo>
                  <a:lnTo>
                    <a:pt x="129" y="1089"/>
                  </a:lnTo>
                  <a:lnTo>
                    <a:pt x="0" y="1089"/>
                  </a:lnTo>
                  <a:close/>
                  <a:moveTo>
                    <a:pt x="61" y="1089"/>
                  </a:moveTo>
                  <a:lnTo>
                    <a:pt x="61" y="0"/>
                  </a:lnTo>
                  <a:lnTo>
                    <a:pt x="61" y="1089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1" name="Rectangle 365">
              <a:extLst>
                <a:ext uri="{FF2B5EF4-FFF2-40B4-BE49-F238E27FC236}">
                  <a16:creationId xmlns:a16="http://schemas.microsoft.com/office/drawing/2014/main" id="{97E6D0C6-3DD2-41F1-A1CF-B716CDC73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5707" y="1864017"/>
              <a:ext cx="271445" cy="119515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2" name="Rectangle 366">
              <a:extLst>
                <a:ext uri="{FF2B5EF4-FFF2-40B4-BE49-F238E27FC236}">
                  <a16:creationId xmlns:a16="http://schemas.microsoft.com/office/drawing/2014/main" id="{2056B663-C26E-4215-85C1-A9DB38AEE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5707" y="1864017"/>
              <a:ext cx="271445" cy="11951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3" name="Freeform 367">
              <a:extLst>
                <a:ext uri="{FF2B5EF4-FFF2-40B4-BE49-F238E27FC236}">
                  <a16:creationId xmlns:a16="http://schemas.microsoft.com/office/drawing/2014/main" id="{A1EE6483-26F4-4951-B068-92064C5C73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707" y="1932569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4" name="Freeform 368">
              <a:extLst>
                <a:ext uri="{FF2B5EF4-FFF2-40B4-BE49-F238E27FC236}">
                  <a16:creationId xmlns:a16="http://schemas.microsoft.com/office/drawing/2014/main" id="{0DE9A6FF-4443-4702-B32C-9CBAEA5E90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0192" y="1507952"/>
              <a:ext cx="138405" cy="446265"/>
            </a:xfrm>
            <a:custGeom>
              <a:avLst/>
              <a:gdLst>
                <a:gd name="T0" fmla="*/ 0 w 129"/>
                <a:gd name="T1" fmla="*/ 1979 h 1979"/>
                <a:gd name="T2" fmla="*/ 129 w 129"/>
                <a:gd name="T3" fmla="*/ 1979 h 1979"/>
                <a:gd name="T4" fmla="*/ 0 w 129"/>
                <a:gd name="T5" fmla="*/ 1979 h 1979"/>
                <a:gd name="T6" fmla="*/ 67 w 129"/>
                <a:gd name="T7" fmla="*/ 1979 h 1979"/>
                <a:gd name="T8" fmla="*/ 67 w 129"/>
                <a:gd name="T9" fmla="*/ 0 h 1979"/>
                <a:gd name="T10" fmla="*/ 67 w 129"/>
                <a:gd name="T11" fmla="*/ 1979 h 1979"/>
                <a:gd name="T12" fmla="*/ 0 w 129"/>
                <a:gd name="T13" fmla="*/ 0 h 1979"/>
                <a:gd name="T14" fmla="*/ 129 w 129"/>
                <a:gd name="T15" fmla="*/ 0 h 1979"/>
                <a:gd name="T16" fmla="*/ 0 w 129"/>
                <a:gd name="T17" fmla="*/ 0 h 1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979">
                  <a:moveTo>
                    <a:pt x="0" y="1979"/>
                  </a:moveTo>
                  <a:lnTo>
                    <a:pt x="129" y="1979"/>
                  </a:lnTo>
                  <a:lnTo>
                    <a:pt x="0" y="1979"/>
                  </a:lnTo>
                  <a:close/>
                  <a:moveTo>
                    <a:pt x="67" y="1979"/>
                  </a:moveTo>
                  <a:lnTo>
                    <a:pt x="67" y="0"/>
                  </a:lnTo>
                  <a:lnTo>
                    <a:pt x="67" y="1979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5" name="Freeform 369">
              <a:extLst>
                <a:ext uri="{FF2B5EF4-FFF2-40B4-BE49-F238E27FC236}">
                  <a16:creationId xmlns:a16="http://schemas.microsoft.com/office/drawing/2014/main" id="{496E370D-ACC3-437E-8F1A-84A17F82FA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0192" y="1507952"/>
              <a:ext cx="138405" cy="446265"/>
            </a:xfrm>
            <a:custGeom>
              <a:avLst/>
              <a:gdLst>
                <a:gd name="T0" fmla="*/ 0 w 129"/>
                <a:gd name="T1" fmla="*/ 1979 h 1979"/>
                <a:gd name="T2" fmla="*/ 129 w 129"/>
                <a:gd name="T3" fmla="*/ 1979 h 1979"/>
                <a:gd name="T4" fmla="*/ 0 w 129"/>
                <a:gd name="T5" fmla="*/ 1979 h 1979"/>
                <a:gd name="T6" fmla="*/ 67 w 129"/>
                <a:gd name="T7" fmla="*/ 1979 h 1979"/>
                <a:gd name="T8" fmla="*/ 67 w 129"/>
                <a:gd name="T9" fmla="*/ 0 h 1979"/>
                <a:gd name="T10" fmla="*/ 67 w 129"/>
                <a:gd name="T11" fmla="*/ 1979 h 1979"/>
                <a:gd name="T12" fmla="*/ 0 w 129"/>
                <a:gd name="T13" fmla="*/ 0 h 1979"/>
                <a:gd name="T14" fmla="*/ 129 w 129"/>
                <a:gd name="T15" fmla="*/ 0 h 1979"/>
                <a:gd name="T16" fmla="*/ 0 w 129"/>
                <a:gd name="T17" fmla="*/ 0 h 1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979">
                  <a:moveTo>
                    <a:pt x="0" y="1979"/>
                  </a:moveTo>
                  <a:lnTo>
                    <a:pt x="129" y="1979"/>
                  </a:lnTo>
                  <a:lnTo>
                    <a:pt x="0" y="1979"/>
                  </a:lnTo>
                  <a:close/>
                  <a:moveTo>
                    <a:pt x="67" y="1979"/>
                  </a:moveTo>
                  <a:lnTo>
                    <a:pt x="67" y="0"/>
                  </a:lnTo>
                  <a:lnTo>
                    <a:pt x="67" y="1979"/>
                  </a:lnTo>
                  <a:close/>
                  <a:moveTo>
                    <a:pt x="0" y="0"/>
                  </a:moveTo>
                  <a:lnTo>
                    <a:pt x="12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6" name="Rectangle 370">
              <a:extLst>
                <a:ext uri="{FF2B5EF4-FFF2-40B4-BE49-F238E27FC236}">
                  <a16:creationId xmlns:a16="http://schemas.microsoft.com/office/drawing/2014/main" id="{1D692755-E2FA-4508-955A-758F1634E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3672" y="1655429"/>
              <a:ext cx="271445" cy="298788"/>
            </a:xfrm>
            <a:prstGeom prst="rect">
              <a:avLst/>
            </a:prstGeom>
            <a:solidFill>
              <a:srgbClr val="EF33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7" name="Rectangle 371">
              <a:extLst>
                <a:ext uri="{FF2B5EF4-FFF2-40B4-BE49-F238E27FC236}">
                  <a16:creationId xmlns:a16="http://schemas.microsoft.com/office/drawing/2014/main" id="{D5B7328A-5A34-4591-A2D4-C43238ED1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3672" y="1655429"/>
              <a:ext cx="271445" cy="29878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8" name="Freeform 372">
              <a:extLst>
                <a:ext uri="{FF2B5EF4-FFF2-40B4-BE49-F238E27FC236}">
                  <a16:creationId xmlns:a16="http://schemas.microsoft.com/office/drawing/2014/main" id="{30F253F8-4DB1-4754-8A7F-93BF7C2BE7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3672" y="1879126"/>
              <a:ext cx="271445" cy="0"/>
            </a:xfrm>
            <a:custGeom>
              <a:avLst/>
              <a:gdLst>
                <a:gd name="T0" fmla="*/ 0 w 253"/>
                <a:gd name="T1" fmla="*/ 253 w 253"/>
                <a:gd name="T2" fmla="*/ 0 w 25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53">
                  <a:moveTo>
                    <a:pt x="0" y="0"/>
                  </a:moveTo>
                  <a:lnTo>
                    <a:pt x="25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29" name="Freeform 373">
              <a:extLst>
                <a:ext uri="{FF2B5EF4-FFF2-40B4-BE49-F238E27FC236}">
                  <a16:creationId xmlns:a16="http://schemas.microsoft.com/office/drawing/2014/main" id="{9AEEE3EA-F310-4EAF-98AE-E7D2A6FDE5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41138" y="1833349"/>
              <a:ext cx="41844" cy="9020"/>
            </a:xfrm>
            <a:custGeom>
              <a:avLst/>
              <a:gdLst>
                <a:gd name="T0" fmla="*/ 39 w 39"/>
                <a:gd name="T1" fmla="*/ 17 h 40"/>
                <a:gd name="T2" fmla="*/ 33 w 39"/>
                <a:gd name="T3" fmla="*/ 34 h 40"/>
                <a:gd name="T4" fmla="*/ 22 w 39"/>
                <a:gd name="T5" fmla="*/ 40 h 40"/>
                <a:gd name="T6" fmla="*/ 5 w 39"/>
                <a:gd name="T7" fmla="*/ 34 h 40"/>
                <a:gd name="T8" fmla="*/ 0 w 39"/>
                <a:gd name="T9" fmla="*/ 17 h 40"/>
                <a:gd name="T10" fmla="*/ 5 w 39"/>
                <a:gd name="T11" fmla="*/ 6 h 40"/>
                <a:gd name="T12" fmla="*/ 22 w 39"/>
                <a:gd name="T13" fmla="*/ 0 h 40"/>
                <a:gd name="T14" fmla="*/ 33 w 39"/>
                <a:gd name="T15" fmla="*/ 6 h 40"/>
                <a:gd name="T16" fmla="*/ 39 w 39"/>
                <a:gd name="T1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0">
                  <a:moveTo>
                    <a:pt x="39" y="17"/>
                  </a:moveTo>
                  <a:lnTo>
                    <a:pt x="33" y="34"/>
                  </a:lnTo>
                  <a:lnTo>
                    <a:pt x="22" y="40"/>
                  </a:lnTo>
                  <a:lnTo>
                    <a:pt x="5" y="34"/>
                  </a:lnTo>
                  <a:lnTo>
                    <a:pt x="0" y="17"/>
                  </a:lnTo>
                  <a:lnTo>
                    <a:pt x="5" y="6"/>
                  </a:lnTo>
                  <a:lnTo>
                    <a:pt x="22" y="0"/>
                  </a:lnTo>
                  <a:lnTo>
                    <a:pt x="33" y="6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0" name="Freeform 374">
              <a:extLst>
                <a:ext uri="{FF2B5EF4-FFF2-40B4-BE49-F238E27FC236}">
                  <a16:creationId xmlns:a16="http://schemas.microsoft.com/office/drawing/2014/main" id="{16AD5052-A509-4BDF-AD82-E7BF65679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1470" y="1996160"/>
              <a:ext cx="42916" cy="9020"/>
            </a:xfrm>
            <a:custGeom>
              <a:avLst/>
              <a:gdLst>
                <a:gd name="T0" fmla="*/ 40 w 40"/>
                <a:gd name="T1" fmla="*/ 17 h 40"/>
                <a:gd name="T2" fmla="*/ 34 w 40"/>
                <a:gd name="T3" fmla="*/ 34 h 40"/>
                <a:gd name="T4" fmla="*/ 17 w 40"/>
                <a:gd name="T5" fmla="*/ 40 h 40"/>
                <a:gd name="T6" fmla="*/ 6 w 40"/>
                <a:gd name="T7" fmla="*/ 34 h 40"/>
                <a:gd name="T8" fmla="*/ 0 w 40"/>
                <a:gd name="T9" fmla="*/ 17 h 40"/>
                <a:gd name="T10" fmla="*/ 6 w 40"/>
                <a:gd name="T11" fmla="*/ 6 h 40"/>
                <a:gd name="T12" fmla="*/ 17 w 40"/>
                <a:gd name="T13" fmla="*/ 0 h 40"/>
                <a:gd name="T14" fmla="*/ 34 w 40"/>
                <a:gd name="T15" fmla="*/ 6 h 40"/>
                <a:gd name="T16" fmla="*/ 40 w 40"/>
                <a:gd name="T1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17"/>
                  </a:moveTo>
                  <a:lnTo>
                    <a:pt x="34" y="34"/>
                  </a:lnTo>
                  <a:lnTo>
                    <a:pt x="17" y="40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1" name="Freeform 375">
              <a:extLst>
                <a:ext uri="{FF2B5EF4-FFF2-40B4-BE49-F238E27FC236}">
                  <a16:creationId xmlns:a16="http://schemas.microsoft.com/office/drawing/2014/main" id="{0B7FCA76-23D8-4563-A22B-B032202D1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08" y="1557562"/>
              <a:ext cx="41844" cy="8795"/>
            </a:xfrm>
            <a:custGeom>
              <a:avLst/>
              <a:gdLst>
                <a:gd name="T0" fmla="*/ 39 w 39"/>
                <a:gd name="T1" fmla="*/ 17 h 39"/>
                <a:gd name="T2" fmla="*/ 33 w 39"/>
                <a:gd name="T3" fmla="*/ 33 h 39"/>
                <a:gd name="T4" fmla="*/ 16 w 39"/>
                <a:gd name="T5" fmla="*/ 39 h 39"/>
                <a:gd name="T6" fmla="*/ 5 w 39"/>
                <a:gd name="T7" fmla="*/ 33 h 39"/>
                <a:gd name="T8" fmla="*/ 0 w 39"/>
                <a:gd name="T9" fmla="*/ 17 h 39"/>
                <a:gd name="T10" fmla="*/ 5 w 39"/>
                <a:gd name="T11" fmla="*/ 5 h 39"/>
                <a:gd name="T12" fmla="*/ 16 w 39"/>
                <a:gd name="T13" fmla="*/ 0 h 39"/>
                <a:gd name="T14" fmla="*/ 33 w 39"/>
                <a:gd name="T15" fmla="*/ 5 h 39"/>
                <a:gd name="T16" fmla="*/ 39 w 39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39" y="17"/>
                  </a:moveTo>
                  <a:lnTo>
                    <a:pt x="33" y="33"/>
                  </a:lnTo>
                  <a:lnTo>
                    <a:pt x="16" y="39"/>
                  </a:lnTo>
                  <a:lnTo>
                    <a:pt x="5" y="33"/>
                  </a:lnTo>
                  <a:lnTo>
                    <a:pt x="0" y="17"/>
                  </a:lnTo>
                  <a:lnTo>
                    <a:pt x="5" y="5"/>
                  </a:lnTo>
                  <a:lnTo>
                    <a:pt x="16" y="0"/>
                  </a:lnTo>
                  <a:lnTo>
                    <a:pt x="33" y="5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2" name="Freeform 376">
              <a:extLst>
                <a:ext uri="{FF2B5EF4-FFF2-40B4-BE49-F238E27FC236}">
                  <a16:creationId xmlns:a16="http://schemas.microsoft.com/office/drawing/2014/main" id="{D8B84121-0B87-4B2A-9FD9-344EF0D151C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0508" y="1502766"/>
              <a:ext cx="41844" cy="7667"/>
            </a:xfrm>
            <a:custGeom>
              <a:avLst/>
              <a:gdLst>
                <a:gd name="T0" fmla="*/ 39 w 39"/>
                <a:gd name="T1" fmla="*/ 17 h 34"/>
                <a:gd name="T2" fmla="*/ 33 w 39"/>
                <a:gd name="T3" fmla="*/ 28 h 34"/>
                <a:gd name="T4" fmla="*/ 16 w 39"/>
                <a:gd name="T5" fmla="*/ 34 h 34"/>
                <a:gd name="T6" fmla="*/ 5 w 39"/>
                <a:gd name="T7" fmla="*/ 28 h 34"/>
                <a:gd name="T8" fmla="*/ 0 w 39"/>
                <a:gd name="T9" fmla="*/ 17 h 34"/>
                <a:gd name="T10" fmla="*/ 5 w 39"/>
                <a:gd name="T11" fmla="*/ 6 h 34"/>
                <a:gd name="T12" fmla="*/ 16 w 39"/>
                <a:gd name="T13" fmla="*/ 0 h 34"/>
                <a:gd name="T14" fmla="*/ 33 w 39"/>
                <a:gd name="T15" fmla="*/ 6 h 34"/>
                <a:gd name="T16" fmla="*/ 39 w 39"/>
                <a:gd name="T1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4">
                  <a:moveTo>
                    <a:pt x="39" y="17"/>
                  </a:moveTo>
                  <a:lnTo>
                    <a:pt x="33" y="28"/>
                  </a:lnTo>
                  <a:lnTo>
                    <a:pt x="16" y="34"/>
                  </a:lnTo>
                  <a:lnTo>
                    <a:pt x="5" y="28"/>
                  </a:lnTo>
                  <a:lnTo>
                    <a:pt x="0" y="17"/>
                  </a:lnTo>
                  <a:lnTo>
                    <a:pt x="5" y="6"/>
                  </a:lnTo>
                  <a:lnTo>
                    <a:pt x="16" y="0"/>
                  </a:lnTo>
                  <a:lnTo>
                    <a:pt x="33" y="6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3" name="Line 377">
              <a:extLst>
                <a:ext uri="{FF2B5EF4-FFF2-40B4-BE49-F238E27FC236}">
                  <a16:creationId xmlns:a16="http://schemas.microsoft.com/office/drawing/2014/main" id="{D80C9D45-0D32-4D83-8B5D-D631195FD89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9709" y="1819368"/>
              <a:ext cx="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4" name="Line 378">
              <a:extLst>
                <a:ext uri="{FF2B5EF4-FFF2-40B4-BE49-F238E27FC236}">
                  <a16:creationId xmlns:a16="http://schemas.microsoft.com/office/drawing/2014/main" id="{55609F61-A65D-44B6-A69B-2557EC6CC45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9709" y="1822074"/>
              <a:ext cx="18240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5" name="Line 379">
              <a:extLst>
                <a:ext uri="{FF2B5EF4-FFF2-40B4-BE49-F238E27FC236}">
                  <a16:creationId xmlns:a16="http://schemas.microsoft.com/office/drawing/2014/main" id="{9FAF0429-92B0-47AC-97E9-96521F23CC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9709" y="1823202"/>
              <a:ext cx="11802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6" name="Line 380">
              <a:extLst>
                <a:ext uri="{FF2B5EF4-FFF2-40B4-BE49-F238E27FC236}">
                  <a16:creationId xmlns:a16="http://schemas.microsoft.com/office/drawing/2014/main" id="{2D588402-A681-4FF0-9B74-66CFDB41BA0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67908" y="1823202"/>
              <a:ext cx="11802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7" name="Line 381">
              <a:extLst>
                <a:ext uri="{FF2B5EF4-FFF2-40B4-BE49-F238E27FC236}">
                  <a16:creationId xmlns:a16="http://schemas.microsoft.com/office/drawing/2014/main" id="{B9B47B1D-FAE1-498F-B22C-34FD30E8E1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61470" y="1822074"/>
              <a:ext cx="18240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8" name="Line 382">
              <a:extLst>
                <a:ext uri="{FF2B5EF4-FFF2-40B4-BE49-F238E27FC236}">
                  <a16:creationId xmlns:a16="http://schemas.microsoft.com/office/drawing/2014/main" id="{BA5EF88F-AA6E-456E-976E-90D2AC800A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9709" y="1668057"/>
              <a:ext cx="0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39" name="Line 383">
              <a:extLst>
                <a:ext uri="{FF2B5EF4-FFF2-40B4-BE49-F238E27FC236}">
                  <a16:creationId xmlns:a16="http://schemas.microsoft.com/office/drawing/2014/main" id="{299D6C49-AC9F-441C-B855-A6C8D0FBBC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779709" y="1670763"/>
              <a:ext cx="18240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0" name="Line 384">
              <a:extLst>
                <a:ext uri="{FF2B5EF4-FFF2-40B4-BE49-F238E27FC236}">
                  <a16:creationId xmlns:a16="http://schemas.microsoft.com/office/drawing/2014/main" id="{EF06DF0A-7BBD-4833-80C8-BB0317DD2F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79709" y="1671891"/>
              <a:ext cx="11802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1" name="Line 385">
              <a:extLst>
                <a:ext uri="{FF2B5EF4-FFF2-40B4-BE49-F238E27FC236}">
                  <a16:creationId xmlns:a16="http://schemas.microsoft.com/office/drawing/2014/main" id="{78148C16-C0CB-41F1-88AC-2C2A694A773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67908" y="1671891"/>
              <a:ext cx="11802" cy="38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2" name="Line 386">
              <a:extLst>
                <a:ext uri="{FF2B5EF4-FFF2-40B4-BE49-F238E27FC236}">
                  <a16:creationId xmlns:a16="http://schemas.microsoft.com/office/drawing/2014/main" id="{E2E36654-1281-4590-8039-2C241BEAB7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61470" y="1670763"/>
              <a:ext cx="18240" cy="112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43" name="テキスト ボックス 1742">
              <a:extLst>
                <a:ext uri="{FF2B5EF4-FFF2-40B4-BE49-F238E27FC236}">
                  <a16:creationId xmlns:a16="http://schemas.microsoft.com/office/drawing/2014/main" id="{3691FBC4-2CC6-425A-8D41-5D5508556E9C}"/>
                </a:ext>
              </a:extLst>
            </p:cNvPr>
            <p:cNvSpPr txBox="1"/>
            <p:nvPr/>
          </p:nvSpPr>
          <p:spPr>
            <a:xfrm>
              <a:off x="3384989" y="767579"/>
              <a:ext cx="9336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Right heart blood</a:t>
              </a:r>
            </a:p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(Female) </a:t>
              </a:r>
              <a:endParaRPr kumimoji="1" lang="ja-JP" altLang="en-US" sz="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4" name="テキスト ボックス 1743">
              <a:extLst>
                <a:ext uri="{FF2B5EF4-FFF2-40B4-BE49-F238E27FC236}">
                  <a16:creationId xmlns:a16="http://schemas.microsoft.com/office/drawing/2014/main" id="{D0135223-4FF6-458E-9850-A9A08973C806}"/>
                </a:ext>
              </a:extLst>
            </p:cNvPr>
            <p:cNvSpPr txBox="1"/>
            <p:nvPr/>
          </p:nvSpPr>
          <p:spPr>
            <a:xfrm>
              <a:off x="3415316" y="1470827"/>
              <a:ext cx="780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Iliac vein blood</a:t>
              </a:r>
            </a:p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(Female) </a:t>
              </a:r>
              <a:endParaRPr kumimoji="1" lang="ja-JP" altLang="en-US" sz="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46" name="Rectangle 404">
              <a:extLst>
                <a:ext uri="{FF2B5EF4-FFF2-40B4-BE49-F238E27FC236}">
                  <a16:creationId xmlns:a16="http://schemas.microsoft.com/office/drawing/2014/main" id="{094CFFAD-C1AB-4804-BDB4-19BA0800E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1846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90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7" name="Rectangle 405">
              <a:extLst>
                <a:ext uri="{FF2B5EF4-FFF2-40B4-BE49-F238E27FC236}">
                  <a16:creationId xmlns:a16="http://schemas.microsoft.com/office/drawing/2014/main" id="{BDF180C2-7271-4EE4-B51E-6969BC07B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58317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8" name="Rectangle 406">
              <a:extLst>
                <a:ext uri="{FF2B5EF4-FFF2-40B4-BE49-F238E27FC236}">
                  <a16:creationId xmlns:a16="http://schemas.microsoft.com/office/drawing/2014/main" id="{6325817E-A394-4F38-9610-2A01E8DD1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7226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70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49" name="Rectangle 407">
              <a:extLst>
                <a:ext uri="{FF2B5EF4-FFF2-40B4-BE49-F238E27FC236}">
                  <a16:creationId xmlns:a16="http://schemas.microsoft.com/office/drawing/2014/main" id="{E38E9B1F-D921-41CD-9E20-B0A44E4ED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3697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0" name="Rectangle 408">
              <a:extLst>
                <a:ext uri="{FF2B5EF4-FFF2-40B4-BE49-F238E27FC236}">
                  <a16:creationId xmlns:a16="http://schemas.microsoft.com/office/drawing/2014/main" id="{67E6ED0C-36CD-4B03-A260-DA3A55260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687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1" name="Rectangle 409">
              <a:extLst>
                <a:ext uri="{FF2B5EF4-FFF2-40B4-BE49-F238E27FC236}">
                  <a16:creationId xmlns:a16="http://schemas.microsoft.com/office/drawing/2014/main" id="{001CCEED-A8A0-40C9-850D-39DDD4BC1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2596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2" name="Rectangle 410">
              <a:extLst>
                <a:ext uri="{FF2B5EF4-FFF2-40B4-BE49-F238E27FC236}">
                  <a16:creationId xmlns:a16="http://schemas.microsoft.com/office/drawing/2014/main" id="{BEAA7310-466C-4E09-8598-987D4869B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067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3" name="Rectangle 411">
              <a:extLst>
                <a:ext uri="{FF2B5EF4-FFF2-40B4-BE49-F238E27FC236}">
                  <a16:creationId xmlns:a16="http://schemas.microsoft.com/office/drawing/2014/main" id="{E422B1BB-7A9A-4F10-B6B7-0B56B6FFE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9057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4" name="Rectangle 412">
              <a:extLst>
                <a:ext uri="{FF2B5EF4-FFF2-40B4-BE49-F238E27FC236}">
                  <a16:creationId xmlns:a16="http://schemas.microsoft.com/office/drawing/2014/main" id="{0EA54EAD-98A1-4229-A087-FE069498E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448" y="270509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5" name="Rectangle 413">
              <a:extLst>
                <a:ext uri="{FF2B5EF4-FFF2-40B4-BE49-F238E27FC236}">
                  <a16:creationId xmlns:a16="http://schemas.microsoft.com/office/drawing/2014/main" id="{6F0BFE4C-09F8-40D8-AAD6-61CD0D7AF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319" y="2705096"/>
              <a:ext cx="42127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56" name="Line 392">
              <a:extLst>
                <a:ext uri="{FF2B5EF4-FFF2-40B4-BE49-F238E27FC236}">
                  <a16:creationId xmlns:a16="http://schemas.microsoft.com/office/drawing/2014/main" id="{0C9445AE-A5ED-46C0-A42C-5878395EAA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6309" y="2698725"/>
              <a:ext cx="34187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7" name="Line 393">
              <a:extLst>
                <a:ext uri="{FF2B5EF4-FFF2-40B4-BE49-F238E27FC236}">
                  <a16:creationId xmlns:a16="http://schemas.microsoft.com/office/drawing/2014/main" id="{CF65E536-AD84-4867-A1D8-3F60CB3927E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1820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8" name="Line 394">
              <a:extLst>
                <a:ext uri="{FF2B5EF4-FFF2-40B4-BE49-F238E27FC236}">
                  <a16:creationId xmlns:a16="http://schemas.microsoft.com/office/drawing/2014/main" id="{4692DEC0-D747-471A-B52A-F112DE4ED3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929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59" name="Line 395">
              <a:extLst>
                <a:ext uri="{FF2B5EF4-FFF2-40B4-BE49-F238E27FC236}">
                  <a16:creationId xmlns:a16="http://schemas.microsoft.com/office/drawing/2014/main" id="{D02F80FF-3A6D-4924-BB74-4B4CE73605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282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0" name="Line 396">
              <a:extLst>
                <a:ext uri="{FF2B5EF4-FFF2-40B4-BE49-F238E27FC236}">
                  <a16:creationId xmlns:a16="http://schemas.microsoft.com/office/drawing/2014/main" id="{012FCAD2-7331-4BF9-AF9F-042276F356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4283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1" name="Line 397">
              <a:extLst>
                <a:ext uri="{FF2B5EF4-FFF2-40B4-BE49-F238E27FC236}">
                  <a16:creationId xmlns:a16="http://schemas.microsoft.com/office/drawing/2014/main" id="{8A96B252-E1A0-4217-A2AA-569CD29E5E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47440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2" name="Line 398">
              <a:extLst>
                <a:ext uri="{FF2B5EF4-FFF2-40B4-BE49-F238E27FC236}">
                  <a16:creationId xmlns:a16="http://schemas.microsoft.com/office/drawing/2014/main" id="{0919398E-D361-48DF-9B4E-7EE0956D48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5745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3" name="Line 399">
              <a:extLst>
                <a:ext uri="{FF2B5EF4-FFF2-40B4-BE49-F238E27FC236}">
                  <a16:creationId xmlns:a16="http://schemas.microsoft.com/office/drawing/2014/main" id="{CEF33241-8D03-4383-8A9C-FE4F00BCC81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746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4" name="Line 400">
              <a:extLst>
                <a:ext uri="{FF2B5EF4-FFF2-40B4-BE49-F238E27FC236}">
                  <a16:creationId xmlns:a16="http://schemas.microsoft.com/office/drawing/2014/main" id="{B5431DEE-820A-4487-873C-7F3F981F98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2070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5" name="Line 401">
              <a:extLst>
                <a:ext uri="{FF2B5EF4-FFF2-40B4-BE49-F238E27FC236}">
                  <a16:creationId xmlns:a16="http://schemas.microsoft.com/office/drawing/2014/main" id="{CF4CC11E-7633-4A75-A277-E6A16CC1C7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2081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6" name="Line 402">
              <a:extLst>
                <a:ext uri="{FF2B5EF4-FFF2-40B4-BE49-F238E27FC236}">
                  <a16:creationId xmlns:a16="http://schemas.microsoft.com/office/drawing/2014/main" id="{AFC4B3F5-449C-4A31-8D4A-0B6A7512D5A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86690" y="2698725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7" name="Line 414">
              <a:extLst>
                <a:ext uri="{FF2B5EF4-FFF2-40B4-BE49-F238E27FC236}">
                  <a16:creationId xmlns:a16="http://schemas.microsoft.com/office/drawing/2014/main" id="{53E8C300-45A6-4F90-A053-ADDD52ED87F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96309" y="2217443"/>
              <a:ext cx="0" cy="48128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8" name="Line 415">
              <a:extLst>
                <a:ext uri="{FF2B5EF4-FFF2-40B4-BE49-F238E27FC236}">
                  <a16:creationId xmlns:a16="http://schemas.microsoft.com/office/drawing/2014/main" id="{B44E20C6-8BAA-4F72-A85C-EEE3E984D48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59583" y="2674787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69" name="Line 416">
              <a:extLst>
                <a:ext uri="{FF2B5EF4-FFF2-40B4-BE49-F238E27FC236}">
                  <a16:creationId xmlns:a16="http://schemas.microsoft.com/office/drawing/2014/main" id="{8666D8C2-EA0F-46EC-889B-402889BC2C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59583" y="2588685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0" name="Line 417">
              <a:extLst>
                <a:ext uri="{FF2B5EF4-FFF2-40B4-BE49-F238E27FC236}">
                  <a16:creationId xmlns:a16="http://schemas.microsoft.com/office/drawing/2014/main" id="{82FE31FB-103E-4E70-8FBE-FF741CDF92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59583" y="2501617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1" name="Line 418">
              <a:extLst>
                <a:ext uri="{FF2B5EF4-FFF2-40B4-BE49-F238E27FC236}">
                  <a16:creationId xmlns:a16="http://schemas.microsoft.com/office/drawing/2014/main" id="{9D7E1887-93D4-4CDC-AB8E-4E0B03AFB0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59583" y="2414550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2" name="Line 419">
              <a:extLst>
                <a:ext uri="{FF2B5EF4-FFF2-40B4-BE49-F238E27FC236}">
                  <a16:creationId xmlns:a16="http://schemas.microsoft.com/office/drawing/2014/main" id="{11805B00-51F7-4F02-B8CB-E1B6EB326A3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59583" y="2328448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3" name="Line 420">
              <a:extLst>
                <a:ext uri="{FF2B5EF4-FFF2-40B4-BE49-F238E27FC236}">
                  <a16:creationId xmlns:a16="http://schemas.microsoft.com/office/drawing/2014/main" id="{94556A77-75F8-42C7-9F19-68EADB1C330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59583" y="2241381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74" name="Rectangle 424">
              <a:extLst>
                <a:ext uri="{FF2B5EF4-FFF2-40B4-BE49-F238E27FC236}">
                  <a16:creationId xmlns:a16="http://schemas.microsoft.com/office/drawing/2014/main" id="{E5CA1AC1-7FF6-467D-9172-C4B10AF35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1282" y="2292762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5" name="Rectangle 425">
              <a:extLst>
                <a:ext uri="{FF2B5EF4-FFF2-40B4-BE49-F238E27FC236}">
                  <a16:creationId xmlns:a16="http://schemas.microsoft.com/office/drawing/2014/main" id="{FDF47B53-B495-4958-9AC6-78E15AC44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8365" y="237413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6" name="Rectangle 426">
              <a:extLst>
                <a:ext uri="{FF2B5EF4-FFF2-40B4-BE49-F238E27FC236}">
                  <a16:creationId xmlns:a16="http://schemas.microsoft.com/office/drawing/2014/main" id="{F9AB92A0-E965-41E7-A60E-CF72D036D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134" y="2459124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7" name="Rectangle 427">
              <a:extLst>
                <a:ext uri="{FF2B5EF4-FFF2-40B4-BE49-F238E27FC236}">
                  <a16:creationId xmlns:a16="http://schemas.microsoft.com/office/drawing/2014/main" id="{51C942DD-EE06-41A1-B686-87CED73B3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8364" y="2550794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8" name="Rectangle 428">
              <a:extLst>
                <a:ext uri="{FF2B5EF4-FFF2-40B4-BE49-F238E27FC236}">
                  <a16:creationId xmlns:a16="http://schemas.microsoft.com/office/drawing/2014/main" id="{68621D64-9696-44CF-BF40-3BA73C944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19034" y="2635107"/>
              <a:ext cx="42127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79" name="Freeform 429">
              <a:extLst>
                <a:ext uri="{FF2B5EF4-FFF2-40B4-BE49-F238E27FC236}">
                  <a16:creationId xmlns:a16="http://schemas.microsoft.com/office/drawing/2014/main" id="{9681AF8E-87EE-4492-B14A-461EE82648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57711" y="2577874"/>
              <a:ext cx="122060" cy="0"/>
            </a:xfrm>
            <a:custGeom>
              <a:avLst/>
              <a:gdLst>
                <a:gd name="T0" fmla="*/ 0 w 113"/>
                <a:gd name="T1" fmla="*/ 113 w 113"/>
                <a:gd name="T2" fmla="*/ 0 w 113"/>
                <a:gd name="T3" fmla="*/ 0 w 113"/>
                <a:gd name="T4" fmla="*/ 113 w 113"/>
                <a:gd name="T5" fmla="*/ 0 w 1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0" name="Freeform 430">
              <a:extLst>
                <a:ext uri="{FF2B5EF4-FFF2-40B4-BE49-F238E27FC236}">
                  <a16:creationId xmlns:a16="http://schemas.microsoft.com/office/drawing/2014/main" id="{6A27B631-E494-4594-B35E-8E35F3B5ED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21" y="2577874"/>
              <a:ext cx="249521" cy="0"/>
            </a:xfrm>
            <a:custGeom>
              <a:avLst/>
              <a:gdLst>
                <a:gd name="T0" fmla="*/ 231 w 231"/>
                <a:gd name="T1" fmla="*/ 0 w 231"/>
                <a:gd name="T2" fmla="*/ 231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231" y="0"/>
                  </a:moveTo>
                  <a:lnTo>
                    <a:pt x="0" y="0"/>
                  </a:lnTo>
                  <a:lnTo>
                    <a:pt x="231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1" name="Freeform 431">
              <a:extLst>
                <a:ext uri="{FF2B5EF4-FFF2-40B4-BE49-F238E27FC236}">
                  <a16:creationId xmlns:a16="http://schemas.microsoft.com/office/drawing/2014/main" id="{39FC272C-F2D1-4FFA-A032-9B75F3B2D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7221" y="2577874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2" name="Freeform 432">
              <a:extLst>
                <a:ext uri="{FF2B5EF4-FFF2-40B4-BE49-F238E27FC236}">
                  <a16:creationId xmlns:a16="http://schemas.microsoft.com/office/drawing/2014/main" id="{00208B8F-4A0D-4CC4-A6B8-866E0BD330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2321" y="2610500"/>
              <a:ext cx="127461" cy="56565"/>
            </a:xfrm>
            <a:custGeom>
              <a:avLst/>
              <a:gdLst>
                <a:gd name="T0" fmla="*/ 0 w 118"/>
                <a:gd name="T1" fmla="*/ 293 h 293"/>
                <a:gd name="T2" fmla="*/ 118 w 118"/>
                <a:gd name="T3" fmla="*/ 293 h 293"/>
                <a:gd name="T4" fmla="*/ 0 w 118"/>
                <a:gd name="T5" fmla="*/ 293 h 293"/>
                <a:gd name="T6" fmla="*/ 62 w 118"/>
                <a:gd name="T7" fmla="*/ 293 h 293"/>
                <a:gd name="T8" fmla="*/ 62 w 118"/>
                <a:gd name="T9" fmla="*/ 0 h 293"/>
                <a:gd name="T10" fmla="*/ 62 w 118"/>
                <a:gd name="T11" fmla="*/ 293 h 293"/>
                <a:gd name="T12" fmla="*/ 0 w 118"/>
                <a:gd name="T13" fmla="*/ 0 h 293"/>
                <a:gd name="T14" fmla="*/ 118 w 118"/>
                <a:gd name="T15" fmla="*/ 0 h 293"/>
                <a:gd name="T16" fmla="*/ 0 w 118"/>
                <a:gd name="T1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293">
                  <a:moveTo>
                    <a:pt x="0" y="293"/>
                  </a:moveTo>
                  <a:lnTo>
                    <a:pt x="118" y="293"/>
                  </a:lnTo>
                  <a:lnTo>
                    <a:pt x="0" y="293"/>
                  </a:lnTo>
                  <a:close/>
                  <a:moveTo>
                    <a:pt x="62" y="293"/>
                  </a:moveTo>
                  <a:lnTo>
                    <a:pt x="62" y="0"/>
                  </a:lnTo>
                  <a:lnTo>
                    <a:pt x="62" y="293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3" name="Freeform 433">
              <a:extLst>
                <a:ext uri="{FF2B5EF4-FFF2-40B4-BE49-F238E27FC236}">
                  <a16:creationId xmlns:a16="http://schemas.microsoft.com/office/drawing/2014/main" id="{0C4B4127-3A4E-459A-A4D1-67ED1F3FBA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2321" y="2610500"/>
              <a:ext cx="127461" cy="56565"/>
            </a:xfrm>
            <a:custGeom>
              <a:avLst/>
              <a:gdLst>
                <a:gd name="T0" fmla="*/ 0 w 118"/>
                <a:gd name="T1" fmla="*/ 293 h 293"/>
                <a:gd name="T2" fmla="*/ 118 w 118"/>
                <a:gd name="T3" fmla="*/ 293 h 293"/>
                <a:gd name="T4" fmla="*/ 0 w 118"/>
                <a:gd name="T5" fmla="*/ 293 h 293"/>
                <a:gd name="T6" fmla="*/ 62 w 118"/>
                <a:gd name="T7" fmla="*/ 293 h 293"/>
                <a:gd name="T8" fmla="*/ 62 w 118"/>
                <a:gd name="T9" fmla="*/ 0 h 293"/>
                <a:gd name="T10" fmla="*/ 62 w 118"/>
                <a:gd name="T11" fmla="*/ 293 h 293"/>
                <a:gd name="T12" fmla="*/ 0 w 118"/>
                <a:gd name="T13" fmla="*/ 0 h 293"/>
                <a:gd name="T14" fmla="*/ 118 w 118"/>
                <a:gd name="T15" fmla="*/ 0 h 293"/>
                <a:gd name="T16" fmla="*/ 0 w 118"/>
                <a:gd name="T1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293">
                  <a:moveTo>
                    <a:pt x="0" y="293"/>
                  </a:moveTo>
                  <a:lnTo>
                    <a:pt x="118" y="293"/>
                  </a:lnTo>
                  <a:lnTo>
                    <a:pt x="0" y="293"/>
                  </a:lnTo>
                  <a:close/>
                  <a:moveTo>
                    <a:pt x="62" y="293"/>
                  </a:moveTo>
                  <a:lnTo>
                    <a:pt x="62" y="0"/>
                  </a:lnTo>
                  <a:lnTo>
                    <a:pt x="62" y="293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4" name="Rectangle 434">
              <a:extLst>
                <a:ext uri="{FF2B5EF4-FFF2-40B4-BE49-F238E27FC236}">
                  <a16:creationId xmlns:a16="http://schemas.microsoft.com/office/drawing/2014/main" id="{2ABCD3E3-5674-4007-8967-9A6CDA1F5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751" y="2610500"/>
              <a:ext cx="249521" cy="5656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5" name="Rectangle 435">
              <a:extLst>
                <a:ext uri="{FF2B5EF4-FFF2-40B4-BE49-F238E27FC236}">
                  <a16:creationId xmlns:a16="http://schemas.microsoft.com/office/drawing/2014/main" id="{DF74BB2C-1B65-4D2A-92F0-31C2B4A1B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0751" y="2610500"/>
              <a:ext cx="249521" cy="5656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6" name="Freeform 436">
              <a:extLst>
                <a:ext uri="{FF2B5EF4-FFF2-40B4-BE49-F238E27FC236}">
                  <a16:creationId xmlns:a16="http://schemas.microsoft.com/office/drawing/2014/main" id="{3923F790-0AD7-41EA-B030-6EBDCEC40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0751" y="2638879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7" name="Freeform 437">
              <a:extLst>
                <a:ext uri="{FF2B5EF4-FFF2-40B4-BE49-F238E27FC236}">
                  <a16:creationId xmlns:a16="http://schemas.microsoft.com/office/drawing/2014/main" id="{4C8D6382-8367-4AFA-A325-20FDB65808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2331" y="2571310"/>
              <a:ext cx="127461" cy="83785"/>
            </a:xfrm>
            <a:custGeom>
              <a:avLst/>
              <a:gdLst>
                <a:gd name="T0" fmla="*/ 0 w 118"/>
                <a:gd name="T1" fmla="*/ 434 h 434"/>
                <a:gd name="T2" fmla="*/ 118 w 118"/>
                <a:gd name="T3" fmla="*/ 434 h 434"/>
                <a:gd name="T4" fmla="*/ 0 w 118"/>
                <a:gd name="T5" fmla="*/ 434 h 434"/>
                <a:gd name="T6" fmla="*/ 56 w 118"/>
                <a:gd name="T7" fmla="*/ 434 h 434"/>
                <a:gd name="T8" fmla="*/ 56 w 118"/>
                <a:gd name="T9" fmla="*/ 0 h 434"/>
                <a:gd name="T10" fmla="*/ 56 w 118"/>
                <a:gd name="T11" fmla="*/ 434 h 434"/>
                <a:gd name="T12" fmla="*/ 0 w 118"/>
                <a:gd name="T13" fmla="*/ 0 h 434"/>
                <a:gd name="T14" fmla="*/ 118 w 118"/>
                <a:gd name="T15" fmla="*/ 0 h 434"/>
                <a:gd name="T16" fmla="*/ 0 w 118"/>
                <a:gd name="T1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434">
                  <a:moveTo>
                    <a:pt x="0" y="434"/>
                  </a:moveTo>
                  <a:lnTo>
                    <a:pt x="118" y="434"/>
                  </a:lnTo>
                  <a:lnTo>
                    <a:pt x="0" y="434"/>
                  </a:lnTo>
                  <a:close/>
                  <a:moveTo>
                    <a:pt x="56" y="434"/>
                  </a:moveTo>
                  <a:lnTo>
                    <a:pt x="56" y="0"/>
                  </a:lnTo>
                  <a:lnTo>
                    <a:pt x="56" y="434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8" name="Freeform 438">
              <a:extLst>
                <a:ext uri="{FF2B5EF4-FFF2-40B4-BE49-F238E27FC236}">
                  <a16:creationId xmlns:a16="http://schemas.microsoft.com/office/drawing/2014/main" id="{6EE50EB3-3480-48DA-A5A5-11FEA124C3A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72331" y="2571310"/>
              <a:ext cx="127461" cy="83785"/>
            </a:xfrm>
            <a:custGeom>
              <a:avLst/>
              <a:gdLst>
                <a:gd name="T0" fmla="*/ 0 w 118"/>
                <a:gd name="T1" fmla="*/ 434 h 434"/>
                <a:gd name="T2" fmla="*/ 118 w 118"/>
                <a:gd name="T3" fmla="*/ 434 h 434"/>
                <a:gd name="T4" fmla="*/ 0 w 118"/>
                <a:gd name="T5" fmla="*/ 434 h 434"/>
                <a:gd name="T6" fmla="*/ 56 w 118"/>
                <a:gd name="T7" fmla="*/ 434 h 434"/>
                <a:gd name="T8" fmla="*/ 56 w 118"/>
                <a:gd name="T9" fmla="*/ 0 h 434"/>
                <a:gd name="T10" fmla="*/ 56 w 118"/>
                <a:gd name="T11" fmla="*/ 434 h 434"/>
                <a:gd name="T12" fmla="*/ 0 w 118"/>
                <a:gd name="T13" fmla="*/ 0 h 434"/>
                <a:gd name="T14" fmla="*/ 118 w 118"/>
                <a:gd name="T15" fmla="*/ 0 h 434"/>
                <a:gd name="T16" fmla="*/ 0 w 118"/>
                <a:gd name="T1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434">
                  <a:moveTo>
                    <a:pt x="0" y="434"/>
                  </a:moveTo>
                  <a:lnTo>
                    <a:pt x="118" y="434"/>
                  </a:lnTo>
                  <a:lnTo>
                    <a:pt x="0" y="434"/>
                  </a:lnTo>
                  <a:close/>
                  <a:moveTo>
                    <a:pt x="56" y="434"/>
                  </a:moveTo>
                  <a:lnTo>
                    <a:pt x="56" y="0"/>
                  </a:lnTo>
                  <a:lnTo>
                    <a:pt x="56" y="434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89" name="Rectangle 439">
              <a:extLst>
                <a:ext uri="{FF2B5EF4-FFF2-40B4-BE49-F238E27FC236}">
                  <a16:creationId xmlns:a16="http://schemas.microsoft.com/office/drawing/2014/main" id="{CCC75CF3-4B21-4CAD-A700-6C8E49C45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841" y="2596407"/>
              <a:ext cx="248440" cy="4459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0" name="Rectangle 440">
              <a:extLst>
                <a:ext uri="{FF2B5EF4-FFF2-40B4-BE49-F238E27FC236}">
                  <a16:creationId xmlns:a16="http://schemas.microsoft.com/office/drawing/2014/main" id="{1FAB0682-D2DB-433E-85B6-B5DF116DA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1841" y="2596407"/>
              <a:ext cx="248440" cy="4459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1" name="Freeform 441">
              <a:extLst>
                <a:ext uri="{FF2B5EF4-FFF2-40B4-BE49-F238E27FC236}">
                  <a16:creationId xmlns:a16="http://schemas.microsoft.com/office/drawing/2014/main" id="{DA376183-5DBA-45FF-9373-4A906198D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1841" y="2622469"/>
              <a:ext cx="248440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2" name="Freeform 442">
              <a:extLst>
                <a:ext uri="{FF2B5EF4-FFF2-40B4-BE49-F238E27FC236}">
                  <a16:creationId xmlns:a16="http://schemas.microsoft.com/office/drawing/2014/main" id="{0F8E3318-B0E1-4F18-B225-F856AA7FCE6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2341" y="2487525"/>
              <a:ext cx="122060" cy="176258"/>
            </a:xfrm>
            <a:custGeom>
              <a:avLst/>
              <a:gdLst>
                <a:gd name="T0" fmla="*/ 0 w 113"/>
                <a:gd name="T1" fmla="*/ 913 h 913"/>
                <a:gd name="T2" fmla="*/ 113 w 113"/>
                <a:gd name="T3" fmla="*/ 913 h 913"/>
                <a:gd name="T4" fmla="*/ 0 w 113"/>
                <a:gd name="T5" fmla="*/ 913 h 913"/>
                <a:gd name="T6" fmla="*/ 56 w 113"/>
                <a:gd name="T7" fmla="*/ 913 h 913"/>
                <a:gd name="T8" fmla="*/ 56 w 113"/>
                <a:gd name="T9" fmla="*/ 0 h 913"/>
                <a:gd name="T10" fmla="*/ 56 w 113"/>
                <a:gd name="T11" fmla="*/ 913 h 913"/>
                <a:gd name="T12" fmla="*/ 0 w 113"/>
                <a:gd name="T13" fmla="*/ 0 h 913"/>
                <a:gd name="T14" fmla="*/ 113 w 113"/>
                <a:gd name="T15" fmla="*/ 0 h 913"/>
                <a:gd name="T16" fmla="*/ 0 w 113"/>
                <a:gd name="T1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913">
                  <a:moveTo>
                    <a:pt x="0" y="913"/>
                  </a:moveTo>
                  <a:lnTo>
                    <a:pt x="113" y="913"/>
                  </a:lnTo>
                  <a:lnTo>
                    <a:pt x="0" y="913"/>
                  </a:lnTo>
                  <a:close/>
                  <a:moveTo>
                    <a:pt x="56" y="913"/>
                  </a:moveTo>
                  <a:lnTo>
                    <a:pt x="56" y="0"/>
                  </a:lnTo>
                  <a:lnTo>
                    <a:pt x="56" y="913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3" name="Freeform 443">
              <a:extLst>
                <a:ext uri="{FF2B5EF4-FFF2-40B4-BE49-F238E27FC236}">
                  <a16:creationId xmlns:a16="http://schemas.microsoft.com/office/drawing/2014/main" id="{46DFEB30-8A51-4256-BB6E-F43686DEA7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82341" y="2487525"/>
              <a:ext cx="122060" cy="176258"/>
            </a:xfrm>
            <a:custGeom>
              <a:avLst/>
              <a:gdLst>
                <a:gd name="T0" fmla="*/ 0 w 113"/>
                <a:gd name="T1" fmla="*/ 913 h 913"/>
                <a:gd name="T2" fmla="*/ 113 w 113"/>
                <a:gd name="T3" fmla="*/ 913 h 913"/>
                <a:gd name="T4" fmla="*/ 0 w 113"/>
                <a:gd name="T5" fmla="*/ 913 h 913"/>
                <a:gd name="T6" fmla="*/ 56 w 113"/>
                <a:gd name="T7" fmla="*/ 913 h 913"/>
                <a:gd name="T8" fmla="*/ 56 w 113"/>
                <a:gd name="T9" fmla="*/ 0 h 913"/>
                <a:gd name="T10" fmla="*/ 56 w 113"/>
                <a:gd name="T11" fmla="*/ 913 h 913"/>
                <a:gd name="T12" fmla="*/ 0 w 113"/>
                <a:gd name="T13" fmla="*/ 0 h 913"/>
                <a:gd name="T14" fmla="*/ 113 w 113"/>
                <a:gd name="T15" fmla="*/ 0 h 913"/>
                <a:gd name="T16" fmla="*/ 0 w 113"/>
                <a:gd name="T17" fmla="*/ 0 h 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913">
                  <a:moveTo>
                    <a:pt x="0" y="913"/>
                  </a:moveTo>
                  <a:lnTo>
                    <a:pt x="113" y="913"/>
                  </a:lnTo>
                  <a:lnTo>
                    <a:pt x="0" y="913"/>
                  </a:lnTo>
                  <a:close/>
                  <a:moveTo>
                    <a:pt x="56" y="913"/>
                  </a:moveTo>
                  <a:lnTo>
                    <a:pt x="56" y="0"/>
                  </a:lnTo>
                  <a:lnTo>
                    <a:pt x="56" y="913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4" name="Rectangle 444">
              <a:extLst>
                <a:ext uri="{FF2B5EF4-FFF2-40B4-BE49-F238E27FC236}">
                  <a16:creationId xmlns:a16="http://schemas.microsoft.com/office/drawing/2014/main" id="{DF848165-8BCB-4F8C-A245-174DF8009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370" y="2583279"/>
              <a:ext cx="249521" cy="7394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5" name="Rectangle 445">
              <a:extLst>
                <a:ext uri="{FF2B5EF4-FFF2-40B4-BE49-F238E27FC236}">
                  <a16:creationId xmlns:a16="http://schemas.microsoft.com/office/drawing/2014/main" id="{6979E323-71F3-4418-A9B6-06F37D31B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5370" y="2583279"/>
              <a:ext cx="249521" cy="7394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6" name="Freeform 446">
              <a:extLst>
                <a:ext uri="{FF2B5EF4-FFF2-40B4-BE49-F238E27FC236}">
                  <a16:creationId xmlns:a16="http://schemas.microsoft.com/office/drawing/2014/main" id="{AAEF3348-EC52-4020-A5A3-82128B5B7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5370" y="2623627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7" name="Freeform 447">
              <a:extLst>
                <a:ext uri="{FF2B5EF4-FFF2-40B4-BE49-F238E27FC236}">
                  <a16:creationId xmlns:a16="http://schemas.microsoft.com/office/drawing/2014/main" id="{3F2244D8-6B43-4DE3-B642-E6613C020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6950" y="2494088"/>
              <a:ext cx="127461" cy="174134"/>
            </a:xfrm>
            <a:custGeom>
              <a:avLst/>
              <a:gdLst>
                <a:gd name="T0" fmla="*/ 0 w 118"/>
                <a:gd name="T1" fmla="*/ 902 h 902"/>
                <a:gd name="T2" fmla="*/ 118 w 118"/>
                <a:gd name="T3" fmla="*/ 902 h 902"/>
                <a:gd name="T4" fmla="*/ 0 w 118"/>
                <a:gd name="T5" fmla="*/ 902 h 902"/>
                <a:gd name="T6" fmla="*/ 56 w 118"/>
                <a:gd name="T7" fmla="*/ 902 h 902"/>
                <a:gd name="T8" fmla="*/ 56 w 118"/>
                <a:gd name="T9" fmla="*/ 0 h 902"/>
                <a:gd name="T10" fmla="*/ 56 w 118"/>
                <a:gd name="T11" fmla="*/ 902 h 902"/>
                <a:gd name="T12" fmla="*/ 0 w 118"/>
                <a:gd name="T13" fmla="*/ 0 h 902"/>
                <a:gd name="T14" fmla="*/ 118 w 118"/>
                <a:gd name="T15" fmla="*/ 0 h 902"/>
                <a:gd name="T16" fmla="*/ 0 w 118"/>
                <a:gd name="T1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902">
                  <a:moveTo>
                    <a:pt x="0" y="902"/>
                  </a:moveTo>
                  <a:lnTo>
                    <a:pt x="118" y="902"/>
                  </a:lnTo>
                  <a:lnTo>
                    <a:pt x="0" y="902"/>
                  </a:lnTo>
                  <a:close/>
                  <a:moveTo>
                    <a:pt x="56" y="902"/>
                  </a:moveTo>
                  <a:lnTo>
                    <a:pt x="56" y="0"/>
                  </a:lnTo>
                  <a:lnTo>
                    <a:pt x="56" y="902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8" name="Freeform 448">
              <a:extLst>
                <a:ext uri="{FF2B5EF4-FFF2-40B4-BE49-F238E27FC236}">
                  <a16:creationId xmlns:a16="http://schemas.microsoft.com/office/drawing/2014/main" id="{9871A124-DBB0-43A9-837A-7C3C8A684F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6950" y="2494088"/>
              <a:ext cx="127461" cy="174134"/>
            </a:xfrm>
            <a:custGeom>
              <a:avLst/>
              <a:gdLst>
                <a:gd name="T0" fmla="*/ 0 w 118"/>
                <a:gd name="T1" fmla="*/ 902 h 902"/>
                <a:gd name="T2" fmla="*/ 118 w 118"/>
                <a:gd name="T3" fmla="*/ 902 h 902"/>
                <a:gd name="T4" fmla="*/ 0 w 118"/>
                <a:gd name="T5" fmla="*/ 902 h 902"/>
                <a:gd name="T6" fmla="*/ 56 w 118"/>
                <a:gd name="T7" fmla="*/ 902 h 902"/>
                <a:gd name="T8" fmla="*/ 56 w 118"/>
                <a:gd name="T9" fmla="*/ 0 h 902"/>
                <a:gd name="T10" fmla="*/ 56 w 118"/>
                <a:gd name="T11" fmla="*/ 902 h 902"/>
                <a:gd name="T12" fmla="*/ 0 w 118"/>
                <a:gd name="T13" fmla="*/ 0 h 902"/>
                <a:gd name="T14" fmla="*/ 118 w 118"/>
                <a:gd name="T15" fmla="*/ 0 h 902"/>
                <a:gd name="T16" fmla="*/ 0 w 118"/>
                <a:gd name="T1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902">
                  <a:moveTo>
                    <a:pt x="0" y="902"/>
                  </a:moveTo>
                  <a:lnTo>
                    <a:pt x="118" y="902"/>
                  </a:lnTo>
                  <a:lnTo>
                    <a:pt x="0" y="902"/>
                  </a:lnTo>
                  <a:close/>
                  <a:moveTo>
                    <a:pt x="56" y="902"/>
                  </a:moveTo>
                  <a:lnTo>
                    <a:pt x="56" y="0"/>
                  </a:lnTo>
                  <a:lnTo>
                    <a:pt x="56" y="902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99" name="Rectangle 449">
              <a:extLst>
                <a:ext uri="{FF2B5EF4-FFF2-40B4-BE49-F238E27FC236}">
                  <a16:creationId xmlns:a16="http://schemas.microsoft.com/office/drawing/2014/main" id="{AABF9E53-217F-415F-8A3E-D1FEE4E2D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5381" y="2581156"/>
              <a:ext cx="249521" cy="6641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0" name="Rectangle 450">
              <a:extLst>
                <a:ext uri="{FF2B5EF4-FFF2-40B4-BE49-F238E27FC236}">
                  <a16:creationId xmlns:a16="http://schemas.microsoft.com/office/drawing/2014/main" id="{C94E9B95-EB77-498F-AD70-7607E79A7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5381" y="2581156"/>
              <a:ext cx="249521" cy="6641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1" name="Freeform 451">
              <a:extLst>
                <a:ext uri="{FF2B5EF4-FFF2-40B4-BE49-F238E27FC236}">
                  <a16:creationId xmlns:a16="http://schemas.microsoft.com/office/drawing/2014/main" id="{B23DB514-727D-4246-9177-275C48870A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5381" y="2631157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2" name="Freeform 452">
              <a:extLst>
                <a:ext uri="{FF2B5EF4-FFF2-40B4-BE49-F238E27FC236}">
                  <a16:creationId xmlns:a16="http://schemas.microsoft.com/office/drawing/2014/main" id="{E2D0A53B-51FE-44B4-A5AE-BE72C4A03B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6961" y="2423238"/>
              <a:ext cx="122060" cy="225294"/>
            </a:xfrm>
            <a:custGeom>
              <a:avLst/>
              <a:gdLst>
                <a:gd name="T0" fmla="*/ 0 w 113"/>
                <a:gd name="T1" fmla="*/ 1167 h 1167"/>
                <a:gd name="T2" fmla="*/ 113 w 113"/>
                <a:gd name="T3" fmla="*/ 1167 h 1167"/>
                <a:gd name="T4" fmla="*/ 0 w 113"/>
                <a:gd name="T5" fmla="*/ 1167 h 1167"/>
                <a:gd name="T6" fmla="*/ 56 w 113"/>
                <a:gd name="T7" fmla="*/ 1167 h 1167"/>
                <a:gd name="T8" fmla="*/ 56 w 113"/>
                <a:gd name="T9" fmla="*/ 0 h 1167"/>
                <a:gd name="T10" fmla="*/ 56 w 113"/>
                <a:gd name="T11" fmla="*/ 1167 h 1167"/>
                <a:gd name="T12" fmla="*/ 0 w 113"/>
                <a:gd name="T13" fmla="*/ 0 h 1167"/>
                <a:gd name="T14" fmla="*/ 113 w 113"/>
                <a:gd name="T15" fmla="*/ 0 h 1167"/>
                <a:gd name="T16" fmla="*/ 0 w 113"/>
                <a:gd name="T17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167">
                  <a:moveTo>
                    <a:pt x="0" y="1167"/>
                  </a:moveTo>
                  <a:lnTo>
                    <a:pt x="113" y="1167"/>
                  </a:lnTo>
                  <a:lnTo>
                    <a:pt x="0" y="1167"/>
                  </a:lnTo>
                  <a:close/>
                  <a:moveTo>
                    <a:pt x="56" y="1167"/>
                  </a:moveTo>
                  <a:lnTo>
                    <a:pt x="56" y="0"/>
                  </a:lnTo>
                  <a:lnTo>
                    <a:pt x="56" y="1167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3" name="Freeform 453">
              <a:extLst>
                <a:ext uri="{FF2B5EF4-FFF2-40B4-BE49-F238E27FC236}">
                  <a16:creationId xmlns:a16="http://schemas.microsoft.com/office/drawing/2014/main" id="{0B4F32D9-384F-4D07-AF55-FC9719628D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6961" y="2423238"/>
              <a:ext cx="122060" cy="225294"/>
            </a:xfrm>
            <a:custGeom>
              <a:avLst/>
              <a:gdLst>
                <a:gd name="T0" fmla="*/ 0 w 113"/>
                <a:gd name="T1" fmla="*/ 1167 h 1167"/>
                <a:gd name="T2" fmla="*/ 113 w 113"/>
                <a:gd name="T3" fmla="*/ 1167 h 1167"/>
                <a:gd name="T4" fmla="*/ 0 w 113"/>
                <a:gd name="T5" fmla="*/ 1167 h 1167"/>
                <a:gd name="T6" fmla="*/ 56 w 113"/>
                <a:gd name="T7" fmla="*/ 1167 h 1167"/>
                <a:gd name="T8" fmla="*/ 56 w 113"/>
                <a:gd name="T9" fmla="*/ 0 h 1167"/>
                <a:gd name="T10" fmla="*/ 56 w 113"/>
                <a:gd name="T11" fmla="*/ 1167 h 1167"/>
                <a:gd name="T12" fmla="*/ 0 w 113"/>
                <a:gd name="T13" fmla="*/ 0 h 1167"/>
                <a:gd name="T14" fmla="*/ 113 w 113"/>
                <a:gd name="T15" fmla="*/ 0 h 1167"/>
                <a:gd name="T16" fmla="*/ 0 w 113"/>
                <a:gd name="T17" fmla="*/ 0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167">
                  <a:moveTo>
                    <a:pt x="0" y="1167"/>
                  </a:moveTo>
                  <a:lnTo>
                    <a:pt x="113" y="1167"/>
                  </a:lnTo>
                  <a:lnTo>
                    <a:pt x="0" y="1167"/>
                  </a:lnTo>
                  <a:close/>
                  <a:moveTo>
                    <a:pt x="56" y="1167"/>
                  </a:moveTo>
                  <a:lnTo>
                    <a:pt x="56" y="0"/>
                  </a:lnTo>
                  <a:lnTo>
                    <a:pt x="56" y="1167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4" name="Rectangle 454">
              <a:extLst>
                <a:ext uri="{FF2B5EF4-FFF2-40B4-BE49-F238E27FC236}">
                  <a16:creationId xmlns:a16="http://schemas.microsoft.com/office/drawing/2014/main" id="{8232A976-BA1A-4CB1-80EE-6E76453C7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471" y="2489648"/>
              <a:ext cx="248440" cy="112164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5" name="Rectangle 455">
              <a:extLst>
                <a:ext uri="{FF2B5EF4-FFF2-40B4-BE49-F238E27FC236}">
                  <a16:creationId xmlns:a16="http://schemas.microsoft.com/office/drawing/2014/main" id="{21B6B9B9-4051-44F7-980A-39CBDAC34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6471" y="2489648"/>
              <a:ext cx="248440" cy="112164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6" name="Freeform 456">
              <a:extLst>
                <a:ext uri="{FF2B5EF4-FFF2-40B4-BE49-F238E27FC236}">
                  <a16:creationId xmlns:a16="http://schemas.microsoft.com/office/drawing/2014/main" id="{2927F4A0-1477-410A-A000-795613C39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471" y="2565904"/>
              <a:ext cx="248440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7" name="Freeform 457">
              <a:extLst>
                <a:ext uri="{FF2B5EF4-FFF2-40B4-BE49-F238E27FC236}">
                  <a16:creationId xmlns:a16="http://schemas.microsoft.com/office/drawing/2014/main" id="{0420E32C-F233-47FA-A749-8CA8D6DDF6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0490" y="2521309"/>
              <a:ext cx="128541" cy="141508"/>
            </a:xfrm>
            <a:custGeom>
              <a:avLst/>
              <a:gdLst>
                <a:gd name="T0" fmla="*/ 0 w 119"/>
                <a:gd name="T1" fmla="*/ 733 h 733"/>
                <a:gd name="T2" fmla="*/ 119 w 119"/>
                <a:gd name="T3" fmla="*/ 733 h 733"/>
                <a:gd name="T4" fmla="*/ 0 w 119"/>
                <a:gd name="T5" fmla="*/ 733 h 733"/>
                <a:gd name="T6" fmla="*/ 62 w 119"/>
                <a:gd name="T7" fmla="*/ 733 h 733"/>
                <a:gd name="T8" fmla="*/ 62 w 119"/>
                <a:gd name="T9" fmla="*/ 0 h 733"/>
                <a:gd name="T10" fmla="*/ 62 w 119"/>
                <a:gd name="T11" fmla="*/ 733 h 733"/>
                <a:gd name="T12" fmla="*/ 0 w 119"/>
                <a:gd name="T13" fmla="*/ 0 h 733"/>
                <a:gd name="T14" fmla="*/ 119 w 119"/>
                <a:gd name="T15" fmla="*/ 0 h 733"/>
                <a:gd name="T16" fmla="*/ 0 w 119"/>
                <a:gd name="T1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733">
                  <a:moveTo>
                    <a:pt x="0" y="733"/>
                  </a:moveTo>
                  <a:lnTo>
                    <a:pt x="119" y="733"/>
                  </a:lnTo>
                  <a:lnTo>
                    <a:pt x="0" y="733"/>
                  </a:lnTo>
                  <a:close/>
                  <a:moveTo>
                    <a:pt x="62" y="733"/>
                  </a:moveTo>
                  <a:lnTo>
                    <a:pt x="62" y="0"/>
                  </a:lnTo>
                  <a:lnTo>
                    <a:pt x="62" y="733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8" name="Freeform 458">
              <a:extLst>
                <a:ext uri="{FF2B5EF4-FFF2-40B4-BE49-F238E27FC236}">
                  <a16:creationId xmlns:a16="http://schemas.microsoft.com/office/drawing/2014/main" id="{ABBB3F9F-4EAB-40DB-9555-05D5646192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0490" y="2521309"/>
              <a:ext cx="128541" cy="141508"/>
            </a:xfrm>
            <a:custGeom>
              <a:avLst/>
              <a:gdLst>
                <a:gd name="T0" fmla="*/ 0 w 119"/>
                <a:gd name="T1" fmla="*/ 733 h 733"/>
                <a:gd name="T2" fmla="*/ 119 w 119"/>
                <a:gd name="T3" fmla="*/ 733 h 733"/>
                <a:gd name="T4" fmla="*/ 0 w 119"/>
                <a:gd name="T5" fmla="*/ 733 h 733"/>
                <a:gd name="T6" fmla="*/ 62 w 119"/>
                <a:gd name="T7" fmla="*/ 733 h 733"/>
                <a:gd name="T8" fmla="*/ 62 w 119"/>
                <a:gd name="T9" fmla="*/ 0 h 733"/>
                <a:gd name="T10" fmla="*/ 62 w 119"/>
                <a:gd name="T11" fmla="*/ 733 h 733"/>
                <a:gd name="T12" fmla="*/ 0 w 119"/>
                <a:gd name="T13" fmla="*/ 0 h 733"/>
                <a:gd name="T14" fmla="*/ 119 w 119"/>
                <a:gd name="T15" fmla="*/ 0 h 733"/>
                <a:gd name="T16" fmla="*/ 0 w 119"/>
                <a:gd name="T17" fmla="*/ 0 h 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733">
                  <a:moveTo>
                    <a:pt x="0" y="733"/>
                  </a:moveTo>
                  <a:lnTo>
                    <a:pt x="119" y="733"/>
                  </a:lnTo>
                  <a:lnTo>
                    <a:pt x="0" y="733"/>
                  </a:lnTo>
                  <a:close/>
                  <a:moveTo>
                    <a:pt x="62" y="733"/>
                  </a:moveTo>
                  <a:lnTo>
                    <a:pt x="62" y="0"/>
                  </a:lnTo>
                  <a:lnTo>
                    <a:pt x="62" y="733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09" name="Rectangle 459">
              <a:extLst>
                <a:ext uri="{FF2B5EF4-FFF2-40B4-BE49-F238E27FC236}">
                  <a16:creationId xmlns:a16="http://schemas.microsoft.com/office/drawing/2014/main" id="{B45BD144-0C21-4013-874B-546F0C64F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000" y="2586561"/>
              <a:ext cx="249521" cy="5115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0" name="Rectangle 460">
              <a:extLst>
                <a:ext uri="{FF2B5EF4-FFF2-40B4-BE49-F238E27FC236}">
                  <a16:creationId xmlns:a16="http://schemas.microsoft.com/office/drawing/2014/main" id="{8071860A-69E8-4E30-B908-A8D42C6E5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0000" y="2586561"/>
              <a:ext cx="249521" cy="5115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1" name="Freeform 461">
              <a:extLst>
                <a:ext uri="{FF2B5EF4-FFF2-40B4-BE49-F238E27FC236}">
                  <a16:creationId xmlns:a16="http://schemas.microsoft.com/office/drawing/2014/main" id="{B93D19D0-8505-49B1-BD46-EDB78AAE03D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0000" y="2617064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2" name="Freeform 462">
              <a:extLst>
                <a:ext uri="{FF2B5EF4-FFF2-40B4-BE49-F238E27FC236}">
                  <a16:creationId xmlns:a16="http://schemas.microsoft.com/office/drawing/2014/main" id="{4A055DF9-E144-4157-AD30-55E264151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1580" y="2486366"/>
              <a:ext cx="120980" cy="172011"/>
            </a:xfrm>
            <a:custGeom>
              <a:avLst/>
              <a:gdLst>
                <a:gd name="T0" fmla="*/ 0 w 112"/>
                <a:gd name="T1" fmla="*/ 891 h 891"/>
                <a:gd name="T2" fmla="*/ 112 w 112"/>
                <a:gd name="T3" fmla="*/ 891 h 891"/>
                <a:gd name="T4" fmla="*/ 0 w 112"/>
                <a:gd name="T5" fmla="*/ 891 h 891"/>
                <a:gd name="T6" fmla="*/ 56 w 112"/>
                <a:gd name="T7" fmla="*/ 891 h 891"/>
                <a:gd name="T8" fmla="*/ 56 w 112"/>
                <a:gd name="T9" fmla="*/ 0 h 891"/>
                <a:gd name="T10" fmla="*/ 56 w 112"/>
                <a:gd name="T11" fmla="*/ 891 h 891"/>
                <a:gd name="T12" fmla="*/ 0 w 112"/>
                <a:gd name="T13" fmla="*/ 0 h 891"/>
                <a:gd name="T14" fmla="*/ 112 w 112"/>
                <a:gd name="T15" fmla="*/ 0 h 891"/>
                <a:gd name="T16" fmla="*/ 0 w 112"/>
                <a:gd name="T17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91">
                  <a:moveTo>
                    <a:pt x="0" y="891"/>
                  </a:moveTo>
                  <a:lnTo>
                    <a:pt x="112" y="891"/>
                  </a:lnTo>
                  <a:lnTo>
                    <a:pt x="0" y="891"/>
                  </a:lnTo>
                  <a:close/>
                  <a:moveTo>
                    <a:pt x="56" y="891"/>
                  </a:moveTo>
                  <a:lnTo>
                    <a:pt x="56" y="0"/>
                  </a:lnTo>
                  <a:lnTo>
                    <a:pt x="56" y="891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3" name="Freeform 463">
              <a:extLst>
                <a:ext uri="{FF2B5EF4-FFF2-40B4-BE49-F238E27FC236}">
                  <a16:creationId xmlns:a16="http://schemas.microsoft.com/office/drawing/2014/main" id="{1B54A7E3-ABA3-4BFF-AAAC-7D49ECA27B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11580" y="2486366"/>
              <a:ext cx="120980" cy="172011"/>
            </a:xfrm>
            <a:custGeom>
              <a:avLst/>
              <a:gdLst>
                <a:gd name="T0" fmla="*/ 0 w 112"/>
                <a:gd name="T1" fmla="*/ 891 h 891"/>
                <a:gd name="T2" fmla="*/ 112 w 112"/>
                <a:gd name="T3" fmla="*/ 891 h 891"/>
                <a:gd name="T4" fmla="*/ 0 w 112"/>
                <a:gd name="T5" fmla="*/ 891 h 891"/>
                <a:gd name="T6" fmla="*/ 56 w 112"/>
                <a:gd name="T7" fmla="*/ 891 h 891"/>
                <a:gd name="T8" fmla="*/ 56 w 112"/>
                <a:gd name="T9" fmla="*/ 0 h 891"/>
                <a:gd name="T10" fmla="*/ 56 w 112"/>
                <a:gd name="T11" fmla="*/ 891 h 891"/>
                <a:gd name="T12" fmla="*/ 0 w 112"/>
                <a:gd name="T13" fmla="*/ 0 h 891"/>
                <a:gd name="T14" fmla="*/ 112 w 112"/>
                <a:gd name="T15" fmla="*/ 0 h 891"/>
                <a:gd name="T16" fmla="*/ 0 w 112"/>
                <a:gd name="T17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91">
                  <a:moveTo>
                    <a:pt x="0" y="891"/>
                  </a:moveTo>
                  <a:lnTo>
                    <a:pt x="112" y="891"/>
                  </a:lnTo>
                  <a:lnTo>
                    <a:pt x="0" y="891"/>
                  </a:lnTo>
                  <a:close/>
                  <a:moveTo>
                    <a:pt x="56" y="891"/>
                  </a:moveTo>
                  <a:lnTo>
                    <a:pt x="56" y="0"/>
                  </a:lnTo>
                  <a:lnTo>
                    <a:pt x="56" y="891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4" name="Rectangle 464">
              <a:extLst>
                <a:ext uri="{FF2B5EF4-FFF2-40B4-BE49-F238E27FC236}">
                  <a16:creationId xmlns:a16="http://schemas.microsoft.com/office/drawing/2014/main" id="{353C7B38-B741-42EA-B91B-DCB8B337D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0011" y="2559341"/>
              <a:ext cx="249521" cy="7838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5" name="Rectangle 465">
              <a:extLst>
                <a:ext uri="{FF2B5EF4-FFF2-40B4-BE49-F238E27FC236}">
                  <a16:creationId xmlns:a16="http://schemas.microsoft.com/office/drawing/2014/main" id="{52553CDC-9F4F-4CA9-9142-CE6380751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0011" y="2559341"/>
              <a:ext cx="249521" cy="7838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6" name="Freeform 466">
              <a:extLst>
                <a:ext uri="{FF2B5EF4-FFF2-40B4-BE49-F238E27FC236}">
                  <a16:creationId xmlns:a16="http://schemas.microsoft.com/office/drawing/2014/main" id="{88320FF5-B13C-421F-9885-87B2E7012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0011" y="2600654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7" name="Freeform 467">
              <a:extLst>
                <a:ext uri="{FF2B5EF4-FFF2-40B4-BE49-F238E27FC236}">
                  <a16:creationId xmlns:a16="http://schemas.microsoft.com/office/drawing/2014/main" id="{8A25519D-7BE9-47C8-B35D-88E5312BC6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1591" y="2570152"/>
              <a:ext cx="120980" cy="91507"/>
            </a:xfrm>
            <a:custGeom>
              <a:avLst/>
              <a:gdLst>
                <a:gd name="T0" fmla="*/ 0 w 112"/>
                <a:gd name="T1" fmla="*/ 474 h 474"/>
                <a:gd name="T2" fmla="*/ 112 w 112"/>
                <a:gd name="T3" fmla="*/ 474 h 474"/>
                <a:gd name="T4" fmla="*/ 0 w 112"/>
                <a:gd name="T5" fmla="*/ 474 h 474"/>
                <a:gd name="T6" fmla="*/ 56 w 112"/>
                <a:gd name="T7" fmla="*/ 474 h 474"/>
                <a:gd name="T8" fmla="*/ 56 w 112"/>
                <a:gd name="T9" fmla="*/ 0 h 474"/>
                <a:gd name="T10" fmla="*/ 56 w 112"/>
                <a:gd name="T11" fmla="*/ 474 h 474"/>
                <a:gd name="T12" fmla="*/ 0 w 112"/>
                <a:gd name="T13" fmla="*/ 0 h 474"/>
                <a:gd name="T14" fmla="*/ 112 w 112"/>
                <a:gd name="T15" fmla="*/ 0 h 474"/>
                <a:gd name="T16" fmla="*/ 0 w 112"/>
                <a:gd name="T1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74">
                  <a:moveTo>
                    <a:pt x="0" y="474"/>
                  </a:moveTo>
                  <a:lnTo>
                    <a:pt x="112" y="474"/>
                  </a:lnTo>
                  <a:lnTo>
                    <a:pt x="0" y="474"/>
                  </a:lnTo>
                  <a:close/>
                  <a:moveTo>
                    <a:pt x="56" y="474"/>
                  </a:moveTo>
                  <a:lnTo>
                    <a:pt x="56" y="0"/>
                  </a:lnTo>
                  <a:lnTo>
                    <a:pt x="56" y="474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8" name="Freeform 468">
              <a:extLst>
                <a:ext uri="{FF2B5EF4-FFF2-40B4-BE49-F238E27FC236}">
                  <a16:creationId xmlns:a16="http://schemas.microsoft.com/office/drawing/2014/main" id="{9D0C3A90-CAE4-471E-A016-63370DE09F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21591" y="2570152"/>
              <a:ext cx="120980" cy="91507"/>
            </a:xfrm>
            <a:custGeom>
              <a:avLst/>
              <a:gdLst>
                <a:gd name="T0" fmla="*/ 0 w 112"/>
                <a:gd name="T1" fmla="*/ 474 h 474"/>
                <a:gd name="T2" fmla="*/ 112 w 112"/>
                <a:gd name="T3" fmla="*/ 474 h 474"/>
                <a:gd name="T4" fmla="*/ 0 w 112"/>
                <a:gd name="T5" fmla="*/ 474 h 474"/>
                <a:gd name="T6" fmla="*/ 56 w 112"/>
                <a:gd name="T7" fmla="*/ 474 h 474"/>
                <a:gd name="T8" fmla="*/ 56 w 112"/>
                <a:gd name="T9" fmla="*/ 0 h 474"/>
                <a:gd name="T10" fmla="*/ 56 w 112"/>
                <a:gd name="T11" fmla="*/ 474 h 474"/>
                <a:gd name="T12" fmla="*/ 0 w 112"/>
                <a:gd name="T13" fmla="*/ 0 h 474"/>
                <a:gd name="T14" fmla="*/ 112 w 112"/>
                <a:gd name="T15" fmla="*/ 0 h 474"/>
                <a:gd name="T16" fmla="*/ 0 w 112"/>
                <a:gd name="T1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74">
                  <a:moveTo>
                    <a:pt x="0" y="474"/>
                  </a:moveTo>
                  <a:lnTo>
                    <a:pt x="112" y="474"/>
                  </a:lnTo>
                  <a:lnTo>
                    <a:pt x="0" y="474"/>
                  </a:lnTo>
                  <a:close/>
                  <a:moveTo>
                    <a:pt x="56" y="474"/>
                  </a:moveTo>
                  <a:lnTo>
                    <a:pt x="56" y="0"/>
                  </a:lnTo>
                  <a:lnTo>
                    <a:pt x="56" y="474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9" name="Rectangle 469">
              <a:extLst>
                <a:ext uri="{FF2B5EF4-FFF2-40B4-BE49-F238E27FC236}">
                  <a16:creationId xmlns:a16="http://schemas.microsoft.com/office/drawing/2014/main" id="{7253DB18-E150-4F19-93F3-27BE06A65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620" y="2601812"/>
              <a:ext cx="249521" cy="38032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0" name="Rectangle 470">
              <a:extLst>
                <a:ext uri="{FF2B5EF4-FFF2-40B4-BE49-F238E27FC236}">
                  <a16:creationId xmlns:a16="http://schemas.microsoft.com/office/drawing/2014/main" id="{607C42AB-A7C9-48D8-B6A3-B73747629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54620" y="2601812"/>
              <a:ext cx="249521" cy="38032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1" name="Freeform 471">
              <a:extLst>
                <a:ext uri="{FF2B5EF4-FFF2-40B4-BE49-F238E27FC236}">
                  <a16:creationId xmlns:a16="http://schemas.microsoft.com/office/drawing/2014/main" id="{5A0ECA03-9F5A-4683-AE9F-3C477BC09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4620" y="2620346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2" name="Freeform 472">
              <a:extLst>
                <a:ext uri="{FF2B5EF4-FFF2-40B4-BE49-F238E27FC236}">
                  <a16:creationId xmlns:a16="http://schemas.microsoft.com/office/drawing/2014/main" id="{CAFD6C7F-477C-463C-93C5-B11834F920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5120" y="2550653"/>
              <a:ext cx="128541" cy="75098"/>
            </a:xfrm>
            <a:custGeom>
              <a:avLst/>
              <a:gdLst>
                <a:gd name="T0" fmla="*/ 0 w 119"/>
                <a:gd name="T1" fmla="*/ 389 h 389"/>
                <a:gd name="T2" fmla="*/ 119 w 119"/>
                <a:gd name="T3" fmla="*/ 389 h 389"/>
                <a:gd name="T4" fmla="*/ 0 w 119"/>
                <a:gd name="T5" fmla="*/ 389 h 389"/>
                <a:gd name="T6" fmla="*/ 57 w 119"/>
                <a:gd name="T7" fmla="*/ 389 h 389"/>
                <a:gd name="T8" fmla="*/ 57 w 119"/>
                <a:gd name="T9" fmla="*/ 0 h 389"/>
                <a:gd name="T10" fmla="*/ 57 w 119"/>
                <a:gd name="T11" fmla="*/ 389 h 389"/>
                <a:gd name="T12" fmla="*/ 0 w 119"/>
                <a:gd name="T13" fmla="*/ 0 h 389"/>
                <a:gd name="T14" fmla="*/ 119 w 119"/>
                <a:gd name="T15" fmla="*/ 0 h 389"/>
                <a:gd name="T16" fmla="*/ 0 w 119"/>
                <a:gd name="T17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389">
                  <a:moveTo>
                    <a:pt x="0" y="389"/>
                  </a:moveTo>
                  <a:lnTo>
                    <a:pt x="119" y="389"/>
                  </a:lnTo>
                  <a:lnTo>
                    <a:pt x="0" y="389"/>
                  </a:lnTo>
                  <a:close/>
                  <a:moveTo>
                    <a:pt x="57" y="389"/>
                  </a:moveTo>
                  <a:lnTo>
                    <a:pt x="57" y="0"/>
                  </a:lnTo>
                  <a:lnTo>
                    <a:pt x="57" y="389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3" name="Freeform 473">
              <a:extLst>
                <a:ext uri="{FF2B5EF4-FFF2-40B4-BE49-F238E27FC236}">
                  <a16:creationId xmlns:a16="http://schemas.microsoft.com/office/drawing/2014/main" id="{2442B8C9-EF72-4CE0-B1F8-EF2A9E340D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25120" y="2550653"/>
              <a:ext cx="128541" cy="75098"/>
            </a:xfrm>
            <a:custGeom>
              <a:avLst/>
              <a:gdLst>
                <a:gd name="T0" fmla="*/ 0 w 119"/>
                <a:gd name="T1" fmla="*/ 389 h 389"/>
                <a:gd name="T2" fmla="*/ 119 w 119"/>
                <a:gd name="T3" fmla="*/ 389 h 389"/>
                <a:gd name="T4" fmla="*/ 0 w 119"/>
                <a:gd name="T5" fmla="*/ 389 h 389"/>
                <a:gd name="T6" fmla="*/ 57 w 119"/>
                <a:gd name="T7" fmla="*/ 389 h 389"/>
                <a:gd name="T8" fmla="*/ 57 w 119"/>
                <a:gd name="T9" fmla="*/ 0 h 389"/>
                <a:gd name="T10" fmla="*/ 57 w 119"/>
                <a:gd name="T11" fmla="*/ 389 h 389"/>
                <a:gd name="T12" fmla="*/ 0 w 119"/>
                <a:gd name="T13" fmla="*/ 0 h 389"/>
                <a:gd name="T14" fmla="*/ 119 w 119"/>
                <a:gd name="T15" fmla="*/ 0 h 389"/>
                <a:gd name="T16" fmla="*/ 0 w 119"/>
                <a:gd name="T17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389">
                  <a:moveTo>
                    <a:pt x="0" y="389"/>
                  </a:moveTo>
                  <a:lnTo>
                    <a:pt x="119" y="389"/>
                  </a:lnTo>
                  <a:lnTo>
                    <a:pt x="0" y="389"/>
                  </a:lnTo>
                  <a:close/>
                  <a:moveTo>
                    <a:pt x="57" y="389"/>
                  </a:moveTo>
                  <a:lnTo>
                    <a:pt x="57" y="0"/>
                  </a:lnTo>
                  <a:lnTo>
                    <a:pt x="57" y="389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4" name="Rectangle 474">
              <a:extLst>
                <a:ext uri="{FF2B5EF4-FFF2-40B4-BE49-F238E27FC236}">
                  <a16:creationId xmlns:a16="http://schemas.microsoft.com/office/drawing/2014/main" id="{DC9E3F80-7991-4631-999C-32F3E14DB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4630" y="2559341"/>
              <a:ext cx="249521" cy="33784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5" name="Rectangle 475">
              <a:extLst>
                <a:ext uri="{FF2B5EF4-FFF2-40B4-BE49-F238E27FC236}">
                  <a16:creationId xmlns:a16="http://schemas.microsoft.com/office/drawing/2014/main" id="{CD8A113D-7EE0-46F6-A676-EB24450B6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4630" y="2559341"/>
              <a:ext cx="249521" cy="33784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6" name="Freeform 476">
              <a:extLst>
                <a:ext uri="{FF2B5EF4-FFF2-40B4-BE49-F238E27FC236}">
                  <a16:creationId xmlns:a16="http://schemas.microsoft.com/office/drawing/2014/main" id="{CC03D31C-B5C3-4024-9CC5-F77A46C55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64630" y="2591967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7" name="Freeform 477">
              <a:extLst>
                <a:ext uri="{FF2B5EF4-FFF2-40B4-BE49-F238E27FC236}">
                  <a16:creationId xmlns:a16="http://schemas.microsoft.com/office/drawing/2014/main" id="{5FACC4B5-964E-41E6-A04B-ECA674D1CA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458" y="2486366"/>
              <a:ext cx="43207" cy="7722"/>
            </a:xfrm>
            <a:custGeom>
              <a:avLst/>
              <a:gdLst>
                <a:gd name="T0" fmla="*/ 40 w 40"/>
                <a:gd name="T1" fmla="*/ 17 h 40"/>
                <a:gd name="T2" fmla="*/ 34 w 40"/>
                <a:gd name="T3" fmla="*/ 34 h 40"/>
                <a:gd name="T4" fmla="*/ 17 w 40"/>
                <a:gd name="T5" fmla="*/ 40 h 40"/>
                <a:gd name="T6" fmla="*/ 6 w 40"/>
                <a:gd name="T7" fmla="*/ 34 h 40"/>
                <a:gd name="T8" fmla="*/ 0 w 40"/>
                <a:gd name="T9" fmla="*/ 17 h 40"/>
                <a:gd name="T10" fmla="*/ 6 w 40"/>
                <a:gd name="T11" fmla="*/ 6 h 40"/>
                <a:gd name="T12" fmla="*/ 17 w 40"/>
                <a:gd name="T13" fmla="*/ 0 h 40"/>
                <a:gd name="T14" fmla="*/ 34 w 40"/>
                <a:gd name="T15" fmla="*/ 6 h 40"/>
                <a:gd name="T16" fmla="*/ 40 w 40"/>
                <a:gd name="T17" fmla="*/ 1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17"/>
                  </a:moveTo>
                  <a:lnTo>
                    <a:pt x="34" y="34"/>
                  </a:lnTo>
                  <a:lnTo>
                    <a:pt x="17" y="40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8" name="Freeform 478">
              <a:extLst>
                <a:ext uri="{FF2B5EF4-FFF2-40B4-BE49-F238E27FC236}">
                  <a16:creationId xmlns:a16="http://schemas.microsoft.com/office/drawing/2014/main" id="{FCDE89D3-9361-4469-872A-2D7BE899A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9078" y="2431925"/>
              <a:ext cx="43207" cy="7722"/>
            </a:xfrm>
            <a:custGeom>
              <a:avLst/>
              <a:gdLst>
                <a:gd name="T0" fmla="*/ 40 w 40"/>
                <a:gd name="T1" fmla="*/ 23 h 40"/>
                <a:gd name="T2" fmla="*/ 34 w 40"/>
                <a:gd name="T3" fmla="*/ 34 h 40"/>
                <a:gd name="T4" fmla="*/ 17 w 40"/>
                <a:gd name="T5" fmla="*/ 40 h 40"/>
                <a:gd name="T6" fmla="*/ 6 w 40"/>
                <a:gd name="T7" fmla="*/ 34 h 40"/>
                <a:gd name="T8" fmla="*/ 0 w 40"/>
                <a:gd name="T9" fmla="*/ 23 h 40"/>
                <a:gd name="T10" fmla="*/ 6 w 40"/>
                <a:gd name="T11" fmla="*/ 6 h 40"/>
                <a:gd name="T12" fmla="*/ 17 w 40"/>
                <a:gd name="T13" fmla="*/ 0 h 40"/>
                <a:gd name="T14" fmla="*/ 34 w 40"/>
                <a:gd name="T15" fmla="*/ 6 h 40"/>
                <a:gd name="T16" fmla="*/ 40 w 40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23"/>
                  </a:moveTo>
                  <a:lnTo>
                    <a:pt x="34" y="34"/>
                  </a:lnTo>
                  <a:lnTo>
                    <a:pt x="17" y="40"/>
                  </a:lnTo>
                  <a:lnTo>
                    <a:pt x="6" y="34"/>
                  </a:lnTo>
                  <a:lnTo>
                    <a:pt x="0" y="23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29" name="Freeform 479">
              <a:extLst>
                <a:ext uri="{FF2B5EF4-FFF2-40B4-BE49-F238E27FC236}">
                  <a16:creationId xmlns:a16="http://schemas.microsoft.com/office/drawing/2014/main" id="{DB49DAAD-B98B-4C47-8283-CA2490EE3C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3697" y="2484243"/>
              <a:ext cx="42127" cy="6564"/>
            </a:xfrm>
            <a:custGeom>
              <a:avLst/>
              <a:gdLst>
                <a:gd name="T0" fmla="*/ 39 w 39"/>
                <a:gd name="T1" fmla="*/ 17 h 34"/>
                <a:gd name="T2" fmla="*/ 34 w 39"/>
                <a:gd name="T3" fmla="*/ 28 h 34"/>
                <a:gd name="T4" fmla="*/ 22 w 39"/>
                <a:gd name="T5" fmla="*/ 34 h 34"/>
                <a:gd name="T6" fmla="*/ 6 w 39"/>
                <a:gd name="T7" fmla="*/ 28 h 34"/>
                <a:gd name="T8" fmla="*/ 0 w 39"/>
                <a:gd name="T9" fmla="*/ 17 h 34"/>
                <a:gd name="T10" fmla="*/ 6 w 39"/>
                <a:gd name="T11" fmla="*/ 5 h 34"/>
                <a:gd name="T12" fmla="*/ 22 w 39"/>
                <a:gd name="T13" fmla="*/ 0 h 34"/>
                <a:gd name="T14" fmla="*/ 34 w 39"/>
                <a:gd name="T15" fmla="*/ 5 h 34"/>
                <a:gd name="T16" fmla="*/ 39 w 39"/>
                <a:gd name="T1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4">
                  <a:moveTo>
                    <a:pt x="39" y="17"/>
                  </a:moveTo>
                  <a:lnTo>
                    <a:pt x="34" y="28"/>
                  </a:lnTo>
                  <a:lnTo>
                    <a:pt x="22" y="34"/>
                  </a:lnTo>
                  <a:lnTo>
                    <a:pt x="6" y="28"/>
                  </a:lnTo>
                  <a:lnTo>
                    <a:pt x="0" y="17"/>
                  </a:lnTo>
                  <a:lnTo>
                    <a:pt x="6" y="5"/>
                  </a:lnTo>
                  <a:lnTo>
                    <a:pt x="22" y="0"/>
                  </a:lnTo>
                  <a:lnTo>
                    <a:pt x="34" y="5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0" name="Freeform 480">
              <a:extLst>
                <a:ext uri="{FF2B5EF4-FFF2-40B4-BE49-F238E27FC236}">
                  <a16:creationId xmlns:a16="http://schemas.microsoft.com/office/drawing/2014/main" id="{0F863895-E8CC-4188-9475-A2F2EA8BF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707" y="2411268"/>
              <a:ext cx="43207" cy="7529"/>
            </a:xfrm>
            <a:custGeom>
              <a:avLst/>
              <a:gdLst>
                <a:gd name="T0" fmla="*/ 40 w 40"/>
                <a:gd name="T1" fmla="*/ 17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17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17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1" name="Freeform 481">
              <a:extLst>
                <a:ext uri="{FF2B5EF4-FFF2-40B4-BE49-F238E27FC236}">
                  <a16:creationId xmlns:a16="http://schemas.microsoft.com/office/drawing/2014/main" id="{4C8B42AF-A538-4FF3-94BF-A56C19576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707" y="2344858"/>
              <a:ext cx="43207" cy="7529"/>
            </a:xfrm>
            <a:custGeom>
              <a:avLst/>
              <a:gdLst>
                <a:gd name="T0" fmla="*/ 40 w 40"/>
                <a:gd name="T1" fmla="*/ 23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23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23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23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2" name="Line 482">
              <a:extLst>
                <a:ext uri="{FF2B5EF4-FFF2-40B4-BE49-F238E27FC236}">
                  <a16:creationId xmlns:a16="http://schemas.microsoft.com/office/drawing/2014/main" id="{A19A73E2-0474-474A-83AE-5544C83E9C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7461" y="2413392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3" name="Line 483">
              <a:extLst>
                <a:ext uri="{FF2B5EF4-FFF2-40B4-BE49-F238E27FC236}">
                  <a16:creationId xmlns:a16="http://schemas.microsoft.com/office/drawing/2014/main" id="{3B55B4F3-8A62-4426-9866-BBD24F5ECF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7461" y="2415709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4" name="Line 484">
              <a:extLst>
                <a:ext uri="{FF2B5EF4-FFF2-40B4-BE49-F238E27FC236}">
                  <a16:creationId xmlns:a16="http://schemas.microsoft.com/office/drawing/2014/main" id="{E24F7E92-1EF1-4650-B1CE-5144EB5E2BA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7461" y="2416674"/>
              <a:ext cx="1296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5" name="Line 485">
              <a:extLst>
                <a:ext uri="{FF2B5EF4-FFF2-40B4-BE49-F238E27FC236}">
                  <a16:creationId xmlns:a16="http://schemas.microsoft.com/office/drawing/2014/main" id="{E416BE33-9A35-491A-9884-4542AAC161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55579" y="2416674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6" name="Line 486">
              <a:extLst>
                <a:ext uri="{FF2B5EF4-FFF2-40B4-BE49-F238E27FC236}">
                  <a16:creationId xmlns:a16="http://schemas.microsoft.com/office/drawing/2014/main" id="{E20988F9-1D6E-4BD4-B2D1-4B79CF2EF7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543697" y="2415709"/>
              <a:ext cx="23764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7" name="Line 487">
              <a:extLst>
                <a:ext uri="{FF2B5EF4-FFF2-40B4-BE49-F238E27FC236}">
                  <a16:creationId xmlns:a16="http://schemas.microsoft.com/office/drawing/2014/main" id="{EE22651A-F54C-47A8-BC04-C3C72E0F1C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7461" y="2411268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8" name="Line 488">
              <a:extLst>
                <a:ext uri="{FF2B5EF4-FFF2-40B4-BE49-F238E27FC236}">
                  <a16:creationId xmlns:a16="http://schemas.microsoft.com/office/drawing/2014/main" id="{4F4FBDAB-1781-4C87-8811-122D91A5753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67461" y="2413392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39" name="Line 489">
              <a:extLst>
                <a:ext uri="{FF2B5EF4-FFF2-40B4-BE49-F238E27FC236}">
                  <a16:creationId xmlns:a16="http://schemas.microsoft.com/office/drawing/2014/main" id="{E5642EAA-DEAC-4563-8919-E8DA0D4983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67461" y="2414550"/>
              <a:ext cx="1296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0" name="Line 490">
              <a:extLst>
                <a:ext uri="{FF2B5EF4-FFF2-40B4-BE49-F238E27FC236}">
                  <a16:creationId xmlns:a16="http://schemas.microsoft.com/office/drawing/2014/main" id="{67851000-5BE5-40A7-86BB-7F352712DF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55579" y="2414550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1" name="Line 491">
              <a:extLst>
                <a:ext uri="{FF2B5EF4-FFF2-40B4-BE49-F238E27FC236}">
                  <a16:creationId xmlns:a16="http://schemas.microsoft.com/office/drawing/2014/main" id="{7C285631-425B-438F-9C07-50471F276E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543697" y="2413392"/>
              <a:ext cx="23764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2" name="Line 492">
              <a:extLst>
                <a:ext uri="{FF2B5EF4-FFF2-40B4-BE49-F238E27FC236}">
                  <a16:creationId xmlns:a16="http://schemas.microsoft.com/office/drawing/2014/main" id="{926C5C3F-53EB-47C6-8A97-FEA2B42C5A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72070" y="2310108"/>
              <a:ext cx="0" cy="30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3" name="Line 493">
              <a:extLst>
                <a:ext uri="{FF2B5EF4-FFF2-40B4-BE49-F238E27FC236}">
                  <a16:creationId xmlns:a16="http://schemas.microsoft.com/office/drawing/2014/main" id="{9C50A004-6AC9-420B-A0EC-1B188C4B85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72070" y="2312232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4" name="Line 494">
              <a:extLst>
                <a:ext uri="{FF2B5EF4-FFF2-40B4-BE49-F238E27FC236}">
                  <a16:creationId xmlns:a16="http://schemas.microsoft.com/office/drawing/2014/main" id="{70FC6277-AD7B-423F-B85B-591552094D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2070" y="2313197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5" name="Line 495">
              <a:extLst>
                <a:ext uri="{FF2B5EF4-FFF2-40B4-BE49-F238E27FC236}">
                  <a16:creationId xmlns:a16="http://schemas.microsoft.com/office/drawing/2014/main" id="{4F3425BB-16AC-4AEA-9001-147C534C870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60188" y="2313197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6" name="Line 496">
              <a:extLst>
                <a:ext uri="{FF2B5EF4-FFF2-40B4-BE49-F238E27FC236}">
                  <a16:creationId xmlns:a16="http://schemas.microsoft.com/office/drawing/2014/main" id="{E5CBDE05-E192-4EF0-8B31-83DC1F18CC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53707" y="2312232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7" name="Line 497">
              <a:extLst>
                <a:ext uri="{FF2B5EF4-FFF2-40B4-BE49-F238E27FC236}">
                  <a16:creationId xmlns:a16="http://schemas.microsoft.com/office/drawing/2014/main" id="{0E490082-2EB8-4104-8C2F-69E61D2404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72070" y="2294857"/>
              <a:ext cx="0" cy="42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8" name="Line 498">
              <a:extLst>
                <a:ext uri="{FF2B5EF4-FFF2-40B4-BE49-F238E27FC236}">
                  <a16:creationId xmlns:a16="http://schemas.microsoft.com/office/drawing/2014/main" id="{3CB8278F-2550-4392-A030-68E652966E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72070" y="2298139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49" name="Line 499">
              <a:extLst>
                <a:ext uri="{FF2B5EF4-FFF2-40B4-BE49-F238E27FC236}">
                  <a16:creationId xmlns:a16="http://schemas.microsoft.com/office/drawing/2014/main" id="{EB0FE605-0594-43A6-978A-D51972C581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72070" y="2299104"/>
              <a:ext cx="11882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0" name="Line 500">
              <a:extLst>
                <a:ext uri="{FF2B5EF4-FFF2-40B4-BE49-F238E27FC236}">
                  <a16:creationId xmlns:a16="http://schemas.microsoft.com/office/drawing/2014/main" id="{92EAC4CB-7CDB-4344-BC9D-704F1BC9827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60188" y="2299104"/>
              <a:ext cx="11882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1" name="Line 501">
              <a:extLst>
                <a:ext uri="{FF2B5EF4-FFF2-40B4-BE49-F238E27FC236}">
                  <a16:creationId xmlns:a16="http://schemas.microsoft.com/office/drawing/2014/main" id="{FA0C2D73-0DED-4EFA-A171-E7D4B17FB90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53707" y="2298139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2" name="Line 502">
              <a:extLst>
                <a:ext uri="{FF2B5EF4-FFF2-40B4-BE49-F238E27FC236}">
                  <a16:creationId xmlns:a16="http://schemas.microsoft.com/office/drawing/2014/main" id="{4DD4A959-647D-4318-A420-9E8537D841F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82081" y="2411268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3" name="Line 503">
              <a:extLst>
                <a:ext uri="{FF2B5EF4-FFF2-40B4-BE49-F238E27FC236}">
                  <a16:creationId xmlns:a16="http://schemas.microsoft.com/office/drawing/2014/main" id="{195297BC-2605-44FF-9A3F-2907037CE2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82081" y="2413392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4" name="Line 504">
              <a:extLst>
                <a:ext uri="{FF2B5EF4-FFF2-40B4-BE49-F238E27FC236}">
                  <a16:creationId xmlns:a16="http://schemas.microsoft.com/office/drawing/2014/main" id="{E6CE96A1-FAAB-4C73-B1FC-80A377A04D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2081" y="2414550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5" name="Line 505">
              <a:extLst>
                <a:ext uri="{FF2B5EF4-FFF2-40B4-BE49-F238E27FC236}">
                  <a16:creationId xmlns:a16="http://schemas.microsoft.com/office/drawing/2014/main" id="{64BDC0F3-E0E6-49A8-9DE3-36C5BCC3FD9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70198" y="2414550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6" name="Line 506">
              <a:extLst>
                <a:ext uri="{FF2B5EF4-FFF2-40B4-BE49-F238E27FC236}">
                  <a16:creationId xmlns:a16="http://schemas.microsoft.com/office/drawing/2014/main" id="{60C40732-4766-4A64-91C8-7378EE0D3E6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63717" y="2413392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7" name="Line 507">
              <a:extLst>
                <a:ext uri="{FF2B5EF4-FFF2-40B4-BE49-F238E27FC236}">
                  <a16:creationId xmlns:a16="http://schemas.microsoft.com/office/drawing/2014/main" id="{5D72F4CC-D35C-42D6-B83D-0FDC9C1FB16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82081" y="2411268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8" name="Line 508">
              <a:extLst>
                <a:ext uri="{FF2B5EF4-FFF2-40B4-BE49-F238E27FC236}">
                  <a16:creationId xmlns:a16="http://schemas.microsoft.com/office/drawing/2014/main" id="{23FEE26F-4E3A-4D15-A1A5-E9DB1FB5E7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82081" y="2413392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59" name="Line 509">
              <a:extLst>
                <a:ext uri="{FF2B5EF4-FFF2-40B4-BE49-F238E27FC236}">
                  <a16:creationId xmlns:a16="http://schemas.microsoft.com/office/drawing/2014/main" id="{44C35E28-3139-4CD5-9D64-85AC50560F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82081" y="2414550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0" name="Line 510">
              <a:extLst>
                <a:ext uri="{FF2B5EF4-FFF2-40B4-BE49-F238E27FC236}">
                  <a16:creationId xmlns:a16="http://schemas.microsoft.com/office/drawing/2014/main" id="{EC17A286-06BA-44D9-87DF-9B60E4BFC0B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70198" y="2414550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1" name="Line 511">
              <a:extLst>
                <a:ext uri="{FF2B5EF4-FFF2-40B4-BE49-F238E27FC236}">
                  <a16:creationId xmlns:a16="http://schemas.microsoft.com/office/drawing/2014/main" id="{6B7B33D8-0BFA-49A2-89EE-A0D3D4F892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63717" y="2413392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2" name="Line 517">
              <a:extLst>
                <a:ext uri="{FF2B5EF4-FFF2-40B4-BE49-F238E27FC236}">
                  <a16:creationId xmlns:a16="http://schemas.microsoft.com/office/drawing/2014/main" id="{39D626B4-E79F-4835-93E9-958648CE2A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6617" y="3292790"/>
              <a:ext cx="34187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3" name="Line 518">
              <a:extLst>
                <a:ext uri="{FF2B5EF4-FFF2-40B4-BE49-F238E27FC236}">
                  <a16:creationId xmlns:a16="http://schemas.microsoft.com/office/drawing/2014/main" id="{1BA733D0-53EA-4FEA-A92F-1B6C38D77E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8509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4" name="Line 519">
              <a:extLst>
                <a:ext uri="{FF2B5EF4-FFF2-40B4-BE49-F238E27FC236}">
                  <a16:creationId xmlns:a16="http://schemas.microsoft.com/office/drawing/2014/main" id="{FCB77344-64EC-4F29-B1B4-2EB315DBD80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9599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5" name="Line 520">
              <a:extLst>
                <a:ext uri="{FF2B5EF4-FFF2-40B4-BE49-F238E27FC236}">
                  <a16:creationId xmlns:a16="http://schemas.microsoft.com/office/drawing/2014/main" id="{02338973-2D49-4933-BF82-567D044143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3128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6" name="Line 521">
              <a:extLst>
                <a:ext uri="{FF2B5EF4-FFF2-40B4-BE49-F238E27FC236}">
                  <a16:creationId xmlns:a16="http://schemas.microsoft.com/office/drawing/2014/main" id="{1DC865D0-50EE-4576-87FB-AE109A200A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13138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7" name="Line 522">
              <a:extLst>
                <a:ext uri="{FF2B5EF4-FFF2-40B4-BE49-F238E27FC236}">
                  <a16:creationId xmlns:a16="http://schemas.microsoft.com/office/drawing/2014/main" id="{842B5F20-66B6-4696-BEBC-FED45FB9DB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7748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8" name="Line 523">
              <a:extLst>
                <a:ext uri="{FF2B5EF4-FFF2-40B4-BE49-F238E27FC236}">
                  <a16:creationId xmlns:a16="http://schemas.microsoft.com/office/drawing/2014/main" id="{0ADA176B-5970-4323-8D2C-94C6D666383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27758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69" name="Line 524">
              <a:extLst>
                <a:ext uri="{FF2B5EF4-FFF2-40B4-BE49-F238E27FC236}">
                  <a16:creationId xmlns:a16="http://schemas.microsoft.com/office/drawing/2014/main" id="{ABBB1ED9-AE5C-44B2-9F4A-E5CE176E1C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768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0" name="Line 525">
              <a:extLst>
                <a:ext uri="{FF2B5EF4-FFF2-40B4-BE49-F238E27FC236}">
                  <a16:creationId xmlns:a16="http://schemas.microsoft.com/office/drawing/2014/main" id="{E61DDC31-B5C1-40F1-9BC8-D1CF9F5E95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2377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1" name="Line 526">
              <a:extLst>
                <a:ext uri="{FF2B5EF4-FFF2-40B4-BE49-F238E27FC236}">
                  <a16:creationId xmlns:a16="http://schemas.microsoft.com/office/drawing/2014/main" id="{699A7B92-B17E-4A4E-A7B2-787F163995C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2388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2" name="Line 527">
              <a:extLst>
                <a:ext uri="{FF2B5EF4-FFF2-40B4-BE49-F238E27FC236}">
                  <a16:creationId xmlns:a16="http://schemas.microsoft.com/office/drawing/2014/main" id="{22ACAA6A-8331-476E-BCE0-FE45E8D3D5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6997" y="329279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73" name="Rectangle 529">
              <a:extLst>
                <a:ext uri="{FF2B5EF4-FFF2-40B4-BE49-F238E27FC236}">
                  <a16:creationId xmlns:a16="http://schemas.microsoft.com/office/drawing/2014/main" id="{743C4A8B-02EF-4D35-A5D2-930EE55BC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2153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90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4" name="Rectangle 530">
              <a:extLst>
                <a:ext uri="{FF2B5EF4-FFF2-40B4-BE49-F238E27FC236}">
                  <a16:creationId xmlns:a16="http://schemas.microsoft.com/office/drawing/2014/main" id="{D1722DF7-62EC-4BC6-A5AF-3D597A1E1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8624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5" name="Rectangle 531">
              <a:extLst>
                <a:ext uri="{FF2B5EF4-FFF2-40B4-BE49-F238E27FC236}">
                  <a16:creationId xmlns:a16="http://schemas.microsoft.com/office/drawing/2014/main" id="{82A366E9-1206-4B9A-947F-788E8918B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7533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70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6" name="Rectangle 532">
              <a:extLst>
                <a:ext uri="{FF2B5EF4-FFF2-40B4-BE49-F238E27FC236}">
                  <a16:creationId xmlns:a16="http://schemas.microsoft.com/office/drawing/2014/main" id="{9DD686FE-F3DA-44A7-9C93-D94A9586B3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004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7" name="Rectangle 533">
              <a:extLst>
                <a:ext uri="{FF2B5EF4-FFF2-40B4-BE49-F238E27FC236}">
                  <a16:creationId xmlns:a16="http://schemas.microsoft.com/office/drawing/2014/main" id="{9096067E-6F4D-4B6C-8C0F-722BFFF2D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3994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8" name="Rectangle 534">
              <a:extLst>
                <a:ext uri="{FF2B5EF4-FFF2-40B4-BE49-F238E27FC236}">
                  <a16:creationId xmlns:a16="http://schemas.microsoft.com/office/drawing/2014/main" id="{80BC76D9-8681-4083-8CE5-B715EFC5B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2904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79" name="Rectangle 535">
              <a:extLst>
                <a:ext uri="{FF2B5EF4-FFF2-40B4-BE49-F238E27FC236}">
                  <a16:creationId xmlns:a16="http://schemas.microsoft.com/office/drawing/2014/main" id="{EE22BA9F-E3DE-4383-9E16-D2ED7A642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9374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0" name="Rectangle 536">
              <a:extLst>
                <a:ext uri="{FF2B5EF4-FFF2-40B4-BE49-F238E27FC236}">
                  <a16:creationId xmlns:a16="http://schemas.microsoft.com/office/drawing/2014/main" id="{2FD1FB97-2E3B-4DDA-BAD1-4C5AC36DC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9365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1" name="Rectangle 537">
              <a:extLst>
                <a:ext uri="{FF2B5EF4-FFF2-40B4-BE49-F238E27FC236}">
                  <a16:creationId xmlns:a16="http://schemas.microsoft.com/office/drawing/2014/main" id="{C5D6BC54-6A51-483F-B440-5F910C28E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4755" y="329916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2" name="Rectangle 538">
              <a:extLst>
                <a:ext uri="{FF2B5EF4-FFF2-40B4-BE49-F238E27FC236}">
                  <a16:creationId xmlns:a16="http://schemas.microsoft.com/office/drawing/2014/main" id="{2E3DC913-41D1-4996-B79F-A7F42AE52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627" y="3299161"/>
              <a:ext cx="42127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83" name="Line 539">
              <a:extLst>
                <a:ext uri="{FF2B5EF4-FFF2-40B4-BE49-F238E27FC236}">
                  <a16:creationId xmlns:a16="http://schemas.microsoft.com/office/drawing/2014/main" id="{947BFD97-1502-41A2-8E17-16E2A1C6504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6617" y="2811508"/>
              <a:ext cx="0" cy="481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4" name="Line 540">
              <a:extLst>
                <a:ext uri="{FF2B5EF4-FFF2-40B4-BE49-F238E27FC236}">
                  <a16:creationId xmlns:a16="http://schemas.microsoft.com/office/drawing/2014/main" id="{62970D4A-A9D4-45F3-A28F-2478D71174E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9891" y="3268852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5" name="Line 541">
              <a:extLst>
                <a:ext uri="{FF2B5EF4-FFF2-40B4-BE49-F238E27FC236}">
                  <a16:creationId xmlns:a16="http://schemas.microsoft.com/office/drawing/2014/main" id="{7E3F5F87-D7AE-476F-A83E-714668C40F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9891" y="3182750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6" name="Line 542">
              <a:extLst>
                <a:ext uri="{FF2B5EF4-FFF2-40B4-BE49-F238E27FC236}">
                  <a16:creationId xmlns:a16="http://schemas.microsoft.com/office/drawing/2014/main" id="{0B1031DF-2AE8-4EF9-9F4B-4A4F6EB6A6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9891" y="3095683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7" name="Line 543">
              <a:extLst>
                <a:ext uri="{FF2B5EF4-FFF2-40B4-BE49-F238E27FC236}">
                  <a16:creationId xmlns:a16="http://schemas.microsoft.com/office/drawing/2014/main" id="{6E921632-CF91-46D4-BAE4-35208F487C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9891" y="3008616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8" name="Line 544">
              <a:extLst>
                <a:ext uri="{FF2B5EF4-FFF2-40B4-BE49-F238E27FC236}">
                  <a16:creationId xmlns:a16="http://schemas.microsoft.com/office/drawing/2014/main" id="{DBBA4439-94E0-4096-B903-447412A47A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9891" y="2922514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89" name="Line 545">
              <a:extLst>
                <a:ext uri="{FF2B5EF4-FFF2-40B4-BE49-F238E27FC236}">
                  <a16:creationId xmlns:a16="http://schemas.microsoft.com/office/drawing/2014/main" id="{87AD6338-D9C5-4A67-A8BE-E151F6849DB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9891" y="2835447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0" name="Rectangle 548">
              <a:extLst>
                <a:ext uri="{FF2B5EF4-FFF2-40B4-BE49-F238E27FC236}">
                  <a16:creationId xmlns:a16="http://schemas.microsoft.com/office/drawing/2014/main" id="{9917E330-4879-4D0D-87FA-B4F03B121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645" y="2795130"/>
              <a:ext cx="90735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1" name="Rectangle 549">
              <a:extLst>
                <a:ext uri="{FF2B5EF4-FFF2-40B4-BE49-F238E27FC236}">
                  <a16:creationId xmlns:a16="http://schemas.microsoft.com/office/drawing/2014/main" id="{710B9D47-F397-4607-BB0F-315F980E0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409" y="2882198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2" name="Rectangle 550">
              <a:extLst>
                <a:ext uri="{FF2B5EF4-FFF2-40B4-BE49-F238E27FC236}">
                  <a16:creationId xmlns:a16="http://schemas.microsoft.com/office/drawing/2014/main" id="{D6C4C191-AE1D-4A89-9227-89028BD15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409" y="2968106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3" name="Rectangle 551">
              <a:extLst>
                <a:ext uri="{FF2B5EF4-FFF2-40B4-BE49-F238E27FC236}">
                  <a16:creationId xmlns:a16="http://schemas.microsoft.com/office/drawing/2014/main" id="{AFB14A2B-3383-4F70-8FD5-850D7BCE9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409" y="3055174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4" name="Rectangle 552">
              <a:extLst>
                <a:ext uri="{FF2B5EF4-FFF2-40B4-BE49-F238E27FC236}">
                  <a16:creationId xmlns:a16="http://schemas.microsoft.com/office/drawing/2014/main" id="{346A62FA-3113-4984-A2A8-34EB53857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409" y="31422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5" name="Rectangle 553">
              <a:extLst>
                <a:ext uri="{FF2B5EF4-FFF2-40B4-BE49-F238E27FC236}">
                  <a16:creationId xmlns:a16="http://schemas.microsoft.com/office/drawing/2014/main" id="{780B28AD-DF20-4CC2-A6B6-9D96C973E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2253" y="3228342"/>
              <a:ext cx="42127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96" name="Freeform 554">
              <a:extLst>
                <a:ext uri="{FF2B5EF4-FFF2-40B4-BE49-F238E27FC236}">
                  <a16:creationId xmlns:a16="http://schemas.microsoft.com/office/drawing/2014/main" id="{39BD0EF2-031E-4C81-9459-3AE010B96B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8019" y="3175221"/>
              <a:ext cx="122060" cy="0"/>
            </a:xfrm>
            <a:custGeom>
              <a:avLst/>
              <a:gdLst>
                <a:gd name="T0" fmla="*/ 0 w 113"/>
                <a:gd name="T1" fmla="*/ 113 w 113"/>
                <a:gd name="T2" fmla="*/ 0 w 113"/>
                <a:gd name="T3" fmla="*/ 0 w 113"/>
                <a:gd name="T4" fmla="*/ 113 w 113"/>
                <a:gd name="T5" fmla="*/ 0 w 1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7" name="Freeform 555">
              <a:extLst>
                <a:ext uri="{FF2B5EF4-FFF2-40B4-BE49-F238E27FC236}">
                  <a16:creationId xmlns:a16="http://schemas.microsoft.com/office/drawing/2014/main" id="{14D5BF2C-B060-4A30-9E1A-049B8FC30DF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529" y="3175221"/>
              <a:ext cx="243040" cy="0"/>
            </a:xfrm>
            <a:custGeom>
              <a:avLst/>
              <a:gdLst>
                <a:gd name="T0" fmla="*/ 225 w 225"/>
                <a:gd name="T1" fmla="*/ 0 w 225"/>
                <a:gd name="T2" fmla="*/ 225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225" y="0"/>
                  </a:moveTo>
                  <a:lnTo>
                    <a:pt x="0" y="0"/>
                  </a:lnTo>
                  <a:lnTo>
                    <a:pt x="225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8" name="Freeform 556">
              <a:extLst>
                <a:ext uri="{FF2B5EF4-FFF2-40B4-BE49-F238E27FC236}">
                  <a16:creationId xmlns:a16="http://schemas.microsoft.com/office/drawing/2014/main" id="{0F9CAC9E-1B9A-4BAE-8A57-8F07CB4477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529" y="3175221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99" name="Freeform 557">
              <a:extLst>
                <a:ext uri="{FF2B5EF4-FFF2-40B4-BE49-F238E27FC236}">
                  <a16:creationId xmlns:a16="http://schemas.microsoft.com/office/drawing/2014/main" id="{A99A8937-82D7-4231-A2B1-29F687250C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8029" y="3204565"/>
              <a:ext cx="122060" cy="58688"/>
            </a:xfrm>
            <a:custGeom>
              <a:avLst/>
              <a:gdLst>
                <a:gd name="T0" fmla="*/ 0 w 113"/>
                <a:gd name="T1" fmla="*/ 304 h 304"/>
                <a:gd name="T2" fmla="*/ 113 w 113"/>
                <a:gd name="T3" fmla="*/ 304 h 304"/>
                <a:gd name="T4" fmla="*/ 0 w 113"/>
                <a:gd name="T5" fmla="*/ 304 h 304"/>
                <a:gd name="T6" fmla="*/ 57 w 113"/>
                <a:gd name="T7" fmla="*/ 304 h 304"/>
                <a:gd name="T8" fmla="*/ 57 w 113"/>
                <a:gd name="T9" fmla="*/ 0 h 304"/>
                <a:gd name="T10" fmla="*/ 57 w 113"/>
                <a:gd name="T11" fmla="*/ 304 h 304"/>
                <a:gd name="T12" fmla="*/ 0 w 113"/>
                <a:gd name="T13" fmla="*/ 0 h 304"/>
                <a:gd name="T14" fmla="*/ 113 w 113"/>
                <a:gd name="T15" fmla="*/ 0 h 304"/>
                <a:gd name="T16" fmla="*/ 0 w 113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04">
                  <a:moveTo>
                    <a:pt x="0" y="304"/>
                  </a:moveTo>
                  <a:lnTo>
                    <a:pt x="113" y="304"/>
                  </a:lnTo>
                  <a:lnTo>
                    <a:pt x="0" y="304"/>
                  </a:lnTo>
                  <a:close/>
                  <a:moveTo>
                    <a:pt x="57" y="304"/>
                  </a:moveTo>
                  <a:lnTo>
                    <a:pt x="57" y="0"/>
                  </a:lnTo>
                  <a:lnTo>
                    <a:pt x="57" y="304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0" name="Freeform 558">
              <a:extLst>
                <a:ext uri="{FF2B5EF4-FFF2-40B4-BE49-F238E27FC236}">
                  <a16:creationId xmlns:a16="http://schemas.microsoft.com/office/drawing/2014/main" id="{5B56EF1C-2234-4034-8A63-1759FE559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8029" y="3204565"/>
              <a:ext cx="122060" cy="58688"/>
            </a:xfrm>
            <a:custGeom>
              <a:avLst/>
              <a:gdLst>
                <a:gd name="T0" fmla="*/ 0 w 113"/>
                <a:gd name="T1" fmla="*/ 304 h 304"/>
                <a:gd name="T2" fmla="*/ 113 w 113"/>
                <a:gd name="T3" fmla="*/ 304 h 304"/>
                <a:gd name="T4" fmla="*/ 0 w 113"/>
                <a:gd name="T5" fmla="*/ 304 h 304"/>
                <a:gd name="T6" fmla="*/ 57 w 113"/>
                <a:gd name="T7" fmla="*/ 304 h 304"/>
                <a:gd name="T8" fmla="*/ 57 w 113"/>
                <a:gd name="T9" fmla="*/ 0 h 304"/>
                <a:gd name="T10" fmla="*/ 57 w 113"/>
                <a:gd name="T11" fmla="*/ 304 h 304"/>
                <a:gd name="T12" fmla="*/ 0 w 113"/>
                <a:gd name="T13" fmla="*/ 0 h 304"/>
                <a:gd name="T14" fmla="*/ 113 w 113"/>
                <a:gd name="T15" fmla="*/ 0 h 304"/>
                <a:gd name="T16" fmla="*/ 0 w 113"/>
                <a:gd name="T1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04">
                  <a:moveTo>
                    <a:pt x="0" y="304"/>
                  </a:moveTo>
                  <a:lnTo>
                    <a:pt x="113" y="304"/>
                  </a:lnTo>
                  <a:lnTo>
                    <a:pt x="0" y="304"/>
                  </a:lnTo>
                  <a:close/>
                  <a:moveTo>
                    <a:pt x="57" y="304"/>
                  </a:moveTo>
                  <a:lnTo>
                    <a:pt x="57" y="0"/>
                  </a:lnTo>
                  <a:lnTo>
                    <a:pt x="57" y="304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1" name="Rectangle 559">
              <a:extLst>
                <a:ext uri="{FF2B5EF4-FFF2-40B4-BE49-F238E27FC236}">
                  <a16:creationId xmlns:a16="http://schemas.microsoft.com/office/drawing/2014/main" id="{07F75308-BAE7-466B-B404-DBC8F390C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059" y="3204565"/>
              <a:ext cx="249521" cy="58688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2" name="Rectangle 560">
              <a:extLst>
                <a:ext uri="{FF2B5EF4-FFF2-40B4-BE49-F238E27FC236}">
                  <a16:creationId xmlns:a16="http://schemas.microsoft.com/office/drawing/2014/main" id="{8072F034-9171-47F3-AC6C-B8A618725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1059" y="3204565"/>
              <a:ext cx="249521" cy="5868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3" name="Freeform 561">
              <a:extLst>
                <a:ext uri="{FF2B5EF4-FFF2-40B4-BE49-F238E27FC236}">
                  <a16:creationId xmlns:a16="http://schemas.microsoft.com/office/drawing/2014/main" id="{A9B48B0E-2D6A-414A-9051-EFC82DB824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1059" y="3233909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4" name="Freeform 562">
              <a:extLst>
                <a:ext uri="{FF2B5EF4-FFF2-40B4-BE49-F238E27FC236}">
                  <a16:creationId xmlns:a16="http://schemas.microsoft.com/office/drawing/2014/main" id="{264B0855-5FAF-4D83-AB63-40036C4221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2639" y="3213252"/>
              <a:ext cx="122060" cy="35908"/>
            </a:xfrm>
            <a:custGeom>
              <a:avLst/>
              <a:gdLst>
                <a:gd name="T0" fmla="*/ 0 w 113"/>
                <a:gd name="T1" fmla="*/ 186 h 186"/>
                <a:gd name="T2" fmla="*/ 113 w 113"/>
                <a:gd name="T3" fmla="*/ 186 h 186"/>
                <a:gd name="T4" fmla="*/ 0 w 113"/>
                <a:gd name="T5" fmla="*/ 186 h 186"/>
                <a:gd name="T6" fmla="*/ 56 w 113"/>
                <a:gd name="T7" fmla="*/ 186 h 186"/>
                <a:gd name="T8" fmla="*/ 56 w 113"/>
                <a:gd name="T9" fmla="*/ 0 h 186"/>
                <a:gd name="T10" fmla="*/ 56 w 113"/>
                <a:gd name="T11" fmla="*/ 186 h 186"/>
                <a:gd name="T12" fmla="*/ 0 w 113"/>
                <a:gd name="T13" fmla="*/ 0 h 186"/>
                <a:gd name="T14" fmla="*/ 113 w 113"/>
                <a:gd name="T15" fmla="*/ 0 h 186"/>
                <a:gd name="T16" fmla="*/ 0 w 113"/>
                <a:gd name="T1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86">
                  <a:moveTo>
                    <a:pt x="0" y="186"/>
                  </a:moveTo>
                  <a:lnTo>
                    <a:pt x="113" y="186"/>
                  </a:lnTo>
                  <a:lnTo>
                    <a:pt x="0" y="186"/>
                  </a:lnTo>
                  <a:close/>
                  <a:moveTo>
                    <a:pt x="56" y="186"/>
                  </a:moveTo>
                  <a:lnTo>
                    <a:pt x="56" y="0"/>
                  </a:lnTo>
                  <a:lnTo>
                    <a:pt x="56" y="186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5" name="Freeform 563">
              <a:extLst>
                <a:ext uri="{FF2B5EF4-FFF2-40B4-BE49-F238E27FC236}">
                  <a16:creationId xmlns:a16="http://schemas.microsoft.com/office/drawing/2014/main" id="{DED28FC9-781B-42DF-BCDE-404E6D5D634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2639" y="3213252"/>
              <a:ext cx="122060" cy="35908"/>
            </a:xfrm>
            <a:custGeom>
              <a:avLst/>
              <a:gdLst>
                <a:gd name="T0" fmla="*/ 0 w 113"/>
                <a:gd name="T1" fmla="*/ 186 h 186"/>
                <a:gd name="T2" fmla="*/ 113 w 113"/>
                <a:gd name="T3" fmla="*/ 186 h 186"/>
                <a:gd name="T4" fmla="*/ 0 w 113"/>
                <a:gd name="T5" fmla="*/ 186 h 186"/>
                <a:gd name="T6" fmla="*/ 56 w 113"/>
                <a:gd name="T7" fmla="*/ 186 h 186"/>
                <a:gd name="T8" fmla="*/ 56 w 113"/>
                <a:gd name="T9" fmla="*/ 0 h 186"/>
                <a:gd name="T10" fmla="*/ 56 w 113"/>
                <a:gd name="T11" fmla="*/ 186 h 186"/>
                <a:gd name="T12" fmla="*/ 0 w 113"/>
                <a:gd name="T13" fmla="*/ 0 h 186"/>
                <a:gd name="T14" fmla="*/ 113 w 113"/>
                <a:gd name="T15" fmla="*/ 0 h 186"/>
                <a:gd name="T16" fmla="*/ 0 w 113"/>
                <a:gd name="T17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86">
                  <a:moveTo>
                    <a:pt x="0" y="186"/>
                  </a:moveTo>
                  <a:lnTo>
                    <a:pt x="113" y="186"/>
                  </a:lnTo>
                  <a:lnTo>
                    <a:pt x="0" y="186"/>
                  </a:lnTo>
                  <a:close/>
                  <a:moveTo>
                    <a:pt x="56" y="186"/>
                  </a:moveTo>
                  <a:lnTo>
                    <a:pt x="56" y="0"/>
                  </a:lnTo>
                  <a:lnTo>
                    <a:pt x="56" y="186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6" name="Rectangle 564">
              <a:extLst>
                <a:ext uri="{FF2B5EF4-FFF2-40B4-BE49-F238E27FC236}">
                  <a16:creationId xmlns:a16="http://schemas.microsoft.com/office/drawing/2014/main" id="{BC13AFB6-9DDF-4A85-80AA-59A2AA8A2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149" y="3216534"/>
              <a:ext cx="248440" cy="2181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7" name="Rectangle 565">
              <a:extLst>
                <a:ext uri="{FF2B5EF4-FFF2-40B4-BE49-F238E27FC236}">
                  <a16:creationId xmlns:a16="http://schemas.microsoft.com/office/drawing/2014/main" id="{601DF97D-BAEF-4E8A-A619-D2C6A6177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2149" y="3216534"/>
              <a:ext cx="248440" cy="2181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8" name="Freeform 566">
              <a:extLst>
                <a:ext uri="{FF2B5EF4-FFF2-40B4-BE49-F238E27FC236}">
                  <a16:creationId xmlns:a16="http://schemas.microsoft.com/office/drawing/2014/main" id="{31C46EE2-FF1E-4DA5-8DF9-8EEFC4540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2149" y="3231785"/>
              <a:ext cx="248440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09" name="Freeform 567">
              <a:extLst>
                <a:ext uri="{FF2B5EF4-FFF2-40B4-BE49-F238E27FC236}">
                  <a16:creationId xmlns:a16="http://schemas.microsoft.com/office/drawing/2014/main" id="{4D94D925-A63A-44E6-AA95-D702C78D9A7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648" y="3122903"/>
              <a:ext cx="122060" cy="139385"/>
            </a:xfrm>
            <a:custGeom>
              <a:avLst/>
              <a:gdLst>
                <a:gd name="T0" fmla="*/ 0 w 113"/>
                <a:gd name="T1" fmla="*/ 722 h 722"/>
                <a:gd name="T2" fmla="*/ 113 w 113"/>
                <a:gd name="T3" fmla="*/ 722 h 722"/>
                <a:gd name="T4" fmla="*/ 0 w 113"/>
                <a:gd name="T5" fmla="*/ 722 h 722"/>
                <a:gd name="T6" fmla="*/ 56 w 113"/>
                <a:gd name="T7" fmla="*/ 722 h 722"/>
                <a:gd name="T8" fmla="*/ 56 w 113"/>
                <a:gd name="T9" fmla="*/ 0 h 722"/>
                <a:gd name="T10" fmla="*/ 56 w 113"/>
                <a:gd name="T11" fmla="*/ 722 h 722"/>
                <a:gd name="T12" fmla="*/ 0 w 113"/>
                <a:gd name="T13" fmla="*/ 0 h 722"/>
                <a:gd name="T14" fmla="*/ 113 w 113"/>
                <a:gd name="T15" fmla="*/ 0 h 722"/>
                <a:gd name="T16" fmla="*/ 0 w 113"/>
                <a:gd name="T17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722">
                  <a:moveTo>
                    <a:pt x="0" y="722"/>
                  </a:moveTo>
                  <a:lnTo>
                    <a:pt x="113" y="722"/>
                  </a:lnTo>
                  <a:lnTo>
                    <a:pt x="0" y="722"/>
                  </a:lnTo>
                  <a:close/>
                  <a:moveTo>
                    <a:pt x="56" y="722"/>
                  </a:moveTo>
                  <a:lnTo>
                    <a:pt x="56" y="0"/>
                  </a:lnTo>
                  <a:lnTo>
                    <a:pt x="56" y="722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0" name="Freeform 568">
              <a:extLst>
                <a:ext uri="{FF2B5EF4-FFF2-40B4-BE49-F238E27FC236}">
                  <a16:creationId xmlns:a16="http://schemas.microsoft.com/office/drawing/2014/main" id="{21F17CF0-44C8-4364-BCDB-9E31A83D35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2648" y="3122903"/>
              <a:ext cx="122060" cy="139385"/>
            </a:xfrm>
            <a:custGeom>
              <a:avLst/>
              <a:gdLst>
                <a:gd name="T0" fmla="*/ 0 w 113"/>
                <a:gd name="T1" fmla="*/ 722 h 722"/>
                <a:gd name="T2" fmla="*/ 113 w 113"/>
                <a:gd name="T3" fmla="*/ 722 h 722"/>
                <a:gd name="T4" fmla="*/ 0 w 113"/>
                <a:gd name="T5" fmla="*/ 722 h 722"/>
                <a:gd name="T6" fmla="*/ 56 w 113"/>
                <a:gd name="T7" fmla="*/ 722 h 722"/>
                <a:gd name="T8" fmla="*/ 56 w 113"/>
                <a:gd name="T9" fmla="*/ 0 h 722"/>
                <a:gd name="T10" fmla="*/ 56 w 113"/>
                <a:gd name="T11" fmla="*/ 722 h 722"/>
                <a:gd name="T12" fmla="*/ 0 w 113"/>
                <a:gd name="T13" fmla="*/ 0 h 722"/>
                <a:gd name="T14" fmla="*/ 113 w 113"/>
                <a:gd name="T15" fmla="*/ 0 h 722"/>
                <a:gd name="T16" fmla="*/ 0 w 113"/>
                <a:gd name="T17" fmla="*/ 0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722">
                  <a:moveTo>
                    <a:pt x="0" y="722"/>
                  </a:moveTo>
                  <a:lnTo>
                    <a:pt x="113" y="722"/>
                  </a:lnTo>
                  <a:lnTo>
                    <a:pt x="0" y="722"/>
                  </a:lnTo>
                  <a:close/>
                  <a:moveTo>
                    <a:pt x="56" y="722"/>
                  </a:moveTo>
                  <a:lnTo>
                    <a:pt x="56" y="0"/>
                  </a:lnTo>
                  <a:lnTo>
                    <a:pt x="56" y="722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1" name="Rectangle 569">
              <a:extLst>
                <a:ext uri="{FF2B5EF4-FFF2-40B4-BE49-F238E27FC236}">
                  <a16:creationId xmlns:a16="http://schemas.microsoft.com/office/drawing/2014/main" id="{02AA9EA9-F993-4A12-A950-A470B13D0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2159" y="3193754"/>
              <a:ext cx="243040" cy="6312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2" name="Rectangle 570">
              <a:extLst>
                <a:ext uri="{FF2B5EF4-FFF2-40B4-BE49-F238E27FC236}">
                  <a16:creationId xmlns:a16="http://schemas.microsoft.com/office/drawing/2014/main" id="{1A08347C-A2D2-4E45-98A0-B601595C0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2159" y="3193754"/>
              <a:ext cx="243040" cy="6312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3" name="Freeform 571">
              <a:extLst>
                <a:ext uri="{FF2B5EF4-FFF2-40B4-BE49-F238E27FC236}">
                  <a16:creationId xmlns:a16="http://schemas.microsoft.com/office/drawing/2014/main" id="{2D6A6835-7747-47B7-B461-1F5169448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2159" y="3247037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4" name="Freeform 572">
              <a:extLst>
                <a:ext uri="{FF2B5EF4-FFF2-40B4-BE49-F238E27FC236}">
                  <a16:creationId xmlns:a16="http://schemas.microsoft.com/office/drawing/2014/main" id="{BA7FB45D-EEEA-4636-B5A4-EB55E5F142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7258" y="3131591"/>
              <a:ext cx="127461" cy="130697"/>
            </a:xfrm>
            <a:custGeom>
              <a:avLst/>
              <a:gdLst>
                <a:gd name="T0" fmla="*/ 0 w 118"/>
                <a:gd name="T1" fmla="*/ 677 h 677"/>
                <a:gd name="T2" fmla="*/ 118 w 118"/>
                <a:gd name="T3" fmla="*/ 677 h 677"/>
                <a:gd name="T4" fmla="*/ 0 w 118"/>
                <a:gd name="T5" fmla="*/ 677 h 677"/>
                <a:gd name="T6" fmla="*/ 56 w 118"/>
                <a:gd name="T7" fmla="*/ 677 h 677"/>
                <a:gd name="T8" fmla="*/ 56 w 118"/>
                <a:gd name="T9" fmla="*/ 0 h 677"/>
                <a:gd name="T10" fmla="*/ 56 w 118"/>
                <a:gd name="T11" fmla="*/ 677 h 677"/>
                <a:gd name="T12" fmla="*/ 0 w 118"/>
                <a:gd name="T13" fmla="*/ 0 h 677"/>
                <a:gd name="T14" fmla="*/ 118 w 118"/>
                <a:gd name="T15" fmla="*/ 0 h 677"/>
                <a:gd name="T16" fmla="*/ 0 w 118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677">
                  <a:moveTo>
                    <a:pt x="0" y="677"/>
                  </a:moveTo>
                  <a:lnTo>
                    <a:pt x="118" y="677"/>
                  </a:lnTo>
                  <a:lnTo>
                    <a:pt x="0" y="677"/>
                  </a:lnTo>
                  <a:close/>
                  <a:moveTo>
                    <a:pt x="56" y="677"/>
                  </a:moveTo>
                  <a:lnTo>
                    <a:pt x="56" y="0"/>
                  </a:lnTo>
                  <a:lnTo>
                    <a:pt x="56" y="677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5" name="Freeform 573">
              <a:extLst>
                <a:ext uri="{FF2B5EF4-FFF2-40B4-BE49-F238E27FC236}">
                  <a16:creationId xmlns:a16="http://schemas.microsoft.com/office/drawing/2014/main" id="{0162002E-98E7-4C7B-B362-13D310CCED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7258" y="3131591"/>
              <a:ext cx="127461" cy="130697"/>
            </a:xfrm>
            <a:custGeom>
              <a:avLst/>
              <a:gdLst>
                <a:gd name="T0" fmla="*/ 0 w 118"/>
                <a:gd name="T1" fmla="*/ 677 h 677"/>
                <a:gd name="T2" fmla="*/ 118 w 118"/>
                <a:gd name="T3" fmla="*/ 677 h 677"/>
                <a:gd name="T4" fmla="*/ 0 w 118"/>
                <a:gd name="T5" fmla="*/ 677 h 677"/>
                <a:gd name="T6" fmla="*/ 56 w 118"/>
                <a:gd name="T7" fmla="*/ 677 h 677"/>
                <a:gd name="T8" fmla="*/ 56 w 118"/>
                <a:gd name="T9" fmla="*/ 0 h 677"/>
                <a:gd name="T10" fmla="*/ 56 w 118"/>
                <a:gd name="T11" fmla="*/ 677 h 677"/>
                <a:gd name="T12" fmla="*/ 0 w 118"/>
                <a:gd name="T13" fmla="*/ 0 h 677"/>
                <a:gd name="T14" fmla="*/ 118 w 118"/>
                <a:gd name="T15" fmla="*/ 0 h 677"/>
                <a:gd name="T16" fmla="*/ 0 w 118"/>
                <a:gd name="T17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677">
                  <a:moveTo>
                    <a:pt x="0" y="677"/>
                  </a:moveTo>
                  <a:lnTo>
                    <a:pt x="118" y="677"/>
                  </a:lnTo>
                  <a:lnTo>
                    <a:pt x="0" y="677"/>
                  </a:lnTo>
                  <a:close/>
                  <a:moveTo>
                    <a:pt x="56" y="677"/>
                  </a:moveTo>
                  <a:lnTo>
                    <a:pt x="56" y="0"/>
                  </a:lnTo>
                  <a:lnTo>
                    <a:pt x="56" y="677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6" name="Rectangle 574">
              <a:extLst>
                <a:ext uri="{FF2B5EF4-FFF2-40B4-BE49-F238E27FC236}">
                  <a16:creationId xmlns:a16="http://schemas.microsoft.com/office/drawing/2014/main" id="{BC67D0C0-4C78-4D71-A28C-1C85D6DDE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688" y="3193754"/>
              <a:ext cx="249521" cy="50001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7" name="Rectangle 575">
              <a:extLst>
                <a:ext uri="{FF2B5EF4-FFF2-40B4-BE49-F238E27FC236}">
                  <a16:creationId xmlns:a16="http://schemas.microsoft.com/office/drawing/2014/main" id="{1F2B15C2-6B28-4140-96B2-96C2A6BBA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5688" y="3193754"/>
              <a:ext cx="249521" cy="50001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8" name="Freeform 576">
              <a:extLst>
                <a:ext uri="{FF2B5EF4-FFF2-40B4-BE49-F238E27FC236}">
                  <a16:creationId xmlns:a16="http://schemas.microsoft.com/office/drawing/2014/main" id="{F2E3CFA2-0C27-4EE6-BA29-D9C90EB7C7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5688" y="3238349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19" name="Freeform 577">
              <a:extLst>
                <a:ext uri="{FF2B5EF4-FFF2-40B4-BE49-F238E27FC236}">
                  <a16:creationId xmlns:a16="http://schemas.microsoft.com/office/drawing/2014/main" id="{C3CC49BC-3FD6-4547-9DF6-6DFDAFB0AF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7268" y="2886606"/>
              <a:ext cx="122060" cy="346338"/>
            </a:xfrm>
            <a:custGeom>
              <a:avLst/>
              <a:gdLst>
                <a:gd name="T0" fmla="*/ 0 w 113"/>
                <a:gd name="T1" fmla="*/ 1794 h 1794"/>
                <a:gd name="T2" fmla="*/ 113 w 113"/>
                <a:gd name="T3" fmla="*/ 1794 h 1794"/>
                <a:gd name="T4" fmla="*/ 0 w 113"/>
                <a:gd name="T5" fmla="*/ 1794 h 1794"/>
                <a:gd name="T6" fmla="*/ 56 w 113"/>
                <a:gd name="T7" fmla="*/ 1794 h 1794"/>
                <a:gd name="T8" fmla="*/ 56 w 113"/>
                <a:gd name="T9" fmla="*/ 0 h 1794"/>
                <a:gd name="T10" fmla="*/ 56 w 113"/>
                <a:gd name="T11" fmla="*/ 1794 h 1794"/>
                <a:gd name="T12" fmla="*/ 0 w 113"/>
                <a:gd name="T13" fmla="*/ 0 h 1794"/>
                <a:gd name="T14" fmla="*/ 113 w 113"/>
                <a:gd name="T15" fmla="*/ 0 h 1794"/>
                <a:gd name="T16" fmla="*/ 0 w 113"/>
                <a:gd name="T17" fmla="*/ 0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94">
                  <a:moveTo>
                    <a:pt x="0" y="1794"/>
                  </a:moveTo>
                  <a:lnTo>
                    <a:pt x="113" y="1794"/>
                  </a:lnTo>
                  <a:lnTo>
                    <a:pt x="0" y="1794"/>
                  </a:lnTo>
                  <a:close/>
                  <a:moveTo>
                    <a:pt x="56" y="1794"/>
                  </a:moveTo>
                  <a:lnTo>
                    <a:pt x="56" y="0"/>
                  </a:lnTo>
                  <a:lnTo>
                    <a:pt x="56" y="1794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0" name="Freeform 578">
              <a:extLst>
                <a:ext uri="{FF2B5EF4-FFF2-40B4-BE49-F238E27FC236}">
                  <a16:creationId xmlns:a16="http://schemas.microsoft.com/office/drawing/2014/main" id="{0ED1BA1D-AC0C-471D-B857-CA2C18BA12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7268" y="2886606"/>
              <a:ext cx="122060" cy="346338"/>
            </a:xfrm>
            <a:custGeom>
              <a:avLst/>
              <a:gdLst>
                <a:gd name="T0" fmla="*/ 0 w 113"/>
                <a:gd name="T1" fmla="*/ 1794 h 1794"/>
                <a:gd name="T2" fmla="*/ 113 w 113"/>
                <a:gd name="T3" fmla="*/ 1794 h 1794"/>
                <a:gd name="T4" fmla="*/ 0 w 113"/>
                <a:gd name="T5" fmla="*/ 1794 h 1794"/>
                <a:gd name="T6" fmla="*/ 56 w 113"/>
                <a:gd name="T7" fmla="*/ 1794 h 1794"/>
                <a:gd name="T8" fmla="*/ 56 w 113"/>
                <a:gd name="T9" fmla="*/ 0 h 1794"/>
                <a:gd name="T10" fmla="*/ 56 w 113"/>
                <a:gd name="T11" fmla="*/ 1794 h 1794"/>
                <a:gd name="T12" fmla="*/ 0 w 113"/>
                <a:gd name="T13" fmla="*/ 0 h 1794"/>
                <a:gd name="T14" fmla="*/ 113 w 113"/>
                <a:gd name="T15" fmla="*/ 0 h 1794"/>
                <a:gd name="T16" fmla="*/ 0 w 113"/>
                <a:gd name="T17" fmla="*/ 0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1794">
                  <a:moveTo>
                    <a:pt x="0" y="1794"/>
                  </a:moveTo>
                  <a:lnTo>
                    <a:pt x="113" y="1794"/>
                  </a:lnTo>
                  <a:lnTo>
                    <a:pt x="0" y="1794"/>
                  </a:lnTo>
                  <a:close/>
                  <a:moveTo>
                    <a:pt x="56" y="1794"/>
                  </a:moveTo>
                  <a:lnTo>
                    <a:pt x="56" y="0"/>
                  </a:lnTo>
                  <a:lnTo>
                    <a:pt x="56" y="1794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1" name="Rectangle 579">
              <a:extLst>
                <a:ext uri="{FF2B5EF4-FFF2-40B4-BE49-F238E27FC236}">
                  <a16:creationId xmlns:a16="http://schemas.microsoft.com/office/drawing/2014/main" id="{DA3966A9-06F2-4408-AD93-DD85F4234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778" y="3059775"/>
              <a:ext cx="243040" cy="12953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2" name="Rectangle 580">
              <a:extLst>
                <a:ext uri="{FF2B5EF4-FFF2-40B4-BE49-F238E27FC236}">
                  <a16:creationId xmlns:a16="http://schemas.microsoft.com/office/drawing/2014/main" id="{2DFB68C3-073A-4F24-A1C0-D4355A4B4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6778" y="3059775"/>
              <a:ext cx="243040" cy="12953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3" name="Freeform 581">
              <a:extLst>
                <a:ext uri="{FF2B5EF4-FFF2-40B4-BE49-F238E27FC236}">
                  <a16:creationId xmlns:a16="http://schemas.microsoft.com/office/drawing/2014/main" id="{089508D3-CF7B-4508-9052-AA6C8AAD4A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6778" y="3170781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4" name="Freeform 582">
              <a:extLst>
                <a:ext uri="{FF2B5EF4-FFF2-40B4-BE49-F238E27FC236}">
                  <a16:creationId xmlns:a16="http://schemas.microsoft.com/office/drawing/2014/main" id="{598AD655-82B8-4D6C-B5A2-BC9EBAFD82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278" y="3164217"/>
              <a:ext cx="122060" cy="90349"/>
            </a:xfrm>
            <a:custGeom>
              <a:avLst/>
              <a:gdLst>
                <a:gd name="T0" fmla="*/ 0 w 113"/>
                <a:gd name="T1" fmla="*/ 468 h 468"/>
                <a:gd name="T2" fmla="*/ 113 w 113"/>
                <a:gd name="T3" fmla="*/ 468 h 468"/>
                <a:gd name="T4" fmla="*/ 0 w 113"/>
                <a:gd name="T5" fmla="*/ 468 h 468"/>
                <a:gd name="T6" fmla="*/ 56 w 113"/>
                <a:gd name="T7" fmla="*/ 468 h 468"/>
                <a:gd name="T8" fmla="*/ 56 w 113"/>
                <a:gd name="T9" fmla="*/ 0 h 468"/>
                <a:gd name="T10" fmla="*/ 56 w 113"/>
                <a:gd name="T11" fmla="*/ 468 h 468"/>
                <a:gd name="T12" fmla="*/ 0 w 113"/>
                <a:gd name="T13" fmla="*/ 0 h 468"/>
                <a:gd name="T14" fmla="*/ 113 w 113"/>
                <a:gd name="T15" fmla="*/ 0 h 468"/>
                <a:gd name="T16" fmla="*/ 0 w 113"/>
                <a:gd name="T1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468">
                  <a:moveTo>
                    <a:pt x="0" y="468"/>
                  </a:moveTo>
                  <a:lnTo>
                    <a:pt x="113" y="468"/>
                  </a:lnTo>
                  <a:lnTo>
                    <a:pt x="0" y="468"/>
                  </a:lnTo>
                  <a:close/>
                  <a:moveTo>
                    <a:pt x="56" y="468"/>
                  </a:moveTo>
                  <a:lnTo>
                    <a:pt x="56" y="0"/>
                  </a:lnTo>
                  <a:lnTo>
                    <a:pt x="56" y="468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5" name="Freeform 583">
              <a:extLst>
                <a:ext uri="{FF2B5EF4-FFF2-40B4-BE49-F238E27FC236}">
                  <a16:creationId xmlns:a16="http://schemas.microsoft.com/office/drawing/2014/main" id="{32413E2D-1559-4291-B7BF-F1AC5F40C3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278" y="3164217"/>
              <a:ext cx="122060" cy="90349"/>
            </a:xfrm>
            <a:custGeom>
              <a:avLst/>
              <a:gdLst>
                <a:gd name="T0" fmla="*/ 0 w 113"/>
                <a:gd name="T1" fmla="*/ 468 h 468"/>
                <a:gd name="T2" fmla="*/ 113 w 113"/>
                <a:gd name="T3" fmla="*/ 468 h 468"/>
                <a:gd name="T4" fmla="*/ 0 w 113"/>
                <a:gd name="T5" fmla="*/ 468 h 468"/>
                <a:gd name="T6" fmla="*/ 56 w 113"/>
                <a:gd name="T7" fmla="*/ 468 h 468"/>
                <a:gd name="T8" fmla="*/ 56 w 113"/>
                <a:gd name="T9" fmla="*/ 0 h 468"/>
                <a:gd name="T10" fmla="*/ 56 w 113"/>
                <a:gd name="T11" fmla="*/ 468 h 468"/>
                <a:gd name="T12" fmla="*/ 0 w 113"/>
                <a:gd name="T13" fmla="*/ 0 h 468"/>
                <a:gd name="T14" fmla="*/ 113 w 113"/>
                <a:gd name="T15" fmla="*/ 0 h 468"/>
                <a:gd name="T16" fmla="*/ 0 w 113"/>
                <a:gd name="T1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468">
                  <a:moveTo>
                    <a:pt x="0" y="468"/>
                  </a:moveTo>
                  <a:lnTo>
                    <a:pt x="113" y="468"/>
                  </a:lnTo>
                  <a:lnTo>
                    <a:pt x="0" y="468"/>
                  </a:lnTo>
                  <a:close/>
                  <a:moveTo>
                    <a:pt x="56" y="468"/>
                  </a:moveTo>
                  <a:lnTo>
                    <a:pt x="56" y="0"/>
                  </a:lnTo>
                  <a:lnTo>
                    <a:pt x="56" y="468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6" name="Rectangle 584">
              <a:extLst>
                <a:ext uri="{FF2B5EF4-FFF2-40B4-BE49-F238E27FC236}">
                  <a16:creationId xmlns:a16="http://schemas.microsoft.com/office/drawing/2014/main" id="{64C658B0-496C-4F20-AF6C-FC45C0B3E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307" y="3189314"/>
              <a:ext cx="249521" cy="4363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7" name="Rectangle 585">
              <a:extLst>
                <a:ext uri="{FF2B5EF4-FFF2-40B4-BE49-F238E27FC236}">
                  <a16:creationId xmlns:a16="http://schemas.microsoft.com/office/drawing/2014/main" id="{F64CF71F-89BF-459F-A9B9-B5C5D1DE8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10307" y="3189314"/>
              <a:ext cx="249521" cy="4363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8" name="Freeform 586">
              <a:extLst>
                <a:ext uri="{FF2B5EF4-FFF2-40B4-BE49-F238E27FC236}">
                  <a16:creationId xmlns:a16="http://schemas.microsoft.com/office/drawing/2014/main" id="{CC05B62A-3CBD-4BA5-843A-0BDA2742A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307" y="3217692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29" name="Freeform 587">
              <a:extLst>
                <a:ext uri="{FF2B5EF4-FFF2-40B4-BE49-F238E27FC236}">
                  <a16:creationId xmlns:a16="http://schemas.microsoft.com/office/drawing/2014/main" id="{02A5D4B9-A701-481C-B48B-E5520A1599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1887" y="3107652"/>
              <a:ext cx="120980" cy="146914"/>
            </a:xfrm>
            <a:custGeom>
              <a:avLst/>
              <a:gdLst>
                <a:gd name="T0" fmla="*/ 0 w 112"/>
                <a:gd name="T1" fmla="*/ 761 h 761"/>
                <a:gd name="T2" fmla="*/ 112 w 112"/>
                <a:gd name="T3" fmla="*/ 761 h 761"/>
                <a:gd name="T4" fmla="*/ 0 w 112"/>
                <a:gd name="T5" fmla="*/ 761 h 761"/>
                <a:gd name="T6" fmla="*/ 56 w 112"/>
                <a:gd name="T7" fmla="*/ 761 h 761"/>
                <a:gd name="T8" fmla="*/ 56 w 112"/>
                <a:gd name="T9" fmla="*/ 0 h 761"/>
                <a:gd name="T10" fmla="*/ 56 w 112"/>
                <a:gd name="T11" fmla="*/ 761 h 761"/>
                <a:gd name="T12" fmla="*/ 0 w 112"/>
                <a:gd name="T13" fmla="*/ 0 h 761"/>
                <a:gd name="T14" fmla="*/ 112 w 112"/>
                <a:gd name="T15" fmla="*/ 0 h 761"/>
                <a:gd name="T16" fmla="*/ 0 w 112"/>
                <a:gd name="T17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761">
                  <a:moveTo>
                    <a:pt x="0" y="761"/>
                  </a:moveTo>
                  <a:lnTo>
                    <a:pt x="112" y="761"/>
                  </a:lnTo>
                  <a:lnTo>
                    <a:pt x="0" y="761"/>
                  </a:lnTo>
                  <a:close/>
                  <a:moveTo>
                    <a:pt x="56" y="761"/>
                  </a:moveTo>
                  <a:lnTo>
                    <a:pt x="56" y="0"/>
                  </a:lnTo>
                  <a:lnTo>
                    <a:pt x="56" y="761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0" name="Freeform 588">
              <a:extLst>
                <a:ext uri="{FF2B5EF4-FFF2-40B4-BE49-F238E27FC236}">
                  <a16:creationId xmlns:a16="http://schemas.microsoft.com/office/drawing/2014/main" id="{B3C32E33-3CC2-4874-BA48-CA1EB8FF96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81887" y="3107652"/>
              <a:ext cx="120980" cy="146914"/>
            </a:xfrm>
            <a:custGeom>
              <a:avLst/>
              <a:gdLst>
                <a:gd name="T0" fmla="*/ 0 w 112"/>
                <a:gd name="T1" fmla="*/ 761 h 761"/>
                <a:gd name="T2" fmla="*/ 112 w 112"/>
                <a:gd name="T3" fmla="*/ 761 h 761"/>
                <a:gd name="T4" fmla="*/ 0 w 112"/>
                <a:gd name="T5" fmla="*/ 761 h 761"/>
                <a:gd name="T6" fmla="*/ 56 w 112"/>
                <a:gd name="T7" fmla="*/ 761 h 761"/>
                <a:gd name="T8" fmla="*/ 56 w 112"/>
                <a:gd name="T9" fmla="*/ 0 h 761"/>
                <a:gd name="T10" fmla="*/ 56 w 112"/>
                <a:gd name="T11" fmla="*/ 761 h 761"/>
                <a:gd name="T12" fmla="*/ 0 w 112"/>
                <a:gd name="T13" fmla="*/ 0 h 761"/>
                <a:gd name="T14" fmla="*/ 112 w 112"/>
                <a:gd name="T15" fmla="*/ 0 h 761"/>
                <a:gd name="T16" fmla="*/ 0 w 112"/>
                <a:gd name="T17" fmla="*/ 0 h 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761">
                  <a:moveTo>
                    <a:pt x="0" y="761"/>
                  </a:moveTo>
                  <a:lnTo>
                    <a:pt x="112" y="761"/>
                  </a:lnTo>
                  <a:lnTo>
                    <a:pt x="0" y="761"/>
                  </a:lnTo>
                  <a:close/>
                  <a:moveTo>
                    <a:pt x="56" y="761"/>
                  </a:moveTo>
                  <a:lnTo>
                    <a:pt x="56" y="0"/>
                  </a:lnTo>
                  <a:lnTo>
                    <a:pt x="56" y="761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1" name="Rectangle 589">
              <a:extLst>
                <a:ext uri="{FF2B5EF4-FFF2-40B4-BE49-F238E27FC236}">
                  <a16:creationId xmlns:a16="http://schemas.microsoft.com/office/drawing/2014/main" id="{0546836C-6A8E-47EB-BD41-960E585C8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0318" y="3160935"/>
              <a:ext cx="244119" cy="72974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2" name="Rectangle 590">
              <a:extLst>
                <a:ext uri="{FF2B5EF4-FFF2-40B4-BE49-F238E27FC236}">
                  <a16:creationId xmlns:a16="http://schemas.microsoft.com/office/drawing/2014/main" id="{90E38A27-9C62-45B5-BBE6-F1141C326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0318" y="3160935"/>
              <a:ext cx="244119" cy="72974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3" name="Freeform 591">
              <a:extLst>
                <a:ext uri="{FF2B5EF4-FFF2-40B4-BE49-F238E27FC236}">
                  <a16:creationId xmlns:a16="http://schemas.microsoft.com/office/drawing/2014/main" id="{73248AEA-1157-4E3D-8260-AA0BC0A8B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0318" y="3192596"/>
              <a:ext cx="244119" cy="0"/>
            </a:xfrm>
            <a:custGeom>
              <a:avLst/>
              <a:gdLst>
                <a:gd name="T0" fmla="*/ 0 w 226"/>
                <a:gd name="T1" fmla="*/ 226 w 226"/>
                <a:gd name="T2" fmla="*/ 0 w 2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6">
                  <a:moveTo>
                    <a:pt x="0" y="0"/>
                  </a:move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4" name="Freeform 592">
              <a:extLst>
                <a:ext uri="{FF2B5EF4-FFF2-40B4-BE49-F238E27FC236}">
                  <a16:creationId xmlns:a16="http://schemas.microsoft.com/office/drawing/2014/main" id="{31E3BDFD-B480-4492-9C30-360D3050B5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1898" y="3179468"/>
              <a:ext cx="120980" cy="78380"/>
            </a:xfrm>
            <a:custGeom>
              <a:avLst/>
              <a:gdLst>
                <a:gd name="T0" fmla="*/ 0 w 112"/>
                <a:gd name="T1" fmla="*/ 406 h 406"/>
                <a:gd name="T2" fmla="*/ 112 w 112"/>
                <a:gd name="T3" fmla="*/ 406 h 406"/>
                <a:gd name="T4" fmla="*/ 0 w 112"/>
                <a:gd name="T5" fmla="*/ 406 h 406"/>
                <a:gd name="T6" fmla="*/ 56 w 112"/>
                <a:gd name="T7" fmla="*/ 406 h 406"/>
                <a:gd name="T8" fmla="*/ 56 w 112"/>
                <a:gd name="T9" fmla="*/ 0 h 406"/>
                <a:gd name="T10" fmla="*/ 56 w 112"/>
                <a:gd name="T11" fmla="*/ 406 h 406"/>
                <a:gd name="T12" fmla="*/ 0 w 112"/>
                <a:gd name="T13" fmla="*/ 0 h 406"/>
                <a:gd name="T14" fmla="*/ 112 w 112"/>
                <a:gd name="T15" fmla="*/ 0 h 406"/>
                <a:gd name="T16" fmla="*/ 0 w 112"/>
                <a:gd name="T17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06">
                  <a:moveTo>
                    <a:pt x="0" y="406"/>
                  </a:moveTo>
                  <a:lnTo>
                    <a:pt x="112" y="406"/>
                  </a:lnTo>
                  <a:lnTo>
                    <a:pt x="0" y="406"/>
                  </a:lnTo>
                  <a:close/>
                  <a:moveTo>
                    <a:pt x="56" y="406"/>
                  </a:moveTo>
                  <a:lnTo>
                    <a:pt x="56" y="0"/>
                  </a:lnTo>
                  <a:lnTo>
                    <a:pt x="56" y="406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5" name="Freeform 593">
              <a:extLst>
                <a:ext uri="{FF2B5EF4-FFF2-40B4-BE49-F238E27FC236}">
                  <a16:creationId xmlns:a16="http://schemas.microsoft.com/office/drawing/2014/main" id="{15F6AAC7-B069-4603-96CA-1B39F74D765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91898" y="3179468"/>
              <a:ext cx="120980" cy="78380"/>
            </a:xfrm>
            <a:custGeom>
              <a:avLst/>
              <a:gdLst>
                <a:gd name="T0" fmla="*/ 0 w 112"/>
                <a:gd name="T1" fmla="*/ 406 h 406"/>
                <a:gd name="T2" fmla="*/ 112 w 112"/>
                <a:gd name="T3" fmla="*/ 406 h 406"/>
                <a:gd name="T4" fmla="*/ 0 w 112"/>
                <a:gd name="T5" fmla="*/ 406 h 406"/>
                <a:gd name="T6" fmla="*/ 56 w 112"/>
                <a:gd name="T7" fmla="*/ 406 h 406"/>
                <a:gd name="T8" fmla="*/ 56 w 112"/>
                <a:gd name="T9" fmla="*/ 0 h 406"/>
                <a:gd name="T10" fmla="*/ 56 w 112"/>
                <a:gd name="T11" fmla="*/ 406 h 406"/>
                <a:gd name="T12" fmla="*/ 0 w 112"/>
                <a:gd name="T13" fmla="*/ 0 h 406"/>
                <a:gd name="T14" fmla="*/ 112 w 112"/>
                <a:gd name="T15" fmla="*/ 0 h 406"/>
                <a:gd name="T16" fmla="*/ 0 w 112"/>
                <a:gd name="T17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06">
                  <a:moveTo>
                    <a:pt x="0" y="406"/>
                  </a:moveTo>
                  <a:lnTo>
                    <a:pt x="112" y="406"/>
                  </a:lnTo>
                  <a:lnTo>
                    <a:pt x="0" y="406"/>
                  </a:lnTo>
                  <a:close/>
                  <a:moveTo>
                    <a:pt x="56" y="406"/>
                  </a:moveTo>
                  <a:lnTo>
                    <a:pt x="56" y="0"/>
                  </a:lnTo>
                  <a:lnTo>
                    <a:pt x="56" y="406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6" name="Rectangle 594">
              <a:extLst>
                <a:ext uri="{FF2B5EF4-FFF2-40B4-BE49-F238E27FC236}">
                  <a16:creationId xmlns:a16="http://schemas.microsoft.com/office/drawing/2014/main" id="{B54C8A10-2D51-4E84-9307-2FD4E5B17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408" y="3201283"/>
              <a:ext cx="243040" cy="32626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7" name="Rectangle 595">
              <a:extLst>
                <a:ext uri="{FF2B5EF4-FFF2-40B4-BE49-F238E27FC236}">
                  <a16:creationId xmlns:a16="http://schemas.microsoft.com/office/drawing/2014/main" id="{47FA95E7-D63C-47EB-BE4A-454834C8A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31408" y="3201283"/>
              <a:ext cx="243040" cy="32626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8" name="Freeform 596">
              <a:extLst>
                <a:ext uri="{FF2B5EF4-FFF2-40B4-BE49-F238E27FC236}">
                  <a16:creationId xmlns:a16="http://schemas.microsoft.com/office/drawing/2014/main" id="{7B44608D-C677-46EE-8617-C8CB931CB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1408" y="3217692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9" name="Freeform 597">
              <a:extLst>
                <a:ext uri="{FF2B5EF4-FFF2-40B4-BE49-F238E27FC236}">
                  <a16:creationId xmlns:a16="http://schemas.microsoft.com/office/drawing/2014/main" id="{8989B68B-5EA3-4826-B7A3-FBA5E9C6F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5427" y="3180626"/>
              <a:ext cx="128541" cy="11969"/>
            </a:xfrm>
            <a:custGeom>
              <a:avLst/>
              <a:gdLst>
                <a:gd name="T0" fmla="*/ 0 w 119"/>
                <a:gd name="T1" fmla="*/ 62 h 62"/>
                <a:gd name="T2" fmla="*/ 119 w 119"/>
                <a:gd name="T3" fmla="*/ 62 h 62"/>
                <a:gd name="T4" fmla="*/ 0 w 119"/>
                <a:gd name="T5" fmla="*/ 62 h 62"/>
                <a:gd name="T6" fmla="*/ 57 w 119"/>
                <a:gd name="T7" fmla="*/ 62 h 62"/>
                <a:gd name="T8" fmla="*/ 57 w 119"/>
                <a:gd name="T9" fmla="*/ 0 h 62"/>
                <a:gd name="T10" fmla="*/ 57 w 119"/>
                <a:gd name="T11" fmla="*/ 62 h 62"/>
                <a:gd name="T12" fmla="*/ 0 w 119"/>
                <a:gd name="T13" fmla="*/ 0 h 62"/>
                <a:gd name="T14" fmla="*/ 119 w 119"/>
                <a:gd name="T15" fmla="*/ 0 h 62"/>
                <a:gd name="T16" fmla="*/ 0 w 119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62">
                  <a:moveTo>
                    <a:pt x="0" y="62"/>
                  </a:moveTo>
                  <a:lnTo>
                    <a:pt x="119" y="62"/>
                  </a:lnTo>
                  <a:lnTo>
                    <a:pt x="0" y="62"/>
                  </a:lnTo>
                  <a:close/>
                  <a:moveTo>
                    <a:pt x="57" y="62"/>
                  </a:moveTo>
                  <a:lnTo>
                    <a:pt x="57" y="0"/>
                  </a:lnTo>
                  <a:lnTo>
                    <a:pt x="57" y="62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0" name="Freeform 598">
              <a:extLst>
                <a:ext uri="{FF2B5EF4-FFF2-40B4-BE49-F238E27FC236}">
                  <a16:creationId xmlns:a16="http://schemas.microsoft.com/office/drawing/2014/main" id="{BDBCA1ED-C7C9-4F42-9112-A374981216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5427" y="3180626"/>
              <a:ext cx="128541" cy="11969"/>
            </a:xfrm>
            <a:custGeom>
              <a:avLst/>
              <a:gdLst>
                <a:gd name="T0" fmla="*/ 0 w 119"/>
                <a:gd name="T1" fmla="*/ 62 h 62"/>
                <a:gd name="T2" fmla="*/ 119 w 119"/>
                <a:gd name="T3" fmla="*/ 62 h 62"/>
                <a:gd name="T4" fmla="*/ 0 w 119"/>
                <a:gd name="T5" fmla="*/ 62 h 62"/>
                <a:gd name="T6" fmla="*/ 57 w 119"/>
                <a:gd name="T7" fmla="*/ 62 h 62"/>
                <a:gd name="T8" fmla="*/ 57 w 119"/>
                <a:gd name="T9" fmla="*/ 0 h 62"/>
                <a:gd name="T10" fmla="*/ 57 w 119"/>
                <a:gd name="T11" fmla="*/ 62 h 62"/>
                <a:gd name="T12" fmla="*/ 0 w 119"/>
                <a:gd name="T13" fmla="*/ 0 h 62"/>
                <a:gd name="T14" fmla="*/ 119 w 119"/>
                <a:gd name="T15" fmla="*/ 0 h 62"/>
                <a:gd name="T16" fmla="*/ 0 w 119"/>
                <a:gd name="T17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62">
                  <a:moveTo>
                    <a:pt x="0" y="62"/>
                  </a:moveTo>
                  <a:lnTo>
                    <a:pt x="119" y="62"/>
                  </a:lnTo>
                  <a:lnTo>
                    <a:pt x="0" y="62"/>
                  </a:lnTo>
                  <a:close/>
                  <a:moveTo>
                    <a:pt x="57" y="62"/>
                  </a:moveTo>
                  <a:lnTo>
                    <a:pt x="57" y="0"/>
                  </a:lnTo>
                  <a:lnTo>
                    <a:pt x="57" y="62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1" name="Rectangle 599">
              <a:extLst>
                <a:ext uri="{FF2B5EF4-FFF2-40B4-BE49-F238E27FC236}">
                  <a16:creationId xmlns:a16="http://schemas.microsoft.com/office/drawing/2014/main" id="{86CD23ED-E862-44B1-84A2-3D6AA714F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4937" y="3180626"/>
              <a:ext cx="249521" cy="1196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2" name="Rectangle 600">
              <a:extLst>
                <a:ext uri="{FF2B5EF4-FFF2-40B4-BE49-F238E27FC236}">
                  <a16:creationId xmlns:a16="http://schemas.microsoft.com/office/drawing/2014/main" id="{69003071-A9F8-471B-8A1A-33167E8FE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4937" y="3180626"/>
              <a:ext cx="249521" cy="1196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3" name="Freeform 601">
              <a:extLst>
                <a:ext uri="{FF2B5EF4-FFF2-40B4-BE49-F238E27FC236}">
                  <a16:creationId xmlns:a16="http://schemas.microsoft.com/office/drawing/2014/main" id="{1DDE73D2-7BF0-4841-91F4-803DDC468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4937" y="3191437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4" name="Freeform 602">
              <a:extLst>
                <a:ext uri="{FF2B5EF4-FFF2-40B4-BE49-F238E27FC236}">
                  <a16:creationId xmlns:a16="http://schemas.microsoft.com/office/drawing/2014/main" id="{9B457390-5B97-4BD6-AF35-B327BDDB6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9385" y="3086995"/>
              <a:ext cx="43207" cy="7529"/>
            </a:xfrm>
            <a:custGeom>
              <a:avLst/>
              <a:gdLst>
                <a:gd name="T0" fmla="*/ 40 w 40"/>
                <a:gd name="T1" fmla="*/ 22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22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22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22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2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5" name="Freeform 603">
              <a:extLst>
                <a:ext uri="{FF2B5EF4-FFF2-40B4-BE49-F238E27FC236}">
                  <a16:creationId xmlns:a16="http://schemas.microsoft.com/office/drawing/2014/main" id="{A06A14D9-78DC-441C-B2A0-1F6A6E7D3705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004" y="3112092"/>
              <a:ext cx="42127" cy="7529"/>
            </a:xfrm>
            <a:custGeom>
              <a:avLst/>
              <a:gdLst>
                <a:gd name="T0" fmla="*/ 39 w 39"/>
                <a:gd name="T1" fmla="*/ 17 h 39"/>
                <a:gd name="T2" fmla="*/ 34 w 39"/>
                <a:gd name="T3" fmla="*/ 33 h 39"/>
                <a:gd name="T4" fmla="*/ 22 w 39"/>
                <a:gd name="T5" fmla="*/ 39 h 39"/>
                <a:gd name="T6" fmla="*/ 6 w 39"/>
                <a:gd name="T7" fmla="*/ 33 h 39"/>
                <a:gd name="T8" fmla="*/ 0 w 39"/>
                <a:gd name="T9" fmla="*/ 17 h 39"/>
                <a:gd name="T10" fmla="*/ 6 w 39"/>
                <a:gd name="T11" fmla="*/ 5 h 39"/>
                <a:gd name="T12" fmla="*/ 22 w 39"/>
                <a:gd name="T13" fmla="*/ 0 h 39"/>
                <a:gd name="T14" fmla="*/ 34 w 39"/>
                <a:gd name="T15" fmla="*/ 5 h 39"/>
                <a:gd name="T16" fmla="*/ 39 w 39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39" y="17"/>
                  </a:moveTo>
                  <a:lnTo>
                    <a:pt x="34" y="33"/>
                  </a:lnTo>
                  <a:lnTo>
                    <a:pt x="22" y="39"/>
                  </a:lnTo>
                  <a:lnTo>
                    <a:pt x="6" y="33"/>
                  </a:lnTo>
                  <a:lnTo>
                    <a:pt x="0" y="17"/>
                  </a:lnTo>
                  <a:lnTo>
                    <a:pt x="6" y="5"/>
                  </a:lnTo>
                  <a:lnTo>
                    <a:pt x="22" y="0"/>
                  </a:lnTo>
                  <a:lnTo>
                    <a:pt x="34" y="5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6" name="Freeform 604">
              <a:extLst>
                <a:ext uri="{FF2B5EF4-FFF2-40B4-BE49-F238E27FC236}">
                  <a16:creationId xmlns:a16="http://schemas.microsoft.com/office/drawing/2014/main" id="{E88F9247-966E-4813-BD00-613EA5C87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004" y="3097806"/>
              <a:ext cx="42127" cy="7722"/>
            </a:xfrm>
            <a:custGeom>
              <a:avLst/>
              <a:gdLst>
                <a:gd name="T0" fmla="*/ 39 w 39"/>
                <a:gd name="T1" fmla="*/ 23 h 40"/>
                <a:gd name="T2" fmla="*/ 34 w 39"/>
                <a:gd name="T3" fmla="*/ 34 h 40"/>
                <a:gd name="T4" fmla="*/ 22 w 39"/>
                <a:gd name="T5" fmla="*/ 40 h 40"/>
                <a:gd name="T6" fmla="*/ 6 w 39"/>
                <a:gd name="T7" fmla="*/ 34 h 40"/>
                <a:gd name="T8" fmla="*/ 0 w 39"/>
                <a:gd name="T9" fmla="*/ 23 h 40"/>
                <a:gd name="T10" fmla="*/ 6 w 39"/>
                <a:gd name="T11" fmla="*/ 6 h 40"/>
                <a:gd name="T12" fmla="*/ 22 w 39"/>
                <a:gd name="T13" fmla="*/ 0 h 40"/>
                <a:gd name="T14" fmla="*/ 34 w 39"/>
                <a:gd name="T15" fmla="*/ 6 h 40"/>
                <a:gd name="T16" fmla="*/ 39 w 39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0">
                  <a:moveTo>
                    <a:pt x="39" y="23"/>
                  </a:moveTo>
                  <a:lnTo>
                    <a:pt x="34" y="34"/>
                  </a:lnTo>
                  <a:lnTo>
                    <a:pt x="22" y="40"/>
                  </a:lnTo>
                  <a:lnTo>
                    <a:pt x="6" y="34"/>
                  </a:lnTo>
                  <a:lnTo>
                    <a:pt x="0" y="23"/>
                  </a:lnTo>
                  <a:lnTo>
                    <a:pt x="6" y="6"/>
                  </a:lnTo>
                  <a:lnTo>
                    <a:pt x="22" y="0"/>
                  </a:lnTo>
                  <a:lnTo>
                    <a:pt x="34" y="6"/>
                  </a:lnTo>
                  <a:lnTo>
                    <a:pt x="39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7" name="Freeform 605">
              <a:extLst>
                <a:ext uri="{FF2B5EF4-FFF2-40B4-BE49-F238E27FC236}">
                  <a16:creationId xmlns:a16="http://schemas.microsoft.com/office/drawing/2014/main" id="{89442279-6383-4577-8276-F7D6CA835122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4004" y="3081590"/>
              <a:ext cx="42127" cy="7529"/>
            </a:xfrm>
            <a:custGeom>
              <a:avLst/>
              <a:gdLst>
                <a:gd name="T0" fmla="*/ 39 w 39"/>
                <a:gd name="T1" fmla="*/ 22 h 39"/>
                <a:gd name="T2" fmla="*/ 34 w 39"/>
                <a:gd name="T3" fmla="*/ 34 h 39"/>
                <a:gd name="T4" fmla="*/ 22 w 39"/>
                <a:gd name="T5" fmla="*/ 39 h 39"/>
                <a:gd name="T6" fmla="*/ 6 w 39"/>
                <a:gd name="T7" fmla="*/ 34 h 39"/>
                <a:gd name="T8" fmla="*/ 0 w 39"/>
                <a:gd name="T9" fmla="*/ 22 h 39"/>
                <a:gd name="T10" fmla="*/ 6 w 39"/>
                <a:gd name="T11" fmla="*/ 5 h 39"/>
                <a:gd name="T12" fmla="*/ 22 w 39"/>
                <a:gd name="T13" fmla="*/ 0 h 39"/>
                <a:gd name="T14" fmla="*/ 34 w 39"/>
                <a:gd name="T15" fmla="*/ 5 h 39"/>
                <a:gd name="T16" fmla="*/ 39 w 39"/>
                <a:gd name="T17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39" y="22"/>
                  </a:moveTo>
                  <a:lnTo>
                    <a:pt x="34" y="34"/>
                  </a:lnTo>
                  <a:lnTo>
                    <a:pt x="22" y="39"/>
                  </a:lnTo>
                  <a:lnTo>
                    <a:pt x="6" y="34"/>
                  </a:lnTo>
                  <a:lnTo>
                    <a:pt x="0" y="22"/>
                  </a:lnTo>
                  <a:lnTo>
                    <a:pt x="6" y="5"/>
                  </a:lnTo>
                  <a:lnTo>
                    <a:pt x="22" y="0"/>
                  </a:lnTo>
                  <a:lnTo>
                    <a:pt x="34" y="5"/>
                  </a:lnTo>
                  <a:lnTo>
                    <a:pt x="39" y="2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8" name="Freeform 606">
              <a:extLst>
                <a:ext uri="{FF2B5EF4-FFF2-40B4-BE49-F238E27FC236}">
                  <a16:creationId xmlns:a16="http://schemas.microsoft.com/office/drawing/2014/main" id="{A2528FC4-C007-41CB-8C90-17880883D1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4014" y="3005334"/>
              <a:ext cx="43207" cy="7529"/>
            </a:xfrm>
            <a:custGeom>
              <a:avLst/>
              <a:gdLst>
                <a:gd name="T0" fmla="*/ 40 w 40"/>
                <a:gd name="T1" fmla="*/ 17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17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17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9" name="Freeform 607">
              <a:extLst>
                <a:ext uri="{FF2B5EF4-FFF2-40B4-BE49-F238E27FC236}">
                  <a16:creationId xmlns:a16="http://schemas.microsoft.com/office/drawing/2014/main" id="{0D0C6F10-C9AC-45F7-9376-0BFF90A9DC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624" y="3143560"/>
              <a:ext cx="42127" cy="6564"/>
            </a:xfrm>
            <a:custGeom>
              <a:avLst/>
              <a:gdLst>
                <a:gd name="T0" fmla="*/ 39 w 39"/>
                <a:gd name="T1" fmla="*/ 17 h 34"/>
                <a:gd name="T2" fmla="*/ 33 w 39"/>
                <a:gd name="T3" fmla="*/ 28 h 34"/>
                <a:gd name="T4" fmla="*/ 22 w 39"/>
                <a:gd name="T5" fmla="*/ 34 h 34"/>
                <a:gd name="T6" fmla="*/ 5 w 39"/>
                <a:gd name="T7" fmla="*/ 28 h 34"/>
                <a:gd name="T8" fmla="*/ 0 w 39"/>
                <a:gd name="T9" fmla="*/ 17 h 34"/>
                <a:gd name="T10" fmla="*/ 5 w 39"/>
                <a:gd name="T11" fmla="*/ 6 h 34"/>
                <a:gd name="T12" fmla="*/ 22 w 39"/>
                <a:gd name="T13" fmla="*/ 0 h 34"/>
                <a:gd name="T14" fmla="*/ 33 w 39"/>
                <a:gd name="T15" fmla="*/ 6 h 34"/>
                <a:gd name="T16" fmla="*/ 39 w 39"/>
                <a:gd name="T1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4">
                  <a:moveTo>
                    <a:pt x="39" y="17"/>
                  </a:moveTo>
                  <a:lnTo>
                    <a:pt x="33" y="28"/>
                  </a:lnTo>
                  <a:lnTo>
                    <a:pt x="22" y="34"/>
                  </a:lnTo>
                  <a:lnTo>
                    <a:pt x="5" y="28"/>
                  </a:lnTo>
                  <a:lnTo>
                    <a:pt x="0" y="17"/>
                  </a:lnTo>
                  <a:lnTo>
                    <a:pt x="5" y="6"/>
                  </a:lnTo>
                  <a:lnTo>
                    <a:pt x="22" y="0"/>
                  </a:lnTo>
                  <a:lnTo>
                    <a:pt x="33" y="6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0" name="Freeform 608">
              <a:extLst>
                <a:ext uri="{FF2B5EF4-FFF2-40B4-BE49-F238E27FC236}">
                  <a16:creationId xmlns:a16="http://schemas.microsoft.com/office/drawing/2014/main" id="{C9568B5E-87FB-40D1-BB4E-196AA897C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624" y="3122903"/>
              <a:ext cx="42127" cy="7722"/>
            </a:xfrm>
            <a:custGeom>
              <a:avLst/>
              <a:gdLst>
                <a:gd name="T0" fmla="*/ 39 w 39"/>
                <a:gd name="T1" fmla="*/ 23 h 40"/>
                <a:gd name="T2" fmla="*/ 33 w 39"/>
                <a:gd name="T3" fmla="*/ 34 h 40"/>
                <a:gd name="T4" fmla="*/ 22 w 39"/>
                <a:gd name="T5" fmla="*/ 40 h 40"/>
                <a:gd name="T6" fmla="*/ 5 w 39"/>
                <a:gd name="T7" fmla="*/ 34 h 40"/>
                <a:gd name="T8" fmla="*/ 0 w 39"/>
                <a:gd name="T9" fmla="*/ 23 h 40"/>
                <a:gd name="T10" fmla="*/ 5 w 39"/>
                <a:gd name="T11" fmla="*/ 6 h 40"/>
                <a:gd name="T12" fmla="*/ 22 w 39"/>
                <a:gd name="T13" fmla="*/ 0 h 40"/>
                <a:gd name="T14" fmla="*/ 33 w 39"/>
                <a:gd name="T15" fmla="*/ 6 h 40"/>
                <a:gd name="T16" fmla="*/ 39 w 39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0">
                  <a:moveTo>
                    <a:pt x="39" y="23"/>
                  </a:moveTo>
                  <a:lnTo>
                    <a:pt x="33" y="34"/>
                  </a:lnTo>
                  <a:lnTo>
                    <a:pt x="22" y="40"/>
                  </a:lnTo>
                  <a:lnTo>
                    <a:pt x="5" y="34"/>
                  </a:lnTo>
                  <a:lnTo>
                    <a:pt x="0" y="23"/>
                  </a:lnTo>
                  <a:lnTo>
                    <a:pt x="5" y="6"/>
                  </a:lnTo>
                  <a:lnTo>
                    <a:pt x="22" y="0"/>
                  </a:lnTo>
                  <a:lnTo>
                    <a:pt x="33" y="6"/>
                  </a:lnTo>
                  <a:lnTo>
                    <a:pt x="39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1" name="Freeform 609">
              <a:extLst>
                <a:ext uri="{FF2B5EF4-FFF2-40B4-BE49-F238E27FC236}">
                  <a16:creationId xmlns:a16="http://schemas.microsoft.com/office/drawing/2014/main" id="{A885A43E-387E-4422-8FFB-69D4E6E3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8634" y="3225222"/>
              <a:ext cx="42127" cy="6564"/>
            </a:xfrm>
            <a:custGeom>
              <a:avLst/>
              <a:gdLst>
                <a:gd name="T0" fmla="*/ 39 w 39"/>
                <a:gd name="T1" fmla="*/ 17 h 34"/>
                <a:gd name="T2" fmla="*/ 34 w 39"/>
                <a:gd name="T3" fmla="*/ 28 h 34"/>
                <a:gd name="T4" fmla="*/ 17 w 39"/>
                <a:gd name="T5" fmla="*/ 34 h 34"/>
                <a:gd name="T6" fmla="*/ 5 w 39"/>
                <a:gd name="T7" fmla="*/ 28 h 34"/>
                <a:gd name="T8" fmla="*/ 0 w 39"/>
                <a:gd name="T9" fmla="*/ 17 h 34"/>
                <a:gd name="T10" fmla="*/ 5 w 39"/>
                <a:gd name="T11" fmla="*/ 6 h 34"/>
                <a:gd name="T12" fmla="*/ 17 w 39"/>
                <a:gd name="T13" fmla="*/ 0 h 34"/>
                <a:gd name="T14" fmla="*/ 34 w 39"/>
                <a:gd name="T15" fmla="*/ 6 h 34"/>
                <a:gd name="T16" fmla="*/ 39 w 39"/>
                <a:gd name="T1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4">
                  <a:moveTo>
                    <a:pt x="39" y="17"/>
                  </a:moveTo>
                  <a:lnTo>
                    <a:pt x="34" y="28"/>
                  </a:lnTo>
                  <a:lnTo>
                    <a:pt x="17" y="34"/>
                  </a:lnTo>
                  <a:lnTo>
                    <a:pt x="5" y="28"/>
                  </a:lnTo>
                  <a:lnTo>
                    <a:pt x="0" y="17"/>
                  </a:lnTo>
                  <a:lnTo>
                    <a:pt x="5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2" name="Line 610">
              <a:extLst>
                <a:ext uri="{FF2B5EF4-FFF2-40B4-BE49-F238E27FC236}">
                  <a16:creationId xmlns:a16="http://schemas.microsoft.com/office/drawing/2014/main" id="{38D077FD-1519-4539-B003-5707B304327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3128" y="309452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3" name="Line 611">
              <a:extLst>
                <a:ext uri="{FF2B5EF4-FFF2-40B4-BE49-F238E27FC236}">
                  <a16:creationId xmlns:a16="http://schemas.microsoft.com/office/drawing/2014/main" id="{20C405F9-7941-4D38-8EB4-85C3B3FF83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03128" y="3096841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4" name="Line 612">
              <a:extLst>
                <a:ext uri="{FF2B5EF4-FFF2-40B4-BE49-F238E27FC236}">
                  <a16:creationId xmlns:a16="http://schemas.microsoft.com/office/drawing/2014/main" id="{19CA0AA3-33FC-4355-B7C1-A906371881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03128" y="309780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5" name="Line 613">
              <a:extLst>
                <a:ext uri="{FF2B5EF4-FFF2-40B4-BE49-F238E27FC236}">
                  <a16:creationId xmlns:a16="http://schemas.microsoft.com/office/drawing/2014/main" id="{DFBFE2C4-92DB-40DD-A929-4FEE62A56F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91246" y="309780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6" name="Line 614">
              <a:extLst>
                <a:ext uri="{FF2B5EF4-FFF2-40B4-BE49-F238E27FC236}">
                  <a16:creationId xmlns:a16="http://schemas.microsoft.com/office/drawing/2014/main" id="{A2BECFEB-61E3-4839-AA9D-4F87DC78315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84765" y="3096841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7" name="Line 615">
              <a:extLst>
                <a:ext uri="{FF2B5EF4-FFF2-40B4-BE49-F238E27FC236}">
                  <a16:creationId xmlns:a16="http://schemas.microsoft.com/office/drawing/2014/main" id="{E6083FE9-1959-4132-A854-71EFEE77E2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7748" y="3034678"/>
              <a:ext cx="0" cy="4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8" name="Line 616">
              <a:extLst>
                <a:ext uri="{FF2B5EF4-FFF2-40B4-BE49-F238E27FC236}">
                  <a16:creationId xmlns:a16="http://schemas.microsoft.com/office/drawing/2014/main" id="{4CBF23EA-9A8F-4CAD-BDB7-A87A7245BFC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7748" y="3036994"/>
              <a:ext cx="24844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9" name="Line 617">
              <a:extLst>
                <a:ext uri="{FF2B5EF4-FFF2-40B4-BE49-F238E27FC236}">
                  <a16:creationId xmlns:a16="http://schemas.microsoft.com/office/drawing/2014/main" id="{42ABCE54-EF13-4D57-BCDF-31FB852969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7748" y="3039118"/>
              <a:ext cx="11882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0" name="Line 618">
              <a:extLst>
                <a:ext uri="{FF2B5EF4-FFF2-40B4-BE49-F238E27FC236}">
                  <a16:creationId xmlns:a16="http://schemas.microsoft.com/office/drawing/2014/main" id="{BEAD73B3-8B05-499B-B32E-8ECC964D0E4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11267" y="3039118"/>
              <a:ext cx="6481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1" name="Line 619">
              <a:extLst>
                <a:ext uri="{FF2B5EF4-FFF2-40B4-BE49-F238E27FC236}">
                  <a16:creationId xmlns:a16="http://schemas.microsoft.com/office/drawing/2014/main" id="{760FCBBE-0A6C-474C-8E0F-D17BB44CC4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99385" y="3036994"/>
              <a:ext cx="18363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2" name="Line 620">
              <a:extLst>
                <a:ext uri="{FF2B5EF4-FFF2-40B4-BE49-F238E27FC236}">
                  <a16:creationId xmlns:a16="http://schemas.microsoft.com/office/drawing/2014/main" id="{AD998F8C-8496-44CB-BC6A-9DE22711F6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7768" y="300533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3" name="Line 621">
              <a:extLst>
                <a:ext uri="{FF2B5EF4-FFF2-40B4-BE49-F238E27FC236}">
                  <a16:creationId xmlns:a16="http://schemas.microsoft.com/office/drawing/2014/main" id="{1DB4CED1-BEB1-41DF-A215-27B7487C33A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7768" y="300745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4" name="Line 622">
              <a:extLst>
                <a:ext uri="{FF2B5EF4-FFF2-40B4-BE49-F238E27FC236}">
                  <a16:creationId xmlns:a16="http://schemas.microsoft.com/office/drawing/2014/main" id="{FDEE9FFA-3BB7-41D3-9C9A-B30E736B6B9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7768" y="3008616"/>
              <a:ext cx="1296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5" name="Line 623">
              <a:extLst>
                <a:ext uri="{FF2B5EF4-FFF2-40B4-BE49-F238E27FC236}">
                  <a16:creationId xmlns:a16="http://schemas.microsoft.com/office/drawing/2014/main" id="{7CCF0893-06C6-4564-BD4A-756EA95591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25886" y="300861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6" name="Line 624">
              <a:extLst>
                <a:ext uri="{FF2B5EF4-FFF2-40B4-BE49-F238E27FC236}">
                  <a16:creationId xmlns:a16="http://schemas.microsoft.com/office/drawing/2014/main" id="{2FF15821-3528-4FFA-BDD9-6B7E06ADA1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514004" y="3007457"/>
              <a:ext cx="23764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7" name="Line 625">
              <a:extLst>
                <a:ext uri="{FF2B5EF4-FFF2-40B4-BE49-F238E27FC236}">
                  <a16:creationId xmlns:a16="http://schemas.microsoft.com/office/drawing/2014/main" id="{830E0CC9-81EE-4557-9C80-F7492F7803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2377" y="2935641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8" name="Line 626">
              <a:extLst>
                <a:ext uri="{FF2B5EF4-FFF2-40B4-BE49-F238E27FC236}">
                  <a16:creationId xmlns:a16="http://schemas.microsoft.com/office/drawing/2014/main" id="{2B9914E7-8CF9-4A30-9BCB-2F28958F741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2377" y="2937765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9" name="Line 627">
              <a:extLst>
                <a:ext uri="{FF2B5EF4-FFF2-40B4-BE49-F238E27FC236}">
                  <a16:creationId xmlns:a16="http://schemas.microsoft.com/office/drawing/2014/main" id="{94974761-2069-4A18-A1EC-981F6DCF156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2377" y="2938923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0" name="Line 628">
              <a:extLst>
                <a:ext uri="{FF2B5EF4-FFF2-40B4-BE49-F238E27FC236}">
                  <a16:creationId xmlns:a16="http://schemas.microsoft.com/office/drawing/2014/main" id="{7AE42124-30D5-4BCF-8D03-0026763558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30496" y="2938923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1" name="Line 629">
              <a:extLst>
                <a:ext uri="{FF2B5EF4-FFF2-40B4-BE49-F238E27FC236}">
                  <a16:creationId xmlns:a16="http://schemas.microsoft.com/office/drawing/2014/main" id="{65A410B9-BFAD-4138-9072-49A70C84402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24014" y="2937765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2" name="Line 630">
              <a:extLst>
                <a:ext uri="{FF2B5EF4-FFF2-40B4-BE49-F238E27FC236}">
                  <a16:creationId xmlns:a16="http://schemas.microsoft.com/office/drawing/2014/main" id="{B3F63CA1-F72F-47D9-9F60-D559A28EF3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2377" y="292695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3" name="Line 631">
              <a:extLst>
                <a:ext uri="{FF2B5EF4-FFF2-40B4-BE49-F238E27FC236}">
                  <a16:creationId xmlns:a16="http://schemas.microsoft.com/office/drawing/2014/main" id="{5FD2068D-4DD8-4958-B545-E19ECAAC17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2377" y="2929078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4" name="Line 632">
              <a:extLst>
                <a:ext uri="{FF2B5EF4-FFF2-40B4-BE49-F238E27FC236}">
                  <a16:creationId xmlns:a16="http://schemas.microsoft.com/office/drawing/2014/main" id="{C4B8CAAD-EDB4-4F57-B34E-D7486B9F530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2377" y="293023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5" name="Line 633">
              <a:extLst>
                <a:ext uri="{FF2B5EF4-FFF2-40B4-BE49-F238E27FC236}">
                  <a16:creationId xmlns:a16="http://schemas.microsoft.com/office/drawing/2014/main" id="{64DB7D1A-879A-4CFC-8979-BC428DB40F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30496" y="293023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6" name="Line 634">
              <a:extLst>
                <a:ext uri="{FF2B5EF4-FFF2-40B4-BE49-F238E27FC236}">
                  <a16:creationId xmlns:a16="http://schemas.microsoft.com/office/drawing/2014/main" id="{168B6F7B-C953-4324-8257-9453FCF423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24014" y="2929078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7" name="Line 635">
              <a:extLst>
                <a:ext uri="{FF2B5EF4-FFF2-40B4-BE49-F238E27FC236}">
                  <a16:creationId xmlns:a16="http://schemas.microsoft.com/office/drawing/2014/main" id="{123F8794-7074-4D6D-9B0B-1A995F462D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2377" y="2912861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8" name="Line 636">
              <a:extLst>
                <a:ext uri="{FF2B5EF4-FFF2-40B4-BE49-F238E27FC236}">
                  <a16:creationId xmlns:a16="http://schemas.microsoft.com/office/drawing/2014/main" id="{47DF6D10-DFBF-404C-9988-0AC9B8F37B5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42377" y="2914985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79" name="Line 637">
              <a:extLst>
                <a:ext uri="{FF2B5EF4-FFF2-40B4-BE49-F238E27FC236}">
                  <a16:creationId xmlns:a16="http://schemas.microsoft.com/office/drawing/2014/main" id="{B9C8BBBF-9BFF-4B5C-8131-F0A6B87D6E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42377" y="2916143"/>
              <a:ext cx="11882" cy="30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0" name="Line 638">
              <a:extLst>
                <a:ext uri="{FF2B5EF4-FFF2-40B4-BE49-F238E27FC236}">
                  <a16:creationId xmlns:a16="http://schemas.microsoft.com/office/drawing/2014/main" id="{F28653C1-3D02-4034-A7EB-5CBBC4D9DB0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30496" y="2916143"/>
              <a:ext cx="11882" cy="308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1" name="Line 639">
              <a:extLst>
                <a:ext uri="{FF2B5EF4-FFF2-40B4-BE49-F238E27FC236}">
                  <a16:creationId xmlns:a16="http://schemas.microsoft.com/office/drawing/2014/main" id="{92907B23-BF23-4AA3-BAC3-AF50240F6B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24014" y="2914985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2" name="Line 640">
              <a:extLst>
                <a:ext uri="{FF2B5EF4-FFF2-40B4-BE49-F238E27FC236}">
                  <a16:creationId xmlns:a16="http://schemas.microsoft.com/office/drawing/2014/main" id="{CB8672E8-8408-4715-8143-F0BE2673FE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52388" y="300533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3" name="Line 641">
              <a:extLst>
                <a:ext uri="{FF2B5EF4-FFF2-40B4-BE49-F238E27FC236}">
                  <a16:creationId xmlns:a16="http://schemas.microsoft.com/office/drawing/2014/main" id="{4A433504-09D5-46F7-957C-1FE5567EAF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52388" y="300745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4" name="Line 642">
              <a:extLst>
                <a:ext uri="{FF2B5EF4-FFF2-40B4-BE49-F238E27FC236}">
                  <a16:creationId xmlns:a16="http://schemas.microsoft.com/office/drawing/2014/main" id="{AD42F460-BA7A-4198-A377-13A7E063DB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2388" y="300861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5" name="Line 643">
              <a:extLst>
                <a:ext uri="{FF2B5EF4-FFF2-40B4-BE49-F238E27FC236}">
                  <a16:creationId xmlns:a16="http://schemas.microsoft.com/office/drawing/2014/main" id="{FDDA584F-3A46-4DB6-AF3E-B43A0831493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40505" y="300861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6" name="Line 644">
              <a:extLst>
                <a:ext uri="{FF2B5EF4-FFF2-40B4-BE49-F238E27FC236}">
                  <a16:creationId xmlns:a16="http://schemas.microsoft.com/office/drawing/2014/main" id="{71FCA371-118B-4E41-B6FE-C11BAF4E5E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34024" y="300745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7" name="Line 645">
              <a:extLst>
                <a:ext uri="{FF2B5EF4-FFF2-40B4-BE49-F238E27FC236}">
                  <a16:creationId xmlns:a16="http://schemas.microsoft.com/office/drawing/2014/main" id="{B604AB1A-47E3-46E3-929D-3CAE37B48B1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52388" y="300533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8" name="Line 646">
              <a:extLst>
                <a:ext uri="{FF2B5EF4-FFF2-40B4-BE49-F238E27FC236}">
                  <a16:creationId xmlns:a16="http://schemas.microsoft.com/office/drawing/2014/main" id="{C042A78C-4840-42C6-9B66-2457E1A8C3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52388" y="300745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9" name="Line 647">
              <a:extLst>
                <a:ext uri="{FF2B5EF4-FFF2-40B4-BE49-F238E27FC236}">
                  <a16:creationId xmlns:a16="http://schemas.microsoft.com/office/drawing/2014/main" id="{A7C4CB5F-AD57-4534-9310-584F75E9A7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52388" y="300861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0" name="Line 648">
              <a:extLst>
                <a:ext uri="{FF2B5EF4-FFF2-40B4-BE49-F238E27FC236}">
                  <a16:creationId xmlns:a16="http://schemas.microsoft.com/office/drawing/2014/main" id="{520D5CE6-882A-41C7-AB72-F6CA99E7F9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40505" y="300861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1" name="Line 649">
              <a:extLst>
                <a:ext uri="{FF2B5EF4-FFF2-40B4-BE49-F238E27FC236}">
                  <a16:creationId xmlns:a16="http://schemas.microsoft.com/office/drawing/2014/main" id="{E4C35269-02C5-4DBA-8B8A-3D1A8127D1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34024" y="300745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2" name="Line 650">
              <a:extLst>
                <a:ext uri="{FF2B5EF4-FFF2-40B4-BE49-F238E27FC236}">
                  <a16:creationId xmlns:a16="http://schemas.microsoft.com/office/drawing/2014/main" id="{A0750BFC-65AD-47B9-9D98-7620CBEF1A7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56997" y="3138154"/>
              <a:ext cx="0" cy="4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3" name="Line 651">
              <a:extLst>
                <a:ext uri="{FF2B5EF4-FFF2-40B4-BE49-F238E27FC236}">
                  <a16:creationId xmlns:a16="http://schemas.microsoft.com/office/drawing/2014/main" id="{92B877A3-1518-4A0E-89D5-E894C0CBB4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456997" y="3141436"/>
              <a:ext cx="23764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4" name="Line 652">
              <a:extLst>
                <a:ext uri="{FF2B5EF4-FFF2-40B4-BE49-F238E27FC236}">
                  <a16:creationId xmlns:a16="http://schemas.microsoft.com/office/drawing/2014/main" id="{62D8403B-35B7-4441-A64B-7F0736939F5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6997" y="3142595"/>
              <a:ext cx="11882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5" name="Line 653">
              <a:extLst>
                <a:ext uri="{FF2B5EF4-FFF2-40B4-BE49-F238E27FC236}">
                  <a16:creationId xmlns:a16="http://schemas.microsoft.com/office/drawing/2014/main" id="{87383A27-E7A5-475C-8C2F-08B2593A1CF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44035" y="3142595"/>
              <a:ext cx="12962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6" name="Line 654">
              <a:extLst>
                <a:ext uri="{FF2B5EF4-FFF2-40B4-BE49-F238E27FC236}">
                  <a16:creationId xmlns:a16="http://schemas.microsoft.com/office/drawing/2014/main" id="{D1AE16F9-9F97-4203-A604-7FF4913E97D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438634" y="3141436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7" name="Line 660">
              <a:extLst>
                <a:ext uri="{FF2B5EF4-FFF2-40B4-BE49-F238E27FC236}">
                  <a16:creationId xmlns:a16="http://schemas.microsoft.com/office/drawing/2014/main" id="{0C2E93E4-D273-45DA-8A89-485774DBF9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2430" y="3882470"/>
              <a:ext cx="341875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8" name="Line 661">
              <a:extLst>
                <a:ext uri="{FF2B5EF4-FFF2-40B4-BE49-F238E27FC236}">
                  <a16:creationId xmlns:a16="http://schemas.microsoft.com/office/drawing/2014/main" id="{A134B2BF-08A7-4E1C-B2AC-013DC5BB94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84322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9" name="Line 662">
              <a:extLst>
                <a:ext uri="{FF2B5EF4-FFF2-40B4-BE49-F238E27FC236}">
                  <a16:creationId xmlns:a16="http://schemas.microsoft.com/office/drawing/2014/main" id="{7C4F109B-9EC3-47C1-9822-D99CDA10E0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5412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0" name="Line 663">
              <a:extLst>
                <a:ext uri="{FF2B5EF4-FFF2-40B4-BE49-F238E27FC236}">
                  <a16:creationId xmlns:a16="http://schemas.microsoft.com/office/drawing/2014/main" id="{A6512E8A-F52E-4ABB-BFC9-249109794C0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98942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1" name="Line 664">
              <a:extLst>
                <a:ext uri="{FF2B5EF4-FFF2-40B4-BE49-F238E27FC236}">
                  <a16:creationId xmlns:a16="http://schemas.microsoft.com/office/drawing/2014/main" id="{27582725-4188-45E7-AD69-AAEC678950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08951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2" name="Line 665">
              <a:extLst>
                <a:ext uri="{FF2B5EF4-FFF2-40B4-BE49-F238E27FC236}">
                  <a16:creationId xmlns:a16="http://schemas.microsoft.com/office/drawing/2014/main" id="{A4A6A780-28E8-4DCB-884C-36B940700F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3561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3" name="Line 666">
              <a:extLst>
                <a:ext uri="{FF2B5EF4-FFF2-40B4-BE49-F238E27FC236}">
                  <a16:creationId xmlns:a16="http://schemas.microsoft.com/office/drawing/2014/main" id="{5FC3826B-03CD-485D-B321-F83D839D41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23571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4" name="Line 667">
              <a:extLst>
                <a:ext uri="{FF2B5EF4-FFF2-40B4-BE49-F238E27FC236}">
                  <a16:creationId xmlns:a16="http://schemas.microsoft.com/office/drawing/2014/main" id="{57810130-1E4D-4D7F-A8D3-257AF4697E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3581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5" name="Line 668">
              <a:extLst>
                <a:ext uri="{FF2B5EF4-FFF2-40B4-BE49-F238E27FC236}">
                  <a16:creationId xmlns:a16="http://schemas.microsoft.com/office/drawing/2014/main" id="{38D7E06F-E783-44EB-A805-B9D2CF753F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38190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6" name="Line 669">
              <a:extLst>
                <a:ext uri="{FF2B5EF4-FFF2-40B4-BE49-F238E27FC236}">
                  <a16:creationId xmlns:a16="http://schemas.microsoft.com/office/drawing/2014/main" id="{87906850-7620-46B3-8FCE-F9A019BC7BD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48201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7" name="Line 670">
              <a:extLst>
                <a:ext uri="{FF2B5EF4-FFF2-40B4-BE49-F238E27FC236}">
                  <a16:creationId xmlns:a16="http://schemas.microsoft.com/office/drawing/2014/main" id="{B5AEE429-1D4E-455C-9DC8-B67E9F611C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52810" y="3882470"/>
              <a:ext cx="0" cy="656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08" name="Rectangle 672">
              <a:extLst>
                <a:ext uri="{FF2B5EF4-FFF2-40B4-BE49-F238E27FC236}">
                  <a16:creationId xmlns:a16="http://schemas.microsoft.com/office/drawing/2014/main" id="{BD7D7B4D-077A-49F5-AF8B-994BB524D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7966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90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09" name="Rectangle 673">
              <a:extLst>
                <a:ext uri="{FF2B5EF4-FFF2-40B4-BE49-F238E27FC236}">
                  <a16:creationId xmlns:a16="http://schemas.microsoft.com/office/drawing/2014/main" id="{17601F4B-5965-4484-8754-9B4FD687C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24437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0" name="Rectangle 674">
              <a:extLst>
                <a:ext uri="{FF2B5EF4-FFF2-40B4-BE49-F238E27FC236}">
                  <a16:creationId xmlns:a16="http://schemas.microsoft.com/office/drawing/2014/main" id="{B9E7873A-B156-4DB0-AF04-A95A3034D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3347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70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1" name="Rectangle 675">
              <a:extLst>
                <a:ext uri="{FF2B5EF4-FFF2-40B4-BE49-F238E27FC236}">
                  <a16:creationId xmlns:a16="http://schemas.microsoft.com/office/drawing/2014/main" id="{4BBF11AF-78F9-47CC-ABA3-3C2D321E5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9817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2" name="Rectangle 676">
              <a:extLst>
                <a:ext uri="{FF2B5EF4-FFF2-40B4-BE49-F238E27FC236}">
                  <a16:creationId xmlns:a16="http://schemas.microsoft.com/office/drawing/2014/main" id="{B9D8457E-EA0C-4D72-BBE1-AF9CF9BF4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9807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50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3" name="Rectangle 677">
              <a:extLst>
                <a:ext uri="{FF2B5EF4-FFF2-40B4-BE49-F238E27FC236}">
                  <a16:creationId xmlns:a16="http://schemas.microsoft.com/office/drawing/2014/main" id="{27B2A9FC-87CC-45B0-991F-1E1F72324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8717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4" name="Rectangle 678">
              <a:extLst>
                <a:ext uri="{FF2B5EF4-FFF2-40B4-BE49-F238E27FC236}">
                  <a16:creationId xmlns:a16="http://schemas.microsoft.com/office/drawing/2014/main" id="{177654AF-E9A2-4FBD-837F-0BAD5116C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5188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30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5" name="Rectangle 679">
              <a:extLst>
                <a:ext uri="{FF2B5EF4-FFF2-40B4-BE49-F238E27FC236}">
                  <a16:creationId xmlns:a16="http://schemas.microsoft.com/office/drawing/2014/main" id="{6216C190-2789-4B04-999F-03BF759A8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5178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6" name="Rectangle 680">
              <a:extLst>
                <a:ext uri="{FF2B5EF4-FFF2-40B4-BE49-F238E27FC236}">
                  <a16:creationId xmlns:a16="http://schemas.microsoft.com/office/drawing/2014/main" id="{82CFE907-D7FB-4DB1-8761-7E8C9B6C6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0569" y="3888841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7" name="Rectangle 681">
              <a:extLst>
                <a:ext uri="{FF2B5EF4-FFF2-40B4-BE49-F238E27FC236}">
                  <a16:creationId xmlns:a16="http://schemas.microsoft.com/office/drawing/2014/main" id="{98604B30-44A3-40DC-9349-1C965EBE4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2440" y="3888841"/>
              <a:ext cx="42127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18" name="Line 682">
              <a:extLst>
                <a:ext uri="{FF2B5EF4-FFF2-40B4-BE49-F238E27FC236}">
                  <a16:creationId xmlns:a16="http://schemas.microsoft.com/office/drawing/2014/main" id="{8041A51F-CA4D-4DEC-AEFE-B78A4B0BF3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2430" y="3401188"/>
              <a:ext cx="0" cy="481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9" name="Line 683">
              <a:extLst>
                <a:ext uri="{FF2B5EF4-FFF2-40B4-BE49-F238E27FC236}">
                  <a16:creationId xmlns:a16="http://schemas.microsoft.com/office/drawing/2014/main" id="{814FFFE4-B798-4E7D-97FE-9C1D44B83D8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5704" y="3858532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0" name="Line 684">
              <a:extLst>
                <a:ext uri="{FF2B5EF4-FFF2-40B4-BE49-F238E27FC236}">
                  <a16:creationId xmlns:a16="http://schemas.microsoft.com/office/drawing/2014/main" id="{C4ED9D8A-D75A-4243-8B7E-CBADA7E848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5704" y="3772430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1" name="Line 685">
              <a:extLst>
                <a:ext uri="{FF2B5EF4-FFF2-40B4-BE49-F238E27FC236}">
                  <a16:creationId xmlns:a16="http://schemas.microsoft.com/office/drawing/2014/main" id="{4A0444E1-7323-4561-9FF8-A3728610D2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5704" y="3685363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2" name="Line 686">
              <a:extLst>
                <a:ext uri="{FF2B5EF4-FFF2-40B4-BE49-F238E27FC236}">
                  <a16:creationId xmlns:a16="http://schemas.microsoft.com/office/drawing/2014/main" id="{4C4A4FCA-2CB7-4051-977B-DE5C86E06E5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5704" y="3598296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3" name="Line 687">
              <a:extLst>
                <a:ext uri="{FF2B5EF4-FFF2-40B4-BE49-F238E27FC236}">
                  <a16:creationId xmlns:a16="http://schemas.microsoft.com/office/drawing/2014/main" id="{14F306DB-75FC-493A-847E-48AC3FA1A8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5704" y="3512194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4" name="Line 688">
              <a:extLst>
                <a:ext uri="{FF2B5EF4-FFF2-40B4-BE49-F238E27FC236}">
                  <a16:creationId xmlns:a16="http://schemas.microsoft.com/office/drawing/2014/main" id="{2F9C9148-FD0E-4D73-861F-E613728A53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325704" y="3425127"/>
              <a:ext cx="3672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5" name="Rectangle 691">
              <a:extLst>
                <a:ext uri="{FF2B5EF4-FFF2-40B4-BE49-F238E27FC236}">
                  <a16:creationId xmlns:a16="http://schemas.microsoft.com/office/drawing/2014/main" id="{CE9354FF-5A41-4113-94D2-75DDA26C6E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217" y="3390256"/>
              <a:ext cx="90735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6" name="Rectangle 692">
              <a:extLst>
                <a:ext uri="{FF2B5EF4-FFF2-40B4-BE49-F238E27FC236}">
                  <a16:creationId xmlns:a16="http://schemas.microsoft.com/office/drawing/2014/main" id="{9F8CE542-A19D-46EA-A6A5-31AA1F98D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7980" y="3477324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80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7" name="Rectangle 693">
              <a:extLst>
                <a:ext uri="{FF2B5EF4-FFF2-40B4-BE49-F238E27FC236}">
                  <a16:creationId xmlns:a16="http://schemas.microsoft.com/office/drawing/2014/main" id="{DBE173AA-586B-4358-8AFA-6335F0D0C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7980" y="3563232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60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8" name="Rectangle 694">
              <a:extLst>
                <a:ext uri="{FF2B5EF4-FFF2-40B4-BE49-F238E27FC236}">
                  <a16:creationId xmlns:a16="http://schemas.microsoft.com/office/drawing/2014/main" id="{2CCDBAA4-B52D-4135-AE14-EF3BEDA78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7980" y="3650300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40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29" name="Rectangle 695">
              <a:extLst>
                <a:ext uri="{FF2B5EF4-FFF2-40B4-BE49-F238E27FC236}">
                  <a16:creationId xmlns:a16="http://schemas.microsoft.com/office/drawing/2014/main" id="{ABE01630-6B42-4548-94B4-DDC9B29C1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7980" y="3737367"/>
              <a:ext cx="66971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30" name="Rectangle 696">
              <a:extLst>
                <a:ext uri="{FF2B5EF4-FFF2-40B4-BE49-F238E27FC236}">
                  <a16:creationId xmlns:a16="http://schemas.microsoft.com/office/drawing/2014/main" id="{489F6CEB-E72B-4581-A5E7-635C7D38E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2824" y="3823468"/>
              <a:ext cx="42127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0</a:t>
              </a:r>
              <a:endParaRPr kumimoji="0" lang="ja-JP" altLang="ja-JP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31" name="Freeform 697">
              <a:extLst>
                <a:ext uri="{FF2B5EF4-FFF2-40B4-BE49-F238E27FC236}">
                  <a16:creationId xmlns:a16="http://schemas.microsoft.com/office/drawing/2014/main" id="{6F2FDC3E-E3F6-47C6-A161-0AB8B67427C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23832" y="3751773"/>
              <a:ext cx="122060" cy="0"/>
            </a:xfrm>
            <a:custGeom>
              <a:avLst/>
              <a:gdLst>
                <a:gd name="T0" fmla="*/ 0 w 113"/>
                <a:gd name="T1" fmla="*/ 113 w 113"/>
                <a:gd name="T2" fmla="*/ 0 w 113"/>
                <a:gd name="T3" fmla="*/ 0 w 113"/>
                <a:gd name="T4" fmla="*/ 113 w 113"/>
                <a:gd name="T5" fmla="*/ 0 w 1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13"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2" name="Freeform 698">
              <a:extLst>
                <a:ext uri="{FF2B5EF4-FFF2-40B4-BE49-F238E27FC236}">
                  <a16:creationId xmlns:a16="http://schemas.microsoft.com/office/drawing/2014/main" id="{2C508E64-DFAE-4C06-B5AE-60A895A93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342" y="3751773"/>
              <a:ext cx="243040" cy="0"/>
            </a:xfrm>
            <a:custGeom>
              <a:avLst/>
              <a:gdLst>
                <a:gd name="T0" fmla="*/ 225 w 225"/>
                <a:gd name="T1" fmla="*/ 0 w 225"/>
                <a:gd name="T2" fmla="*/ 225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225" y="0"/>
                  </a:moveTo>
                  <a:lnTo>
                    <a:pt x="0" y="0"/>
                  </a:lnTo>
                  <a:lnTo>
                    <a:pt x="225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3" name="Freeform 699">
              <a:extLst>
                <a:ext uri="{FF2B5EF4-FFF2-40B4-BE49-F238E27FC236}">
                  <a16:creationId xmlns:a16="http://schemas.microsoft.com/office/drawing/2014/main" id="{5B247A97-6207-4CE8-BE3B-96DC94183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3342" y="3751773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4" name="Freeform 700">
              <a:extLst>
                <a:ext uri="{FF2B5EF4-FFF2-40B4-BE49-F238E27FC236}">
                  <a16:creationId xmlns:a16="http://schemas.microsoft.com/office/drawing/2014/main" id="{5271B5FF-CBF9-4D4F-8D02-8C86C8E68B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3843" y="3782276"/>
              <a:ext cx="122060" cy="67569"/>
            </a:xfrm>
            <a:custGeom>
              <a:avLst/>
              <a:gdLst>
                <a:gd name="T0" fmla="*/ 0 w 113"/>
                <a:gd name="T1" fmla="*/ 350 h 350"/>
                <a:gd name="T2" fmla="*/ 113 w 113"/>
                <a:gd name="T3" fmla="*/ 350 h 350"/>
                <a:gd name="T4" fmla="*/ 0 w 113"/>
                <a:gd name="T5" fmla="*/ 350 h 350"/>
                <a:gd name="T6" fmla="*/ 57 w 113"/>
                <a:gd name="T7" fmla="*/ 350 h 350"/>
                <a:gd name="T8" fmla="*/ 57 w 113"/>
                <a:gd name="T9" fmla="*/ 0 h 350"/>
                <a:gd name="T10" fmla="*/ 57 w 113"/>
                <a:gd name="T11" fmla="*/ 350 h 350"/>
                <a:gd name="T12" fmla="*/ 0 w 113"/>
                <a:gd name="T13" fmla="*/ 0 h 350"/>
                <a:gd name="T14" fmla="*/ 113 w 113"/>
                <a:gd name="T15" fmla="*/ 0 h 350"/>
                <a:gd name="T16" fmla="*/ 0 w 113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50">
                  <a:moveTo>
                    <a:pt x="0" y="350"/>
                  </a:moveTo>
                  <a:lnTo>
                    <a:pt x="113" y="350"/>
                  </a:lnTo>
                  <a:lnTo>
                    <a:pt x="0" y="350"/>
                  </a:lnTo>
                  <a:close/>
                  <a:moveTo>
                    <a:pt x="57" y="350"/>
                  </a:moveTo>
                  <a:lnTo>
                    <a:pt x="57" y="0"/>
                  </a:lnTo>
                  <a:lnTo>
                    <a:pt x="57" y="35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5" name="Freeform 701">
              <a:extLst>
                <a:ext uri="{FF2B5EF4-FFF2-40B4-BE49-F238E27FC236}">
                  <a16:creationId xmlns:a16="http://schemas.microsoft.com/office/drawing/2014/main" id="{C23994F4-A98A-472B-BC18-27FCD25218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33843" y="3782276"/>
              <a:ext cx="122060" cy="67569"/>
            </a:xfrm>
            <a:custGeom>
              <a:avLst/>
              <a:gdLst>
                <a:gd name="T0" fmla="*/ 0 w 113"/>
                <a:gd name="T1" fmla="*/ 350 h 350"/>
                <a:gd name="T2" fmla="*/ 113 w 113"/>
                <a:gd name="T3" fmla="*/ 350 h 350"/>
                <a:gd name="T4" fmla="*/ 0 w 113"/>
                <a:gd name="T5" fmla="*/ 350 h 350"/>
                <a:gd name="T6" fmla="*/ 57 w 113"/>
                <a:gd name="T7" fmla="*/ 350 h 350"/>
                <a:gd name="T8" fmla="*/ 57 w 113"/>
                <a:gd name="T9" fmla="*/ 0 h 350"/>
                <a:gd name="T10" fmla="*/ 57 w 113"/>
                <a:gd name="T11" fmla="*/ 350 h 350"/>
                <a:gd name="T12" fmla="*/ 0 w 113"/>
                <a:gd name="T13" fmla="*/ 0 h 350"/>
                <a:gd name="T14" fmla="*/ 113 w 113"/>
                <a:gd name="T15" fmla="*/ 0 h 350"/>
                <a:gd name="T16" fmla="*/ 0 w 113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350">
                  <a:moveTo>
                    <a:pt x="0" y="350"/>
                  </a:moveTo>
                  <a:lnTo>
                    <a:pt x="113" y="350"/>
                  </a:lnTo>
                  <a:lnTo>
                    <a:pt x="0" y="350"/>
                  </a:lnTo>
                  <a:close/>
                  <a:moveTo>
                    <a:pt x="57" y="350"/>
                  </a:moveTo>
                  <a:lnTo>
                    <a:pt x="57" y="0"/>
                  </a:lnTo>
                  <a:lnTo>
                    <a:pt x="57" y="35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6" name="Rectangle 702">
              <a:extLst>
                <a:ext uri="{FF2B5EF4-FFF2-40B4-BE49-F238E27FC236}">
                  <a16:creationId xmlns:a16="http://schemas.microsoft.com/office/drawing/2014/main" id="{C6DBFB38-1F0A-4487-A1F0-F62A94063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872" y="3782276"/>
              <a:ext cx="249521" cy="6756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7" name="Rectangle 703">
              <a:extLst>
                <a:ext uri="{FF2B5EF4-FFF2-40B4-BE49-F238E27FC236}">
                  <a16:creationId xmlns:a16="http://schemas.microsoft.com/office/drawing/2014/main" id="{63B8FFC0-E2E8-458F-8EF2-288059C42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6872" y="3782276"/>
              <a:ext cx="249521" cy="6756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8" name="Freeform 704">
              <a:extLst>
                <a:ext uri="{FF2B5EF4-FFF2-40B4-BE49-F238E27FC236}">
                  <a16:creationId xmlns:a16="http://schemas.microsoft.com/office/drawing/2014/main" id="{7D6D9C72-EADC-4301-9D8A-9DE91090B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6872" y="3816060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39" name="Freeform 705">
              <a:extLst>
                <a:ext uri="{FF2B5EF4-FFF2-40B4-BE49-F238E27FC236}">
                  <a16:creationId xmlns:a16="http://schemas.microsoft.com/office/drawing/2014/main" id="{A4EC9A37-7AD3-4B90-A30A-82E791E15F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8452" y="3727834"/>
              <a:ext cx="122060" cy="103477"/>
            </a:xfrm>
            <a:custGeom>
              <a:avLst/>
              <a:gdLst>
                <a:gd name="T0" fmla="*/ 0 w 113"/>
                <a:gd name="T1" fmla="*/ 536 h 536"/>
                <a:gd name="T2" fmla="*/ 113 w 113"/>
                <a:gd name="T3" fmla="*/ 536 h 536"/>
                <a:gd name="T4" fmla="*/ 0 w 113"/>
                <a:gd name="T5" fmla="*/ 536 h 536"/>
                <a:gd name="T6" fmla="*/ 56 w 113"/>
                <a:gd name="T7" fmla="*/ 536 h 536"/>
                <a:gd name="T8" fmla="*/ 56 w 113"/>
                <a:gd name="T9" fmla="*/ 0 h 536"/>
                <a:gd name="T10" fmla="*/ 56 w 113"/>
                <a:gd name="T11" fmla="*/ 536 h 536"/>
                <a:gd name="T12" fmla="*/ 0 w 113"/>
                <a:gd name="T13" fmla="*/ 0 h 536"/>
                <a:gd name="T14" fmla="*/ 113 w 113"/>
                <a:gd name="T15" fmla="*/ 0 h 536"/>
                <a:gd name="T16" fmla="*/ 0 w 113"/>
                <a:gd name="T1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536">
                  <a:moveTo>
                    <a:pt x="0" y="536"/>
                  </a:moveTo>
                  <a:lnTo>
                    <a:pt x="113" y="536"/>
                  </a:lnTo>
                  <a:lnTo>
                    <a:pt x="0" y="536"/>
                  </a:lnTo>
                  <a:close/>
                  <a:moveTo>
                    <a:pt x="56" y="536"/>
                  </a:moveTo>
                  <a:lnTo>
                    <a:pt x="56" y="0"/>
                  </a:lnTo>
                  <a:lnTo>
                    <a:pt x="56" y="536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0" name="Freeform 706">
              <a:extLst>
                <a:ext uri="{FF2B5EF4-FFF2-40B4-BE49-F238E27FC236}">
                  <a16:creationId xmlns:a16="http://schemas.microsoft.com/office/drawing/2014/main" id="{57EA9982-1BEE-422B-BAC6-ED857EE74B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8452" y="3727834"/>
              <a:ext cx="122060" cy="103477"/>
            </a:xfrm>
            <a:custGeom>
              <a:avLst/>
              <a:gdLst>
                <a:gd name="T0" fmla="*/ 0 w 113"/>
                <a:gd name="T1" fmla="*/ 536 h 536"/>
                <a:gd name="T2" fmla="*/ 113 w 113"/>
                <a:gd name="T3" fmla="*/ 536 h 536"/>
                <a:gd name="T4" fmla="*/ 0 w 113"/>
                <a:gd name="T5" fmla="*/ 536 h 536"/>
                <a:gd name="T6" fmla="*/ 56 w 113"/>
                <a:gd name="T7" fmla="*/ 536 h 536"/>
                <a:gd name="T8" fmla="*/ 56 w 113"/>
                <a:gd name="T9" fmla="*/ 0 h 536"/>
                <a:gd name="T10" fmla="*/ 56 w 113"/>
                <a:gd name="T11" fmla="*/ 536 h 536"/>
                <a:gd name="T12" fmla="*/ 0 w 113"/>
                <a:gd name="T13" fmla="*/ 0 h 536"/>
                <a:gd name="T14" fmla="*/ 113 w 113"/>
                <a:gd name="T15" fmla="*/ 0 h 536"/>
                <a:gd name="T16" fmla="*/ 0 w 113"/>
                <a:gd name="T17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536">
                  <a:moveTo>
                    <a:pt x="0" y="536"/>
                  </a:moveTo>
                  <a:lnTo>
                    <a:pt x="113" y="536"/>
                  </a:lnTo>
                  <a:lnTo>
                    <a:pt x="0" y="536"/>
                  </a:lnTo>
                  <a:close/>
                  <a:moveTo>
                    <a:pt x="56" y="536"/>
                  </a:moveTo>
                  <a:lnTo>
                    <a:pt x="56" y="0"/>
                  </a:lnTo>
                  <a:lnTo>
                    <a:pt x="56" y="536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1" name="Rectangle 707">
              <a:extLst>
                <a:ext uri="{FF2B5EF4-FFF2-40B4-BE49-F238E27FC236}">
                  <a16:creationId xmlns:a16="http://schemas.microsoft.com/office/drawing/2014/main" id="{A248BDEB-71A0-4C0B-B225-7060BDFDA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7962" y="3758337"/>
              <a:ext cx="248440" cy="6100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2" name="Rectangle 708">
              <a:extLst>
                <a:ext uri="{FF2B5EF4-FFF2-40B4-BE49-F238E27FC236}">
                  <a16:creationId xmlns:a16="http://schemas.microsoft.com/office/drawing/2014/main" id="{B32C8872-E194-480A-9467-CD36B724C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7962" y="3758337"/>
              <a:ext cx="248440" cy="6100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3" name="Freeform 709">
              <a:extLst>
                <a:ext uri="{FF2B5EF4-FFF2-40B4-BE49-F238E27FC236}">
                  <a16:creationId xmlns:a16="http://schemas.microsoft.com/office/drawing/2014/main" id="{69333D55-2EBC-49D0-9231-9D44DCB48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7962" y="3804091"/>
              <a:ext cx="248440" cy="0"/>
            </a:xfrm>
            <a:custGeom>
              <a:avLst/>
              <a:gdLst>
                <a:gd name="T0" fmla="*/ 0 w 230"/>
                <a:gd name="T1" fmla="*/ 230 w 230"/>
                <a:gd name="T2" fmla="*/ 0 w 23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0">
                  <a:moveTo>
                    <a:pt x="0" y="0"/>
                  </a:moveTo>
                  <a:lnTo>
                    <a:pt x="23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4" name="Freeform 710">
              <a:extLst>
                <a:ext uri="{FF2B5EF4-FFF2-40B4-BE49-F238E27FC236}">
                  <a16:creationId xmlns:a16="http://schemas.microsoft.com/office/drawing/2014/main" id="{7D48595F-EF05-4F26-93BE-D6AB2FA13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8462" y="3798685"/>
              <a:ext cx="122060" cy="52124"/>
            </a:xfrm>
            <a:custGeom>
              <a:avLst/>
              <a:gdLst>
                <a:gd name="T0" fmla="*/ 0 w 113"/>
                <a:gd name="T1" fmla="*/ 270 h 270"/>
                <a:gd name="T2" fmla="*/ 113 w 113"/>
                <a:gd name="T3" fmla="*/ 270 h 270"/>
                <a:gd name="T4" fmla="*/ 0 w 113"/>
                <a:gd name="T5" fmla="*/ 270 h 270"/>
                <a:gd name="T6" fmla="*/ 56 w 113"/>
                <a:gd name="T7" fmla="*/ 270 h 270"/>
                <a:gd name="T8" fmla="*/ 56 w 113"/>
                <a:gd name="T9" fmla="*/ 0 h 270"/>
                <a:gd name="T10" fmla="*/ 56 w 113"/>
                <a:gd name="T11" fmla="*/ 270 h 270"/>
                <a:gd name="T12" fmla="*/ 0 w 113"/>
                <a:gd name="T13" fmla="*/ 0 h 270"/>
                <a:gd name="T14" fmla="*/ 113 w 113"/>
                <a:gd name="T15" fmla="*/ 0 h 270"/>
                <a:gd name="T16" fmla="*/ 0 w 113"/>
                <a:gd name="T17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270">
                  <a:moveTo>
                    <a:pt x="0" y="270"/>
                  </a:moveTo>
                  <a:lnTo>
                    <a:pt x="113" y="270"/>
                  </a:lnTo>
                  <a:lnTo>
                    <a:pt x="0" y="270"/>
                  </a:lnTo>
                  <a:close/>
                  <a:moveTo>
                    <a:pt x="56" y="270"/>
                  </a:moveTo>
                  <a:lnTo>
                    <a:pt x="56" y="0"/>
                  </a:lnTo>
                  <a:lnTo>
                    <a:pt x="56" y="27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5" name="Freeform 711">
              <a:extLst>
                <a:ext uri="{FF2B5EF4-FFF2-40B4-BE49-F238E27FC236}">
                  <a16:creationId xmlns:a16="http://schemas.microsoft.com/office/drawing/2014/main" id="{D72B9443-A269-423A-BBA2-B4DCD17D00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48462" y="3798685"/>
              <a:ext cx="122060" cy="52124"/>
            </a:xfrm>
            <a:custGeom>
              <a:avLst/>
              <a:gdLst>
                <a:gd name="T0" fmla="*/ 0 w 113"/>
                <a:gd name="T1" fmla="*/ 270 h 270"/>
                <a:gd name="T2" fmla="*/ 113 w 113"/>
                <a:gd name="T3" fmla="*/ 270 h 270"/>
                <a:gd name="T4" fmla="*/ 0 w 113"/>
                <a:gd name="T5" fmla="*/ 270 h 270"/>
                <a:gd name="T6" fmla="*/ 56 w 113"/>
                <a:gd name="T7" fmla="*/ 270 h 270"/>
                <a:gd name="T8" fmla="*/ 56 w 113"/>
                <a:gd name="T9" fmla="*/ 0 h 270"/>
                <a:gd name="T10" fmla="*/ 56 w 113"/>
                <a:gd name="T11" fmla="*/ 270 h 270"/>
                <a:gd name="T12" fmla="*/ 0 w 113"/>
                <a:gd name="T13" fmla="*/ 0 h 270"/>
                <a:gd name="T14" fmla="*/ 113 w 113"/>
                <a:gd name="T15" fmla="*/ 0 h 270"/>
                <a:gd name="T16" fmla="*/ 0 w 113"/>
                <a:gd name="T17" fmla="*/ 0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270">
                  <a:moveTo>
                    <a:pt x="0" y="270"/>
                  </a:moveTo>
                  <a:lnTo>
                    <a:pt x="113" y="270"/>
                  </a:lnTo>
                  <a:lnTo>
                    <a:pt x="0" y="270"/>
                  </a:lnTo>
                  <a:close/>
                  <a:moveTo>
                    <a:pt x="56" y="270"/>
                  </a:moveTo>
                  <a:lnTo>
                    <a:pt x="56" y="0"/>
                  </a:lnTo>
                  <a:lnTo>
                    <a:pt x="56" y="270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6" name="Rectangle 712">
              <a:extLst>
                <a:ext uri="{FF2B5EF4-FFF2-40B4-BE49-F238E27FC236}">
                  <a16:creationId xmlns:a16="http://schemas.microsoft.com/office/drawing/2014/main" id="{2DFAD25C-3068-4646-AD55-A9323D003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972" y="3798685"/>
              <a:ext cx="243040" cy="46719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7" name="Rectangle 713">
              <a:extLst>
                <a:ext uri="{FF2B5EF4-FFF2-40B4-BE49-F238E27FC236}">
                  <a16:creationId xmlns:a16="http://schemas.microsoft.com/office/drawing/2014/main" id="{0B5995F3-6B85-41BA-95AF-0DAC87E9E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972" y="3798685"/>
              <a:ext cx="243040" cy="46719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8" name="Freeform 714">
              <a:extLst>
                <a:ext uri="{FF2B5EF4-FFF2-40B4-BE49-F238E27FC236}">
                  <a16:creationId xmlns:a16="http://schemas.microsoft.com/office/drawing/2014/main" id="{4AD488E6-8D6C-49BB-B734-3D9DA22D0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7972" y="3821465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49" name="Freeform 715">
              <a:extLst>
                <a:ext uri="{FF2B5EF4-FFF2-40B4-BE49-F238E27FC236}">
                  <a16:creationId xmlns:a16="http://schemas.microsoft.com/office/drawing/2014/main" id="{0C86288F-CD36-4870-A5FD-C3C731A14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071" y="3738645"/>
              <a:ext cx="127461" cy="115446"/>
            </a:xfrm>
            <a:custGeom>
              <a:avLst/>
              <a:gdLst>
                <a:gd name="T0" fmla="*/ 0 w 118"/>
                <a:gd name="T1" fmla="*/ 598 h 598"/>
                <a:gd name="T2" fmla="*/ 118 w 118"/>
                <a:gd name="T3" fmla="*/ 598 h 598"/>
                <a:gd name="T4" fmla="*/ 0 w 118"/>
                <a:gd name="T5" fmla="*/ 598 h 598"/>
                <a:gd name="T6" fmla="*/ 56 w 118"/>
                <a:gd name="T7" fmla="*/ 598 h 598"/>
                <a:gd name="T8" fmla="*/ 56 w 118"/>
                <a:gd name="T9" fmla="*/ 0 h 598"/>
                <a:gd name="T10" fmla="*/ 56 w 118"/>
                <a:gd name="T11" fmla="*/ 598 h 598"/>
                <a:gd name="T12" fmla="*/ 0 w 118"/>
                <a:gd name="T13" fmla="*/ 0 h 598"/>
                <a:gd name="T14" fmla="*/ 118 w 118"/>
                <a:gd name="T15" fmla="*/ 0 h 598"/>
                <a:gd name="T16" fmla="*/ 0 w 118"/>
                <a:gd name="T17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598">
                  <a:moveTo>
                    <a:pt x="0" y="598"/>
                  </a:moveTo>
                  <a:lnTo>
                    <a:pt x="118" y="598"/>
                  </a:lnTo>
                  <a:lnTo>
                    <a:pt x="0" y="598"/>
                  </a:lnTo>
                  <a:close/>
                  <a:moveTo>
                    <a:pt x="56" y="598"/>
                  </a:moveTo>
                  <a:lnTo>
                    <a:pt x="56" y="0"/>
                  </a:lnTo>
                  <a:lnTo>
                    <a:pt x="56" y="598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0" name="Freeform 716">
              <a:extLst>
                <a:ext uri="{FF2B5EF4-FFF2-40B4-BE49-F238E27FC236}">
                  <a16:creationId xmlns:a16="http://schemas.microsoft.com/office/drawing/2014/main" id="{4D4769C6-77E2-41E7-B5F9-B80AEC2465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3071" y="3738645"/>
              <a:ext cx="127461" cy="115446"/>
            </a:xfrm>
            <a:custGeom>
              <a:avLst/>
              <a:gdLst>
                <a:gd name="T0" fmla="*/ 0 w 118"/>
                <a:gd name="T1" fmla="*/ 598 h 598"/>
                <a:gd name="T2" fmla="*/ 118 w 118"/>
                <a:gd name="T3" fmla="*/ 598 h 598"/>
                <a:gd name="T4" fmla="*/ 0 w 118"/>
                <a:gd name="T5" fmla="*/ 598 h 598"/>
                <a:gd name="T6" fmla="*/ 56 w 118"/>
                <a:gd name="T7" fmla="*/ 598 h 598"/>
                <a:gd name="T8" fmla="*/ 56 w 118"/>
                <a:gd name="T9" fmla="*/ 0 h 598"/>
                <a:gd name="T10" fmla="*/ 56 w 118"/>
                <a:gd name="T11" fmla="*/ 598 h 598"/>
                <a:gd name="T12" fmla="*/ 0 w 118"/>
                <a:gd name="T13" fmla="*/ 0 h 598"/>
                <a:gd name="T14" fmla="*/ 118 w 118"/>
                <a:gd name="T15" fmla="*/ 0 h 598"/>
                <a:gd name="T16" fmla="*/ 0 w 118"/>
                <a:gd name="T17" fmla="*/ 0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598">
                  <a:moveTo>
                    <a:pt x="0" y="598"/>
                  </a:moveTo>
                  <a:lnTo>
                    <a:pt x="118" y="598"/>
                  </a:lnTo>
                  <a:lnTo>
                    <a:pt x="0" y="598"/>
                  </a:lnTo>
                  <a:close/>
                  <a:moveTo>
                    <a:pt x="56" y="598"/>
                  </a:moveTo>
                  <a:lnTo>
                    <a:pt x="56" y="0"/>
                  </a:lnTo>
                  <a:lnTo>
                    <a:pt x="56" y="598"/>
                  </a:lnTo>
                  <a:close/>
                  <a:moveTo>
                    <a:pt x="0" y="0"/>
                  </a:moveTo>
                  <a:lnTo>
                    <a:pt x="11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1" name="Rectangle 717">
              <a:extLst>
                <a:ext uri="{FF2B5EF4-FFF2-40B4-BE49-F238E27FC236}">
                  <a16:creationId xmlns:a16="http://schemas.microsoft.com/office/drawing/2014/main" id="{16B4019E-82C1-4032-A38E-C2820A4B1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01" y="3784399"/>
              <a:ext cx="249521" cy="45754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2" name="Rectangle 718">
              <a:extLst>
                <a:ext uri="{FF2B5EF4-FFF2-40B4-BE49-F238E27FC236}">
                  <a16:creationId xmlns:a16="http://schemas.microsoft.com/office/drawing/2014/main" id="{6FA34AD9-8364-4A63-872B-B65FA70C1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501" y="3784399"/>
              <a:ext cx="249521" cy="45754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3" name="Freeform 719">
              <a:extLst>
                <a:ext uri="{FF2B5EF4-FFF2-40B4-BE49-F238E27FC236}">
                  <a16:creationId xmlns:a16="http://schemas.microsoft.com/office/drawing/2014/main" id="{2B278688-450B-4EA6-803B-BABEB4FF3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1501" y="3818183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4" name="Freeform 720">
              <a:extLst>
                <a:ext uri="{FF2B5EF4-FFF2-40B4-BE49-F238E27FC236}">
                  <a16:creationId xmlns:a16="http://schemas.microsoft.com/office/drawing/2014/main" id="{B7F580B7-EF0F-4E04-BF37-6CC89AAE98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3081" y="3652737"/>
              <a:ext cx="122060" cy="172011"/>
            </a:xfrm>
            <a:custGeom>
              <a:avLst/>
              <a:gdLst>
                <a:gd name="T0" fmla="*/ 0 w 113"/>
                <a:gd name="T1" fmla="*/ 891 h 891"/>
                <a:gd name="T2" fmla="*/ 113 w 113"/>
                <a:gd name="T3" fmla="*/ 891 h 891"/>
                <a:gd name="T4" fmla="*/ 0 w 113"/>
                <a:gd name="T5" fmla="*/ 891 h 891"/>
                <a:gd name="T6" fmla="*/ 56 w 113"/>
                <a:gd name="T7" fmla="*/ 891 h 891"/>
                <a:gd name="T8" fmla="*/ 56 w 113"/>
                <a:gd name="T9" fmla="*/ 0 h 891"/>
                <a:gd name="T10" fmla="*/ 56 w 113"/>
                <a:gd name="T11" fmla="*/ 891 h 891"/>
                <a:gd name="T12" fmla="*/ 0 w 113"/>
                <a:gd name="T13" fmla="*/ 0 h 891"/>
                <a:gd name="T14" fmla="*/ 113 w 113"/>
                <a:gd name="T15" fmla="*/ 0 h 891"/>
                <a:gd name="T16" fmla="*/ 0 w 113"/>
                <a:gd name="T17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891">
                  <a:moveTo>
                    <a:pt x="0" y="891"/>
                  </a:moveTo>
                  <a:lnTo>
                    <a:pt x="113" y="891"/>
                  </a:lnTo>
                  <a:lnTo>
                    <a:pt x="0" y="891"/>
                  </a:lnTo>
                  <a:close/>
                  <a:moveTo>
                    <a:pt x="56" y="891"/>
                  </a:moveTo>
                  <a:lnTo>
                    <a:pt x="56" y="0"/>
                  </a:lnTo>
                  <a:lnTo>
                    <a:pt x="56" y="891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5" name="Freeform 721">
              <a:extLst>
                <a:ext uri="{FF2B5EF4-FFF2-40B4-BE49-F238E27FC236}">
                  <a16:creationId xmlns:a16="http://schemas.microsoft.com/office/drawing/2014/main" id="{03BD8EBC-4C33-48B4-B797-7653478904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63081" y="3652737"/>
              <a:ext cx="122060" cy="172011"/>
            </a:xfrm>
            <a:custGeom>
              <a:avLst/>
              <a:gdLst>
                <a:gd name="T0" fmla="*/ 0 w 113"/>
                <a:gd name="T1" fmla="*/ 891 h 891"/>
                <a:gd name="T2" fmla="*/ 113 w 113"/>
                <a:gd name="T3" fmla="*/ 891 h 891"/>
                <a:gd name="T4" fmla="*/ 0 w 113"/>
                <a:gd name="T5" fmla="*/ 891 h 891"/>
                <a:gd name="T6" fmla="*/ 56 w 113"/>
                <a:gd name="T7" fmla="*/ 891 h 891"/>
                <a:gd name="T8" fmla="*/ 56 w 113"/>
                <a:gd name="T9" fmla="*/ 0 h 891"/>
                <a:gd name="T10" fmla="*/ 56 w 113"/>
                <a:gd name="T11" fmla="*/ 891 h 891"/>
                <a:gd name="T12" fmla="*/ 0 w 113"/>
                <a:gd name="T13" fmla="*/ 0 h 891"/>
                <a:gd name="T14" fmla="*/ 113 w 113"/>
                <a:gd name="T15" fmla="*/ 0 h 891"/>
                <a:gd name="T16" fmla="*/ 0 w 113"/>
                <a:gd name="T17" fmla="*/ 0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891">
                  <a:moveTo>
                    <a:pt x="0" y="891"/>
                  </a:moveTo>
                  <a:lnTo>
                    <a:pt x="113" y="891"/>
                  </a:lnTo>
                  <a:lnTo>
                    <a:pt x="0" y="891"/>
                  </a:lnTo>
                  <a:close/>
                  <a:moveTo>
                    <a:pt x="56" y="891"/>
                  </a:moveTo>
                  <a:lnTo>
                    <a:pt x="56" y="0"/>
                  </a:lnTo>
                  <a:lnTo>
                    <a:pt x="56" y="891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6" name="Rectangle 722">
              <a:extLst>
                <a:ext uri="{FF2B5EF4-FFF2-40B4-BE49-F238E27FC236}">
                  <a16:creationId xmlns:a16="http://schemas.microsoft.com/office/drawing/2014/main" id="{683950A7-0DAC-4A1F-9B7C-78ADD3DE8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592" y="3664706"/>
              <a:ext cx="243040" cy="137068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7" name="Rectangle 723">
              <a:extLst>
                <a:ext uri="{FF2B5EF4-FFF2-40B4-BE49-F238E27FC236}">
                  <a16:creationId xmlns:a16="http://schemas.microsoft.com/office/drawing/2014/main" id="{8A056A7B-E677-490A-897F-7ADF11379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2592" y="3664706"/>
              <a:ext cx="243040" cy="13706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8" name="Freeform 724">
              <a:extLst>
                <a:ext uri="{FF2B5EF4-FFF2-40B4-BE49-F238E27FC236}">
                  <a16:creationId xmlns:a16="http://schemas.microsoft.com/office/drawing/2014/main" id="{E7194F11-1C68-4C16-8722-393805423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5102592" y="3747333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59" name="Freeform 725">
              <a:extLst>
                <a:ext uri="{FF2B5EF4-FFF2-40B4-BE49-F238E27FC236}">
                  <a16:creationId xmlns:a16="http://schemas.microsoft.com/office/drawing/2014/main" id="{30A92E6B-6E9D-48B5-B00E-A9BEE362169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3091" y="3713742"/>
              <a:ext cx="122060" cy="132821"/>
            </a:xfrm>
            <a:custGeom>
              <a:avLst/>
              <a:gdLst>
                <a:gd name="T0" fmla="*/ 0 w 113"/>
                <a:gd name="T1" fmla="*/ 688 h 688"/>
                <a:gd name="T2" fmla="*/ 113 w 113"/>
                <a:gd name="T3" fmla="*/ 688 h 688"/>
                <a:gd name="T4" fmla="*/ 0 w 113"/>
                <a:gd name="T5" fmla="*/ 688 h 688"/>
                <a:gd name="T6" fmla="*/ 56 w 113"/>
                <a:gd name="T7" fmla="*/ 688 h 688"/>
                <a:gd name="T8" fmla="*/ 56 w 113"/>
                <a:gd name="T9" fmla="*/ 0 h 688"/>
                <a:gd name="T10" fmla="*/ 56 w 113"/>
                <a:gd name="T11" fmla="*/ 688 h 688"/>
                <a:gd name="T12" fmla="*/ 0 w 113"/>
                <a:gd name="T13" fmla="*/ 0 h 688"/>
                <a:gd name="T14" fmla="*/ 113 w 113"/>
                <a:gd name="T15" fmla="*/ 0 h 688"/>
                <a:gd name="T16" fmla="*/ 0 w 113"/>
                <a:gd name="T17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688">
                  <a:moveTo>
                    <a:pt x="0" y="688"/>
                  </a:moveTo>
                  <a:lnTo>
                    <a:pt x="113" y="688"/>
                  </a:lnTo>
                  <a:lnTo>
                    <a:pt x="0" y="688"/>
                  </a:lnTo>
                  <a:close/>
                  <a:moveTo>
                    <a:pt x="56" y="688"/>
                  </a:moveTo>
                  <a:lnTo>
                    <a:pt x="56" y="0"/>
                  </a:lnTo>
                  <a:lnTo>
                    <a:pt x="56" y="688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0" name="Freeform 726">
              <a:extLst>
                <a:ext uri="{FF2B5EF4-FFF2-40B4-BE49-F238E27FC236}">
                  <a16:creationId xmlns:a16="http://schemas.microsoft.com/office/drawing/2014/main" id="{C0DD1F69-B633-48A7-AEA9-CD6189B01C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3091" y="3713742"/>
              <a:ext cx="122060" cy="132821"/>
            </a:xfrm>
            <a:custGeom>
              <a:avLst/>
              <a:gdLst>
                <a:gd name="T0" fmla="*/ 0 w 113"/>
                <a:gd name="T1" fmla="*/ 688 h 688"/>
                <a:gd name="T2" fmla="*/ 113 w 113"/>
                <a:gd name="T3" fmla="*/ 688 h 688"/>
                <a:gd name="T4" fmla="*/ 0 w 113"/>
                <a:gd name="T5" fmla="*/ 688 h 688"/>
                <a:gd name="T6" fmla="*/ 56 w 113"/>
                <a:gd name="T7" fmla="*/ 688 h 688"/>
                <a:gd name="T8" fmla="*/ 56 w 113"/>
                <a:gd name="T9" fmla="*/ 0 h 688"/>
                <a:gd name="T10" fmla="*/ 56 w 113"/>
                <a:gd name="T11" fmla="*/ 688 h 688"/>
                <a:gd name="T12" fmla="*/ 0 w 113"/>
                <a:gd name="T13" fmla="*/ 0 h 688"/>
                <a:gd name="T14" fmla="*/ 113 w 113"/>
                <a:gd name="T15" fmla="*/ 0 h 688"/>
                <a:gd name="T16" fmla="*/ 0 w 113"/>
                <a:gd name="T17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3" h="688">
                  <a:moveTo>
                    <a:pt x="0" y="688"/>
                  </a:moveTo>
                  <a:lnTo>
                    <a:pt x="113" y="688"/>
                  </a:lnTo>
                  <a:lnTo>
                    <a:pt x="0" y="688"/>
                  </a:lnTo>
                  <a:close/>
                  <a:moveTo>
                    <a:pt x="56" y="688"/>
                  </a:moveTo>
                  <a:lnTo>
                    <a:pt x="56" y="0"/>
                  </a:lnTo>
                  <a:lnTo>
                    <a:pt x="56" y="688"/>
                  </a:lnTo>
                  <a:close/>
                  <a:moveTo>
                    <a:pt x="0" y="0"/>
                  </a:move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1" name="Rectangle 727">
              <a:extLst>
                <a:ext uri="{FF2B5EF4-FFF2-40B4-BE49-F238E27FC236}">
                  <a16:creationId xmlns:a16="http://schemas.microsoft.com/office/drawing/2014/main" id="{10E6D348-759E-4383-A9FF-C61CFCD01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6120" y="3773588"/>
              <a:ext cx="249521" cy="44595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2" name="Rectangle 728">
              <a:extLst>
                <a:ext uri="{FF2B5EF4-FFF2-40B4-BE49-F238E27FC236}">
                  <a16:creationId xmlns:a16="http://schemas.microsoft.com/office/drawing/2014/main" id="{CE7F21E6-4306-4173-8E06-1DF75BC8E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6120" y="3773588"/>
              <a:ext cx="249521" cy="44595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3" name="Freeform 729">
              <a:extLst>
                <a:ext uri="{FF2B5EF4-FFF2-40B4-BE49-F238E27FC236}">
                  <a16:creationId xmlns:a16="http://schemas.microsoft.com/office/drawing/2014/main" id="{333E0071-6098-498D-BD13-32DC4D13B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6120" y="3802932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4" name="Freeform 730">
              <a:extLst>
                <a:ext uri="{FF2B5EF4-FFF2-40B4-BE49-F238E27FC236}">
                  <a16:creationId xmlns:a16="http://schemas.microsoft.com/office/drawing/2014/main" id="{7E1D6DEE-3985-4ED7-B482-C031B386929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7700" y="3684204"/>
              <a:ext cx="120980" cy="154636"/>
            </a:xfrm>
            <a:custGeom>
              <a:avLst/>
              <a:gdLst>
                <a:gd name="T0" fmla="*/ 0 w 112"/>
                <a:gd name="T1" fmla="*/ 801 h 801"/>
                <a:gd name="T2" fmla="*/ 112 w 112"/>
                <a:gd name="T3" fmla="*/ 801 h 801"/>
                <a:gd name="T4" fmla="*/ 0 w 112"/>
                <a:gd name="T5" fmla="*/ 801 h 801"/>
                <a:gd name="T6" fmla="*/ 56 w 112"/>
                <a:gd name="T7" fmla="*/ 801 h 801"/>
                <a:gd name="T8" fmla="*/ 56 w 112"/>
                <a:gd name="T9" fmla="*/ 0 h 801"/>
                <a:gd name="T10" fmla="*/ 56 w 112"/>
                <a:gd name="T11" fmla="*/ 801 h 801"/>
                <a:gd name="T12" fmla="*/ 0 w 112"/>
                <a:gd name="T13" fmla="*/ 0 h 801"/>
                <a:gd name="T14" fmla="*/ 112 w 112"/>
                <a:gd name="T15" fmla="*/ 0 h 801"/>
                <a:gd name="T16" fmla="*/ 0 w 112"/>
                <a:gd name="T17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01">
                  <a:moveTo>
                    <a:pt x="0" y="801"/>
                  </a:moveTo>
                  <a:lnTo>
                    <a:pt x="112" y="801"/>
                  </a:lnTo>
                  <a:lnTo>
                    <a:pt x="0" y="801"/>
                  </a:lnTo>
                  <a:close/>
                  <a:moveTo>
                    <a:pt x="56" y="801"/>
                  </a:moveTo>
                  <a:lnTo>
                    <a:pt x="56" y="0"/>
                  </a:lnTo>
                  <a:lnTo>
                    <a:pt x="56" y="801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5" name="Freeform 731">
              <a:extLst>
                <a:ext uri="{FF2B5EF4-FFF2-40B4-BE49-F238E27FC236}">
                  <a16:creationId xmlns:a16="http://schemas.microsoft.com/office/drawing/2014/main" id="{76C3AA01-E15E-4A91-A413-955278E05CC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77700" y="3684204"/>
              <a:ext cx="120980" cy="154636"/>
            </a:xfrm>
            <a:custGeom>
              <a:avLst/>
              <a:gdLst>
                <a:gd name="T0" fmla="*/ 0 w 112"/>
                <a:gd name="T1" fmla="*/ 801 h 801"/>
                <a:gd name="T2" fmla="*/ 112 w 112"/>
                <a:gd name="T3" fmla="*/ 801 h 801"/>
                <a:gd name="T4" fmla="*/ 0 w 112"/>
                <a:gd name="T5" fmla="*/ 801 h 801"/>
                <a:gd name="T6" fmla="*/ 56 w 112"/>
                <a:gd name="T7" fmla="*/ 801 h 801"/>
                <a:gd name="T8" fmla="*/ 56 w 112"/>
                <a:gd name="T9" fmla="*/ 0 h 801"/>
                <a:gd name="T10" fmla="*/ 56 w 112"/>
                <a:gd name="T11" fmla="*/ 801 h 801"/>
                <a:gd name="T12" fmla="*/ 0 w 112"/>
                <a:gd name="T13" fmla="*/ 0 h 801"/>
                <a:gd name="T14" fmla="*/ 112 w 112"/>
                <a:gd name="T15" fmla="*/ 0 h 801"/>
                <a:gd name="T16" fmla="*/ 0 w 112"/>
                <a:gd name="T17" fmla="*/ 0 h 8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801">
                  <a:moveTo>
                    <a:pt x="0" y="801"/>
                  </a:moveTo>
                  <a:lnTo>
                    <a:pt x="112" y="801"/>
                  </a:lnTo>
                  <a:lnTo>
                    <a:pt x="0" y="801"/>
                  </a:lnTo>
                  <a:close/>
                  <a:moveTo>
                    <a:pt x="56" y="801"/>
                  </a:moveTo>
                  <a:lnTo>
                    <a:pt x="56" y="0"/>
                  </a:lnTo>
                  <a:lnTo>
                    <a:pt x="56" y="801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6" name="Rectangle 732">
              <a:extLst>
                <a:ext uri="{FF2B5EF4-FFF2-40B4-BE49-F238E27FC236}">
                  <a16:creationId xmlns:a16="http://schemas.microsoft.com/office/drawing/2014/main" id="{E1EF56B9-ACFF-447A-A6D8-A80C17608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3743086"/>
              <a:ext cx="244119" cy="73940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7" name="Rectangle 733">
              <a:extLst>
                <a:ext uri="{FF2B5EF4-FFF2-40B4-BE49-F238E27FC236}">
                  <a16:creationId xmlns:a16="http://schemas.microsoft.com/office/drawing/2014/main" id="{27EC49E1-3BD9-4209-B7AF-278CD17FF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6131" y="3743086"/>
              <a:ext cx="244119" cy="73940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8" name="Freeform 734">
              <a:extLst>
                <a:ext uri="{FF2B5EF4-FFF2-40B4-BE49-F238E27FC236}">
                  <a16:creationId xmlns:a16="http://schemas.microsoft.com/office/drawing/2014/main" id="{BE695F2B-B7E0-4150-B921-999D06E51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6131" y="3785557"/>
              <a:ext cx="244119" cy="0"/>
            </a:xfrm>
            <a:custGeom>
              <a:avLst/>
              <a:gdLst>
                <a:gd name="T0" fmla="*/ 0 w 226"/>
                <a:gd name="T1" fmla="*/ 226 w 226"/>
                <a:gd name="T2" fmla="*/ 0 w 2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6">
                  <a:moveTo>
                    <a:pt x="0" y="0"/>
                  </a:move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69" name="Freeform 735">
              <a:extLst>
                <a:ext uri="{FF2B5EF4-FFF2-40B4-BE49-F238E27FC236}">
                  <a16:creationId xmlns:a16="http://schemas.microsoft.com/office/drawing/2014/main" id="{82DFBB0E-C418-46DE-AD7C-071D468CAB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7711" y="3763742"/>
              <a:ext cx="120980" cy="83785"/>
            </a:xfrm>
            <a:custGeom>
              <a:avLst/>
              <a:gdLst>
                <a:gd name="T0" fmla="*/ 0 w 112"/>
                <a:gd name="T1" fmla="*/ 434 h 434"/>
                <a:gd name="T2" fmla="*/ 112 w 112"/>
                <a:gd name="T3" fmla="*/ 434 h 434"/>
                <a:gd name="T4" fmla="*/ 0 w 112"/>
                <a:gd name="T5" fmla="*/ 434 h 434"/>
                <a:gd name="T6" fmla="*/ 56 w 112"/>
                <a:gd name="T7" fmla="*/ 434 h 434"/>
                <a:gd name="T8" fmla="*/ 56 w 112"/>
                <a:gd name="T9" fmla="*/ 0 h 434"/>
                <a:gd name="T10" fmla="*/ 56 w 112"/>
                <a:gd name="T11" fmla="*/ 434 h 434"/>
                <a:gd name="T12" fmla="*/ 0 w 112"/>
                <a:gd name="T13" fmla="*/ 0 h 434"/>
                <a:gd name="T14" fmla="*/ 112 w 112"/>
                <a:gd name="T15" fmla="*/ 0 h 434"/>
                <a:gd name="T16" fmla="*/ 0 w 112"/>
                <a:gd name="T1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34">
                  <a:moveTo>
                    <a:pt x="0" y="434"/>
                  </a:moveTo>
                  <a:lnTo>
                    <a:pt x="112" y="434"/>
                  </a:lnTo>
                  <a:lnTo>
                    <a:pt x="0" y="434"/>
                  </a:lnTo>
                  <a:close/>
                  <a:moveTo>
                    <a:pt x="56" y="434"/>
                  </a:moveTo>
                  <a:lnTo>
                    <a:pt x="56" y="0"/>
                  </a:lnTo>
                  <a:lnTo>
                    <a:pt x="56" y="434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0" name="Freeform 736">
              <a:extLst>
                <a:ext uri="{FF2B5EF4-FFF2-40B4-BE49-F238E27FC236}">
                  <a16:creationId xmlns:a16="http://schemas.microsoft.com/office/drawing/2014/main" id="{747B357D-DE7B-4904-B9F4-87B4385744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87711" y="3763742"/>
              <a:ext cx="120980" cy="83785"/>
            </a:xfrm>
            <a:custGeom>
              <a:avLst/>
              <a:gdLst>
                <a:gd name="T0" fmla="*/ 0 w 112"/>
                <a:gd name="T1" fmla="*/ 434 h 434"/>
                <a:gd name="T2" fmla="*/ 112 w 112"/>
                <a:gd name="T3" fmla="*/ 434 h 434"/>
                <a:gd name="T4" fmla="*/ 0 w 112"/>
                <a:gd name="T5" fmla="*/ 434 h 434"/>
                <a:gd name="T6" fmla="*/ 56 w 112"/>
                <a:gd name="T7" fmla="*/ 434 h 434"/>
                <a:gd name="T8" fmla="*/ 56 w 112"/>
                <a:gd name="T9" fmla="*/ 0 h 434"/>
                <a:gd name="T10" fmla="*/ 56 w 112"/>
                <a:gd name="T11" fmla="*/ 434 h 434"/>
                <a:gd name="T12" fmla="*/ 0 w 112"/>
                <a:gd name="T13" fmla="*/ 0 h 434"/>
                <a:gd name="T14" fmla="*/ 112 w 112"/>
                <a:gd name="T15" fmla="*/ 0 h 434"/>
                <a:gd name="T16" fmla="*/ 0 w 112"/>
                <a:gd name="T1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434">
                  <a:moveTo>
                    <a:pt x="0" y="434"/>
                  </a:moveTo>
                  <a:lnTo>
                    <a:pt x="112" y="434"/>
                  </a:lnTo>
                  <a:lnTo>
                    <a:pt x="0" y="434"/>
                  </a:lnTo>
                  <a:close/>
                  <a:moveTo>
                    <a:pt x="56" y="434"/>
                  </a:moveTo>
                  <a:lnTo>
                    <a:pt x="56" y="0"/>
                  </a:lnTo>
                  <a:lnTo>
                    <a:pt x="56" y="434"/>
                  </a:lnTo>
                  <a:close/>
                  <a:moveTo>
                    <a:pt x="0" y="0"/>
                  </a:moveTo>
                  <a:lnTo>
                    <a:pt x="1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1" name="Rectangle 737">
              <a:extLst>
                <a:ext uri="{FF2B5EF4-FFF2-40B4-BE49-F238E27FC236}">
                  <a16:creationId xmlns:a16="http://schemas.microsoft.com/office/drawing/2014/main" id="{94842405-2E3F-4073-BE9A-35427FCE9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221" y="3785557"/>
              <a:ext cx="243040" cy="42472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2" name="Rectangle 738">
              <a:extLst>
                <a:ext uri="{FF2B5EF4-FFF2-40B4-BE49-F238E27FC236}">
                  <a16:creationId xmlns:a16="http://schemas.microsoft.com/office/drawing/2014/main" id="{4E22ABDA-A7D1-4F2F-8F63-321381552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7221" y="3785557"/>
              <a:ext cx="243040" cy="42472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3" name="Freeform 739">
              <a:extLst>
                <a:ext uri="{FF2B5EF4-FFF2-40B4-BE49-F238E27FC236}">
                  <a16:creationId xmlns:a16="http://schemas.microsoft.com/office/drawing/2014/main" id="{1FEA775C-596F-4166-896E-803AEFFF03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7221" y="3809496"/>
              <a:ext cx="243040" cy="0"/>
            </a:xfrm>
            <a:custGeom>
              <a:avLst/>
              <a:gdLst>
                <a:gd name="T0" fmla="*/ 0 w 225"/>
                <a:gd name="T1" fmla="*/ 225 w 225"/>
                <a:gd name="T2" fmla="*/ 0 w 2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25">
                  <a:moveTo>
                    <a:pt x="0" y="0"/>
                  </a:moveTo>
                  <a:lnTo>
                    <a:pt x="22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4" name="Freeform 740">
              <a:extLst>
                <a:ext uri="{FF2B5EF4-FFF2-40B4-BE49-F238E27FC236}">
                  <a16:creationId xmlns:a16="http://schemas.microsoft.com/office/drawing/2014/main" id="{DB64C102-71D7-47A4-947E-0C267C3FB4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1240" y="3785557"/>
              <a:ext cx="128541" cy="32626"/>
            </a:xfrm>
            <a:custGeom>
              <a:avLst/>
              <a:gdLst>
                <a:gd name="T0" fmla="*/ 0 w 119"/>
                <a:gd name="T1" fmla="*/ 169 h 169"/>
                <a:gd name="T2" fmla="*/ 119 w 119"/>
                <a:gd name="T3" fmla="*/ 169 h 169"/>
                <a:gd name="T4" fmla="*/ 0 w 119"/>
                <a:gd name="T5" fmla="*/ 169 h 169"/>
                <a:gd name="T6" fmla="*/ 57 w 119"/>
                <a:gd name="T7" fmla="*/ 169 h 169"/>
                <a:gd name="T8" fmla="*/ 57 w 119"/>
                <a:gd name="T9" fmla="*/ 0 h 169"/>
                <a:gd name="T10" fmla="*/ 57 w 119"/>
                <a:gd name="T11" fmla="*/ 169 h 169"/>
                <a:gd name="T12" fmla="*/ 0 w 119"/>
                <a:gd name="T13" fmla="*/ 0 h 169"/>
                <a:gd name="T14" fmla="*/ 119 w 119"/>
                <a:gd name="T15" fmla="*/ 0 h 169"/>
                <a:gd name="T16" fmla="*/ 0 w 119"/>
                <a:gd name="T1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69">
                  <a:moveTo>
                    <a:pt x="0" y="169"/>
                  </a:moveTo>
                  <a:lnTo>
                    <a:pt x="119" y="169"/>
                  </a:lnTo>
                  <a:lnTo>
                    <a:pt x="0" y="169"/>
                  </a:lnTo>
                  <a:close/>
                  <a:moveTo>
                    <a:pt x="57" y="169"/>
                  </a:moveTo>
                  <a:lnTo>
                    <a:pt x="57" y="0"/>
                  </a:lnTo>
                  <a:lnTo>
                    <a:pt x="57" y="169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5" name="Freeform 741">
              <a:extLst>
                <a:ext uri="{FF2B5EF4-FFF2-40B4-BE49-F238E27FC236}">
                  <a16:creationId xmlns:a16="http://schemas.microsoft.com/office/drawing/2014/main" id="{9F4DB183-7947-481D-BF73-2B53C64A13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391240" y="3785557"/>
              <a:ext cx="128541" cy="32626"/>
            </a:xfrm>
            <a:custGeom>
              <a:avLst/>
              <a:gdLst>
                <a:gd name="T0" fmla="*/ 0 w 119"/>
                <a:gd name="T1" fmla="*/ 169 h 169"/>
                <a:gd name="T2" fmla="*/ 119 w 119"/>
                <a:gd name="T3" fmla="*/ 169 h 169"/>
                <a:gd name="T4" fmla="*/ 0 w 119"/>
                <a:gd name="T5" fmla="*/ 169 h 169"/>
                <a:gd name="T6" fmla="*/ 57 w 119"/>
                <a:gd name="T7" fmla="*/ 169 h 169"/>
                <a:gd name="T8" fmla="*/ 57 w 119"/>
                <a:gd name="T9" fmla="*/ 0 h 169"/>
                <a:gd name="T10" fmla="*/ 57 w 119"/>
                <a:gd name="T11" fmla="*/ 169 h 169"/>
                <a:gd name="T12" fmla="*/ 0 w 119"/>
                <a:gd name="T13" fmla="*/ 0 h 169"/>
                <a:gd name="T14" fmla="*/ 119 w 119"/>
                <a:gd name="T15" fmla="*/ 0 h 169"/>
                <a:gd name="T16" fmla="*/ 0 w 119"/>
                <a:gd name="T17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69">
                  <a:moveTo>
                    <a:pt x="0" y="169"/>
                  </a:moveTo>
                  <a:lnTo>
                    <a:pt x="119" y="169"/>
                  </a:lnTo>
                  <a:lnTo>
                    <a:pt x="0" y="169"/>
                  </a:lnTo>
                  <a:close/>
                  <a:moveTo>
                    <a:pt x="57" y="169"/>
                  </a:moveTo>
                  <a:lnTo>
                    <a:pt x="57" y="0"/>
                  </a:lnTo>
                  <a:lnTo>
                    <a:pt x="57" y="169"/>
                  </a:lnTo>
                  <a:close/>
                  <a:moveTo>
                    <a:pt x="0" y="0"/>
                  </a:moveTo>
                  <a:lnTo>
                    <a:pt x="11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6" name="Rectangle 742">
              <a:extLst>
                <a:ext uri="{FF2B5EF4-FFF2-40B4-BE49-F238E27FC236}">
                  <a16:creationId xmlns:a16="http://schemas.microsoft.com/office/drawing/2014/main" id="{E73E8B44-95F7-4B7F-97AD-84859BB7F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750" y="3785557"/>
              <a:ext cx="249521" cy="19498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7" name="Rectangle 743">
              <a:extLst>
                <a:ext uri="{FF2B5EF4-FFF2-40B4-BE49-F238E27FC236}">
                  <a16:creationId xmlns:a16="http://schemas.microsoft.com/office/drawing/2014/main" id="{F31F37AF-EF9F-4E70-9722-3BDD398A9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0750" y="3785557"/>
              <a:ext cx="249521" cy="19498"/>
            </a:xfrm>
            <a:prstGeom prst="rect">
              <a:avLst/>
            </a:prstGeom>
            <a:noFill/>
            <a:ln w="17463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8" name="Freeform 744">
              <a:extLst>
                <a:ext uri="{FF2B5EF4-FFF2-40B4-BE49-F238E27FC236}">
                  <a16:creationId xmlns:a16="http://schemas.microsoft.com/office/drawing/2014/main" id="{F140006C-4033-4A2A-AA2F-DD127310E16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0750" y="3786716"/>
              <a:ext cx="249521" cy="0"/>
            </a:xfrm>
            <a:custGeom>
              <a:avLst/>
              <a:gdLst>
                <a:gd name="T0" fmla="*/ 0 w 231"/>
                <a:gd name="T1" fmla="*/ 231 w 231"/>
                <a:gd name="T2" fmla="*/ 0 w 23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31">
                  <a:moveTo>
                    <a:pt x="0" y="0"/>
                  </a:moveTo>
                  <a:lnTo>
                    <a:pt x="23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79" name="Freeform 745">
              <a:extLst>
                <a:ext uri="{FF2B5EF4-FFF2-40B4-BE49-F238E27FC236}">
                  <a16:creationId xmlns:a16="http://schemas.microsoft.com/office/drawing/2014/main" id="{8D334356-D21D-4EED-88FB-F8CFB6573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0578" y="3661424"/>
              <a:ext cx="43207" cy="7529"/>
            </a:xfrm>
            <a:custGeom>
              <a:avLst/>
              <a:gdLst>
                <a:gd name="T0" fmla="*/ 40 w 40"/>
                <a:gd name="T1" fmla="*/ 17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17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17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0" name="Freeform 746">
              <a:extLst>
                <a:ext uri="{FF2B5EF4-FFF2-40B4-BE49-F238E27FC236}">
                  <a16:creationId xmlns:a16="http://schemas.microsoft.com/office/drawing/2014/main" id="{8F52F364-724F-419E-BDBA-DE49A52C6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1669" y="3682081"/>
              <a:ext cx="35646" cy="6564"/>
            </a:xfrm>
            <a:custGeom>
              <a:avLst/>
              <a:gdLst>
                <a:gd name="T0" fmla="*/ 33 w 33"/>
                <a:gd name="T1" fmla="*/ 17 h 34"/>
                <a:gd name="T2" fmla="*/ 28 w 33"/>
                <a:gd name="T3" fmla="*/ 28 h 34"/>
                <a:gd name="T4" fmla="*/ 16 w 33"/>
                <a:gd name="T5" fmla="*/ 34 h 34"/>
                <a:gd name="T6" fmla="*/ 5 w 33"/>
                <a:gd name="T7" fmla="*/ 28 h 34"/>
                <a:gd name="T8" fmla="*/ 0 w 33"/>
                <a:gd name="T9" fmla="*/ 17 h 34"/>
                <a:gd name="T10" fmla="*/ 5 w 33"/>
                <a:gd name="T11" fmla="*/ 6 h 34"/>
                <a:gd name="T12" fmla="*/ 16 w 33"/>
                <a:gd name="T13" fmla="*/ 0 h 34"/>
                <a:gd name="T14" fmla="*/ 28 w 33"/>
                <a:gd name="T15" fmla="*/ 6 h 34"/>
                <a:gd name="T16" fmla="*/ 33 w 33"/>
                <a:gd name="T1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4">
                  <a:moveTo>
                    <a:pt x="33" y="17"/>
                  </a:moveTo>
                  <a:lnTo>
                    <a:pt x="28" y="28"/>
                  </a:lnTo>
                  <a:lnTo>
                    <a:pt x="16" y="34"/>
                  </a:lnTo>
                  <a:lnTo>
                    <a:pt x="5" y="28"/>
                  </a:lnTo>
                  <a:lnTo>
                    <a:pt x="0" y="17"/>
                  </a:lnTo>
                  <a:lnTo>
                    <a:pt x="5" y="6"/>
                  </a:lnTo>
                  <a:lnTo>
                    <a:pt x="16" y="0"/>
                  </a:lnTo>
                  <a:lnTo>
                    <a:pt x="28" y="6"/>
                  </a:lnTo>
                  <a:lnTo>
                    <a:pt x="33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1" name="Freeform 747">
              <a:extLst>
                <a:ext uri="{FF2B5EF4-FFF2-40B4-BE49-F238E27FC236}">
                  <a16:creationId xmlns:a16="http://schemas.microsoft.com/office/drawing/2014/main" id="{278C129B-B5D9-4918-AE17-ECC779D7F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5198" y="3700614"/>
              <a:ext cx="43207" cy="7529"/>
            </a:xfrm>
            <a:custGeom>
              <a:avLst/>
              <a:gdLst>
                <a:gd name="T0" fmla="*/ 40 w 40"/>
                <a:gd name="T1" fmla="*/ 17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17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17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2" name="Freeform 748">
              <a:extLst>
                <a:ext uri="{FF2B5EF4-FFF2-40B4-BE49-F238E27FC236}">
                  <a16:creationId xmlns:a16="http://schemas.microsoft.com/office/drawing/2014/main" id="{3F6F32B9-4FA6-4CA0-943F-0CC09EEAD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828" y="3595014"/>
              <a:ext cx="43207" cy="7529"/>
            </a:xfrm>
            <a:custGeom>
              <a:avLst/>
              <a:gdLst>
                <a:gd name="T0" fmla="*/ 40 w 40"/>
                <a:gd name="T1" fmla="*/ 17 h 39"/>
                <a:gd name="T2" fmla="*/ 34 w 40"/>
                <a:gd name="T3" fmla="*/ 34 h 39"/>
                <a:gd name="T4" fmla="*/ 17 w 40"/>
                <a:gd name="T5" fmla="*/ 39 h 39"/>
                <a:gd name="T6" fmla="*/ 6 w 40"/>
                <a:gd name="T7" fmla="*/ 34 h 39"/>
                <a:gd name="T8" fmla="*/ 0 w 40"/>
                <a:gd name="T9" fmla="*/ 17 h 39"/>
                <a:gd name="T10" fmla="*/ 6 w 40"/>
                <a:gd name="T11" fmla="*/ 6 h 39"/>
                <a:gd name="T12" fmla="*/ 17 w 40"/>
                <a:gd name="T13" fmla="*/ 0 h 39"/>
                <a:gd name="T14" fmla="*/ 34 w 40"/>
                <a:gd name="T15" fmla="*/ 6 h 39"/>
                <a:gd name="T16" fmla="*/ 40 w 40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9">
                  <a:moveTo>
                    <a:pt x="40" y="17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6" y="34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3" name="Freeform 749">
              <a:extLst>
                <a:ext uri="{FF2B5EF4-FFF2-40B4-BE49-F238E27FC236}">
                  <a16:creationId xmlns:a16="http://schemas.microsoft.com/office/drawing/2014/main" id="{5A13A035-DD50-4558-8F0B-4BEA7FDCF3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9828" y="3524163"/>
              <a:ext cx="43207" cy="6564"/>
            </a:xfrm>
            <a:custGeom>
              <a:avLst/>
              <a:gdLst>
                <a:gd name="T0" fmla="*/ 40 w 40"/>
                <a:gd name="T1" fmla="*/ 17 h 34"/>
                <a:gd name="T2" fmla="*/ 34 w 40"/>
                <a:gd name="T3" fmla="*/ 29 h 34"/>
                <a:gd name="T4" fmla="*/ 17 w 40"/>
                <a:gd name="T5" fmla="*/ 34 h 34"/>
                <a:gd name="T6" fmla="*/ 6 w 40"/>
                <a:gd name="T7" fmla="*/ 29 h 34"/>
                <a:gd name="T8" fmla="*/ 0 w 40"/>
                <a:gd name="T9" fmla="*/ 17 h 34"/>
                <a:gd name="T10" fmla="*/ 6 w 40"/>
                <a:gd name="T11" fmla="*/ 6 h 34"/>
                <a:gd name="T12" fmla="*/ 17 w 40"/>
                <a:gd name="T13" fmla="*/ 0 h 34"/>
                <a:gd name="T14" fmla="*/ 34 w 40"/>
                <a:gd name="T15" fmla="*/ 6 h 34"/>
                <a:gd name="T16" fmla="*/ 40 w 40"/>
                <a:gd name="T17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4">
                  <a:moveTo>
                    <a:pt x="40" y="17"/>
                  </a:moveTo>
                  <a:lnTo>
                    <a:pt x="34" y="29"/>
                  </a:lnTo>
                  <a:lnTo>
                    <a:pt x="17" y="34"/>
                  </a:lnTo>
                  <a:lnTo>
                    <a:pt x="6" y="29"/>
                  </a:lnTo>
                  <a:lnTo>
                    <a:pt x="0" y="17"/>
                  </a:lnTo>
                  <a:lnTo>
                    <a:pt x="6" y="6"/>
                  </a:lnTo>
                  <a:lnTo>
                    <a:pt x="17" y="0"/>
                  </a:lnTo>
                  <a:lnTo>
                    <a:pt x="34" y="6"/>
                  </a:lnTo>
                  <a:lnTo>
                    <a:pt x="40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4" name="Freeform 750">
              <a:extLst>
                <a:ext uri="{FF2B5EF4-FFF2-40B4-BE49-F238E27FC236}">
                  <a16:creationId xmlns:a16="http://schemas.microsoft.com/office/drawing/2014/main" id="{CEE29B61-4C26-4C93-978B-1E37EE0049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437" y="3689803"/>
              <a:ext cx="42127" cy="7529"/>
            </a:xfrm>
            <a:custGeom>
              <a:avLst/>
              <a:gdLst>
                <a:gd name="T0" fmla="*/ 39 w 39"/>
                <a:gd name="T1" fmla="*/ 22 h 39"/>
                <a:gd name="T2" fmla="*/ 33 w 39"/>
                <a:gd name="T3" fmla="*/ 33 h 39"/>
                <a:gd name="T4" fmla="*/ 22 w 39"/>
                <a:gd name="T5" fmla="*/ 39 h 39"/>
                <a:gd name="T6" fmla="*/ 5 w 39"/>
                <a:gd name="T7" fmla="*/ 33 h 39"/>
                <a:gd name="T8" fmla="*/ 0 w 39"/>
                <a:gd name="T9" fmla="*/ 22 h 39"/>
                <a:gd name="T10" fmla="*/ 5 w 39"/>
                <a:gd name="T11" fmla="*/ 5 h 39"/>
                <a:gd name="T12" fmla="*/ 22 w 39"/>
                <a:gd name="T13" fmla="*/ 0 h 39"/>
                <a:gd name="T14" fmla="*/ 33 w 39"/>
                <a:gd name="T15" fmla="*/ 5 h 39"/>
                <a:gd name="T16" fmla="*/ 39 w 39"/>
                <a:gd name="T17" fmla="*/ 2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39" y="22"/>
                  </a:moveTo>
                  <a:lnTo>
                    <a:pt x="33" y="33"/>
                  </a:lnTo>
                  <a:lnTo>
                    <a:pt x="22" y="39"/>
                  </a:lnTo>
                  <a:lnTo>
                    <a:pt x="5" y="33"/>
                  </a:lnTo>
                  <a:lnTo>
                    <a:pt x="0" y="22"/>
                  </a:lnTo>
                  <a:lnTo>
                    <a:pt x="5" y="5"/>
                  </a:lnTo>
                  <a:lnTo>
                    <a:pt x="22" y="0"/>
                  </a:lnTo>
                  <a:lnTo>
                    <a:pt x="33" y="5"/>
                  </a:lnTo>
                  <a:lnTo>
                    <a:pt x="39" y="22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5" name="Freeform 751">
              <a:extLst>
                <a:ext uri="{FF2B5EF4-FFF2-40B4-BE49-F238E27FC236}">
                  <a16:creationId xmlns:a16="http://schemas.microsoft.com/office/drawing/2014/main" id="{3BF623FB-AA3B-44CA-B505-DE43ACBA8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4437" y="3660266"/>
              <a:ext cx="42127" cy="7722"/>
            </a:xfrm>
            <a:custGeom>
              <a:avLst/>
              <a:gdLst>
                <a:gd name="T0" fmla="*/ 39 w 39"/>
                <a:gd name="T1" fmla="*/ 23 h 40"/>
                <a:gd name="T2" fmla="*/ 33 w 39"/>
                <a:gd name="T3" fmla="*/ 34 h 40"/>
                <a:gd name="T4" fmla="*/ 22 w 39"/>
                <a:gd name="T5" fmla="*/ 40 h 40"/>
                <a:gd name="T6" fmla="*/ 5 w 39"/>
                <a:gd name="T7" fmla="*/ 34 h 40"/>
                <a:gd name="T8" fmla="*/ 0 w 39"/>
                <a:gd name="T9" fmla="*/ 23 h 40"/>
                <a:gd name="T10" fmla="*/ 5 w 39"/>
                <a:gd name="T11" fmla="*/ 6 h 40"/>
                <a:gd name="T12" fmla="*/ 22 w 39"/>
                <a:gd name="T13" fmla="*/ 0 h 40"/>
                <a:gd name="T14" fmla="*/ 33 w 39"/>
                <a:gd name="T15" fmla="*/ 6 h 40"/>
                <a:gd name="T16" fmla="*/ 39 w 39"/>
                <a:gd name="T17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0">
                  <a:moveTo>
                    <a:pt x="39" y="23"/>
                  </a:moveTo>
                  <a:lnTo>
                    <a:pt x="33" y="34"/>
                  </a:lnTo>
                  <a:lnTo>
                    <a:pt x="22" y="40"/>
                  </a:lnTo>
                  <a:lnTo>
                    <a:pt x="5" y="34"/>
                  </a:lnTo>
                  <a:lnTo>
                    <a:pt x="0" y="23"/>
                  </a:lnTo>
                  <a:lnTo>
                    <a:pt x="5" y="6"/>
                  </a:lnTo>
                  <a:lnTo>
                    <a:pt x="22" y="0"/>
                  </a:lnTo>
                  <a:lnTo>
                    <a:pt x="33" y="6"/>
                  </a:lnTo>
                  <a:lnTo>
                    <a:pt x="39" y="23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6" name="Freeform 752">
              <a:extLst>
                <a:ext uri="{FF2B5EF4-FFF2-40B4-BE49-F238E27FC236}">
                  <a16:creationId xmlns:a16="http://schemas.microsoft.com/office/drawing/2014/main" id="{F18090ED-5EA0-498E-921F-C19B68D39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4447" y="3749650"/>
              <a:ext cx="42127" cy="7529"/>
            </a:xfrm>
            <a:custGeom>
              <a:avLst/>
              <a:gdLst>
                <a:gd name="T0" fmla="*/ 39 w 39"/>
                <a:gd name="T1" fmla="*/ 17 h 39"/>
                <a:gd name="T2" fmla="*/ 34 w 39"/>
                <a:gd name="T3" fmla="*/ 34 h 39"/>
                <a:gd name="T4" fmla="*/ 17 w 39"/>
                <a:gd name="T5" fmla="*/ 39 h 39"/>
                <a:gd name="T6" fmla="*/ 5 w 39"/>
                <a:gd name="T7" fmla="*/ 34 h 39"/>
                <a:gd name="T8" fmla="*/ 0 w 39"/>
                <a:gd name="T9" fmla="*/ 17 h 39"/>
                <a:gd name="T10" fmla="*/ 5 w 39"/>
                <a:gd name="T11" fmla="*/ 5 h 39"/>
                <a:gd name="T12" fmla="*/ 17 w 39"/>
                <a:gd name="T13" fmla="*/ 0 h 39"/>
                <a:gd name="T14" fmla="*/ 34 w 39"/>
                <a:gd name="T15" fmla="*/ 5 h 39"/>
                <a:gd name="T16" fmla="*/ 39 w 39"/>
                <a:gd name="T17" fmla="*/ 1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39">
                  <a:moveTo>
                    <a:pt x="39" y="17"/>
                  </a:moveTo>
                  <a:lnTo>
                    <a:pt x="34" y="34"/>
                  </a:lnTo>
                  <a:lnTo>
                    <a:pt x="17" y="39"/>
                  </a:lnTo>
                  <a:lnTo>
                    <a:pt x="5" y="34"/>
                  </a:lnTo>
                  <a:lnTo>
                    <a:pt x="0" y="17"/>
                  </a:lnTo>
                  <a:lnTo>
                    <a:pt x="5" y="5"/>
                  </a:lnTo>
                  <a:lnTo>
                    <a:pt x="17" y="0"/>
                  </a:lnTo>
                  <a:lnTo>
                    <a:pt x="34" y="5"/>
                  </a:lnTo>
                  <a:lnTo>
                    <a:pt x="39" y="17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7" name="Line 753">
              <a:extLst>
                <a:ext uri="{FF2B5EF4-FFF2-40B4-BE49-F238E27FC236}">
                  <a16:creationId xmlns:a16="http://schemas.microsoft.com/office/drawing/2014/main" id="{EA456C5D-55E0-454B-B909-9799F2B67EE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3561" y="3642891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8" name="Line 754">
              <a:extLst>
                <a:ext uri="{FF2B5EF4-FFF2-40B4-BE49-F238E27FC236}">
                  <a16:creationId xmlns:a16="http://schemas.microsoft.com/office/drawing/2014/main" id="{DC062209-1520-49D2-95CF-47B59B5CE1C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3561" y="3645015"/>
              <a:ext cx="24844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89" name="Line 755">
              <a:extLst>
                <a:ext uri="{FF2B5EF4-FFF2-40B4-BE49-F238E27FC236}">
                  <a16:creationId xmlns:a16="http://schemas.microsoft.com/office/drawing/2014/main" id="{DD806246-46C2-42D2-B089-83F2627A05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3561" y="3646173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0" name="Line 756">
              <a:extLst>
                <a:ext uri="{FF2B5EF4-FFF2-40B4-BE49-F238E27FC236}">
                  <a16:creationId xmlns:a16="http://schemas.microsoft.com/office/drawing/2014/main" id="{511030A9-B6A4-4ADC-9932-488609F0C72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07080" y="3646173"/>
              <a:ext cx="6481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1" name="Line 757">
              <a:extLst>
                <a:ext uri="{FF2B5EF4-FFF2-40B4-BE49-F238E27FC236}">
                  <a16:creationId xmlns:a16="http://schemas.microsoft.com/office/drawing/2014/main" id="{AB17C70F-EEC3-41B4-B8B8-CEEE19B07E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95198" y="3645015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2" name="Line 758">
              <a:extLst>
                <a:ext uri="{FF2B5EF4-FFF2-40B4-BE49-F238E27FC236}">
                  <a16:creationId xmlns:a16="http://schemas.microsoft.com/office/drawing/2014/main" id="{85FA238D-0AB5-4333-8296-CD8558FD2DF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3561" y="3606983"/>
              <a:ext cx="0" cy="444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3" name="Line 759">
              <a:extLst>
                <a:ext uri="{FF2B5EF4-FFF2-40B4-BE49-F238E27FC236}">
                  <a16:creationId xmlns:a16="http://schemas.microsoft.com/office/drawing/2014/main" id="{3003E9B0-5963-4B32-8AC0-4B3215204ED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13561" y="3610265"/>
              <a:ext cx="24844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4" name="Line 760">
              <a:extLst>
                <a:ext uri="{FF2B5EF4-FFF2-40B4-BE49-F238E27FC236}">
                  <a16:creationId xmlns:a16="http://schemas.microsoft.com/office/drawing/2014/main" id="{B8A51227-3931-49D9-A6A6-519AEADCA37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13561" y="3611423"/>
              <a:ext cx="11882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5" name="Line 761">
              <a:extLst>
                <a:ext uri="{FF2B5EF4-FFF2-40B4-BE49-F238E27FC236}">
                  <a16:creationId xmlns:a16="http://schemas.microsoft.com/office/drawing/2014/main" id="{FEF1EA03-CEC1-49C3-92F2-50EADC7975F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907080" y="3611423"/>
              <a:ext cx="6481" cy="212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6" name="Line 762">
              <a:extLst>
                <a:ext uri="{FF2B5EF4-FFF2-40B4-BE49-F238E27FC236}">
                  <a16:creationId xmlns:a16="http://schemas.microsoft.com/office/drawing/2014/main" id="{F807818E-C158-4FCB-98D2-418E099C468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95198" y="3610265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7" name="Line 763">
              <a:extLst>
                <a:ext uri="{FF2B5EF4-FFF2-40B4-BE49-F238E27FC236}">
                  <a16:creationId xmlns:a16="http://schemas.microsoft.com/office/drawing/2014/main" id="{B75C9EE7-E5B8-4745-9E07-102793B929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3581" y="359501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8" name="Line 764">
              <a:extLst>
                <a:ext uri="{FF2B5EF4-FFF2-40B4-BE49-F238E27FC236}">
                  <a16:creationId xmlns:a16="http://schemas.microsoft.com/office/drawing/2014/main" id="{76A27E72-D617-49E1-8507-FE518673BB4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3581" y="359713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99" name="Line 765">
              <a:extLst>
                <a:ext uri="{FF2B5EF4-FFF2-40B4-BE49-F238E27FC236}">
                  <a16:creationId xmlns:a16="http://schemas.microsoft.com/office/drawing/2014/main" id="{45D9B640-F9F0-4ABC-9142-132162ABD7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3581" y="3598296"/>
              <a:ext cx="1296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0" name="Line 766">
              <a:extLst>
                <a:ext uri="{FF2B5EF4-FFF2-40B4-BE49-F238E27FC236}">
                  <a16:creationId xmlns:a16="http://schemas.microsoft.com/office/drawing/2014/main" id="{5F5162B0-57A2-4440-85E4-664F1CD7D9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21699" y="359829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1" name="Line 767">
              <a:extLst>
                <a:ext uri="{FF2B5EF4-FFF2-40B4-BE49-F238E27FC236}">
                  <a16:creationId xmlns:a16="http://schemas.microsoft.com/office/drawing/2014/main" id="{83726044-2A5F-46DC-B7B9-34357A9FAC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509817" y="3597137"/>
              <a:ext cx="23764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2" name="Line 768">
              <a:extLst>
                <a:ext uri="{FF2B5EF4-FFF2-40B4-BE49-F238E27FC236}">
                  <a16:creationId xmlns:a16="http://schemas.microsoft.com/office/drawing/2014/main" id="{1B0DF01A-DBA0-4F2D-9817-A55EC96044A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3581" y="353941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3" name="Line 769">
              <a:extLst>
                <a:ext uri="{FF2B5EF4-FFF2-40B4-BE49-F238E27FC236}">
                  <a16:creationId xmlns:a16="http://schemas.microsoft.com/office/drawing/2014/main" id="{EEE6E10B-2443-4CA5-AF4B-9EB4B7049B8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33581" y="3541731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4" name="Line 770">
              <a:extLst>
                <a:ext uri="{FF2B5EF4-FFF2-40B4-BE49-F238E27FC236}">
                  <a16:creationId xmlns:a16="http://schemas.microsoft.com/office/drawing/2014/main" id="{05CD85EC-74A0-4C52-8A52-D0D7B8EC27F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33581" y="3542696"/>
              <a:ext cx="1296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5" name="Line 771">
              <a:extLst>
                <a:ext uri="{FF2B5EF4-FFF2-40B4-BE49-F238E27FC236}">
                  <a16:creationId xmlns:a16="http://schemas.microsoft.com/office/drawing/2014/main" id="{CA10C5E0-F62E-4364-8291-233D2E5D24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521699" y="354269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6" name="Line 772">
              <a:extLst>
                <a:ext uri="{FF2B5EF4-FFF2-40B4-BE49-F238E27FC236}">
                  <a16:creationId xmlns:a16="http://schemas.microsoft.com/office/drawing/2014/main" id="{0D89860D-43C2-4D10-8FE2-61A8806AB30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509817" y="3541731"/>
              <a:ext cx="23764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7" name="Line 773">
              <a:extLst>
                <a:ext uri="{FF2B5EF4-FFF2-40B4-BE49-F238E27FC236}">
                  <a16:creationId xmlns:a16="http://schemas.microsoft.com/office/drawing/2014/main" id="{9AC99ACE-8CDA-4DA1-BA1B-1968560DEA7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38190" y="3495977"/>
              <a:ext cx="0" cy="42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8" name="Line 774">
              <a:extLst>
                <a:ext uri="{FF2B5EF4-FFF2-40B4-BE49-F238E27FC236}">
                  <a16:creationId xmlns:a16="http://schemas.microsoft.com/office/drawing/2014/main" id="{1CE152A8-7833-42AC-8DCB-8C6F659586E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838190" y="3499259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09" name="Line 775">
              <a:extLst>
                <a:ext uri="{FF2B5EF4-FFF2-40B4-BE49-F238E27FC236}">
                  <a16:creationId xmlns:a16="http://schemas.microsoft.com/office/drawing/2014/main" id="{6639E997-871B-4E27-A15C-C6CB571787D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38190" y="3500224"/>
              <a:ext cx="11882" cy="2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0" name="Line 776">
              <a:extLst>
                <a:ext uri="{FF2B5EF4-FFF2-40B4-BE49-F238E27FC236}">
                  <a16:creationId xmlns:a16="http://schemas.microsoft.com/office/drawing/2014/main" id="{AE5627D8-AC4E-48D2-A3AF-7F8DD4411B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826309" y="3500224"/>
              <a:ext cx="11882" cy="23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1" name="Line 777">
              <a:extLst>
                <a:ext uri="{FF2B5EF4-FFF2-40B4-BE49-F238E27FC236}">
                  <a16:creationId xmlns:a16="http://schemas.microsoft.com/office/drawing/2014/main" id="{C859CFF7-2D4C-4298-B337-E8241ADDACE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819828" y="3499259"/>
              <a:ext cx="18363" cy="9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2" name="Line 778">
              <a:extLst>
                <a:ext uri="{FF2B5EF4-FFF2-40B4-BE49-F238E27FC236}">
                  <a16:creationId xmlns:a16="http://schemas.microsoft.com/office/drawing/2014/main" id="{3CC6DDC3-DCFB-463F-9C3D-0B5BE04FB9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48201" y="3595014"/>
              <a:ext cx="0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3" name="Line 779">
              <a:extLst>
                <a:ext uri="{FF2B5EF4-FFF2-40B4-BE49-F238E27FC236}">
                  <a16:creationId xmlns:a16="http://schemas.microsoft.com/office/drawing/2014/main" id="{788631F5-A567-4345-BF2E-2C51732A2E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148201" y="359713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4" name="Line 780">
              <a:extLst>
                <a:ext uri="{FF2B5EF4-FFF2-40B4-BE49-F238E27FC236}">
                  <a16:creationId xmlns:a16="http://schemas.microsoft.com/office/drawing/2014/main" id="{BF25897C-8F46-4C42-BDF4-86FACC179D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48201" y="359829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5" name="Line 781">
              <a:extLst>
                <a:ext uri="{FF2B5EF4-FFF2-40B4-BE49-F238E27FC236}">
                  <a16:creationId xmlns:a16="http://schemas.microsoft.com/office/drawing/2014/main" id="{6BA253CF-AB6B-44DB-8ECF-C0FC555A8C8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136318" y="3598296"/>
              <a:ext cx="11882" cy="328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6" name="Line 782">
              <a:extLst>
                <a:ext uri="{FF2B5EF4-FFF2-40B4-BE49-F238E27FC236}">
                  <a16:creationId xmlns:a16="http://schemas.microsoft.com/office/drawing/2014/main" id="{84D95B47-EA80-47AD-A24C-7761567C6A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129837" y="3597137"/>
              <a:ext cx="18363" cy="115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17" name="Rectangle 548">
              <a:extLst>
                <a:ext uri="{FF2B5EF4-FFF2-40B4-BE49-F238E27FC236}">
                  <a16:creationId xmlns:a16="http://schemas.microsoft.com/office/drawing/2014/main" id="{1BD66C36-78BF-47FE-9BC7-605981CD8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3333" y="2200250"/>
              <a:ext cx="90735" cy="10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500" b="1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</a:rPr>
                <a:t>100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18" name="テキスト ボックス 2117">
              <a:extLst>
                <a:ext uri="{FF2B5EF4-FFF2-40B4-BE49-F238E27FC236}">
                  <a16:creationId xmlns:a16="http://schemas.microsoft.com/office/drawing/2014/main" id="{2CE0C488-7CD7-43E3-BACF-82515E95DEA8}"/>
                </a:ext>
              </a:extLst>
            </p:cNvPr>
            <p:cNvSpPr txBox="1"/>
            <p:nvPr/>
          </p:nvSpPr>
          <p:spPr>
            <a:xfrm>
              <a:off x="3336958" y="2152329"/>
              <a:ext cx="780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Left heart blood</a:t>
              </a:r>
            </a:p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(Male) </a:t>
              </a:r>
              <a:endParaRPr kumimoji="1" lang="ja-JP" altLang="en-US" sz="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19" name="テキスト ボックス 2118">
              <a:extLst>
                <a:ext uri="{FF2B5EF4-FFF2-40B4-BE49-F238E27FC236}">
                  <a16:creationId xmlns:a16="http://schemas.microsoft.com/office/drawing/2014/main" id="{DEBD5A14-CD68-4642-9B37-7B8292349047}"/>
                </a:ext>
              </a:extLst>
            </p:cNvPr>
            <p:cNvSpPr txBox="1"/>
            <p:nvPr/>
          </p:nvSpPr>
          <p:spPr>
            <a:xfrm>
              <a:off x="3314062" y="2802420"/>
              <a:ext cx="92099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Right heart blood</a:t>
              </a:r>
            </a:p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(Male) </a:t>
              </a:r>
              <a:endParaRPr kumimoji="1" lang="ja-JP" altLang="en-US" sz="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20" name="テキスト ボックス 2119">
              <a:extLst>
                <a:ext uri="{FF2B5EF4-FFF2-40B4-BE49-F238E27FC236}">
                  <a16:creationId xmlns:a16="http://schemas.microsoft.com/office/drawing/2014/main" id="{9E7651F5-E3F9-4F6D-AA64-83AD3D589CD7}"/>
                </a:ext>
              </a:extLst>
            </p:cNvPr>
            <p:cNvSpPr txBox="1"/>
            <p:nvPr/>
          </p:nvSpPr>
          <p:spPr>
            <a:xfrm>
              <a:off x="3344812" y="3389337"/>
              <a:ext cx="78088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Iliac vein blood </a:t>
              </a:r>
            </a:p>
            <a:p>
              <a:r>
                <a:rPr kumimoji="1" lang="en-US" altLang="ja-JP" sz="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(Male)</a:t>
              </a:r>
              <a:endParaRPr kumimoji="1" lang="ja-JP" altLang="en-US" sz="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23" name="テキスト ボックス 2122">
            <a:extLst>
              <a:ext uri="{FF2B5EF4-FFF2-40B4-BE49-F238E27FC236}">
                <a16:creationId xmlns:a16="http://schemas.microsoft.com/office/drawing/2014/main" id="{8217A47C-8F8E-4B47-AEB5-5CBFBEE79CDE}"/>
              </a:ext>
            </a:extLst>
          </p:cNvPr>
          <p:cNvSpPr txBox="1"/>
          <p:nvPr/>
        </p:nvSpPr>
        <p:spPr>
          <a:xfrm>
            <a:off x="3560990" y="90850"/>
            <a:ext cx="7169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Left heart blood (Female) </a:t>
            </a:r>
            <a:endParaRPr kumimoji="1" lang="ja-JP" altLang="en-US" sz="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4" name="テキスト ボックス 2123">
            <a:extLst>
              <a:ext uri="{FF2B5EF4-FFF2-40B4-BE49-F238E27FC236}">
                <a16:creationId xmlns:a16="http://schemas.microsoft.com/office/drawing/2014/main" id="{D29FE839-8CF7-4BE7-B252-066522C1505F}"/>
              </a:ext>
            </a:extLst>
          </p:cNvPr>
          <p:cNvSpPr txBox="1"/>
          <p:nvPr/>
        </p:nvSpPr>
        <p:spPr>
          <a:xfrm>
            <a:off x="2939493" y="0"/>
            <a:ext cx="419649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6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(b-</a:t>
            </a:r>
            <a:r>
              <a:rPr lang="en-US" altLang="ja-JP" sz="675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ja-JP" sz="675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ja-JP" altLang="en-US" sz="675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5" name="テキスト ボックス 2124">
            <a:extLst>
              <a:ext uri="{FF2B5EF4-FFF2-40B4-BE49-F238E27FC236}">
                <a16:creationId xmlns:a16="http://schemas.microsoft.com/office/drawing/2014/main" id="{F7F14901-35BB-4152-9763-1E2553750294}"/>
              </a:ext>
            </a:extLst>
          </p:cNvPr>
          <p:cNvSpPr txBox="1"/>
          <p:nvPr/>
        </p:nvSpPr>
        <p:spPr>
          <a:xfrm>
            <a:off x="3243629" y="-37465"/>
            <a:ext cx="379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6" name="テキスト ボックス 2125">
            <a:extLst>
              <a:ext uri="{FF2B5EF4-FFF2-40B4-BE49-F238E27FC236}">
                <a16:creationId xmlns:a16="http://schemas.microsoft.com/office/drawing/2014/main" id="{4B4679D5-F6F5-4F6F-BEDF-13622E9456D9}"/>
              </a:ext>
            </a:extLst>
          </p:cNvPr>
          <p:cNvSpPr txBox="1"/>
          <p:nvPr/>
        </p:nvSpPr>
        <p:spPr>
          <a:xfrm>
            <a:off x="3240479" y="603616"/>
            <a:ext cx="379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7" name="テキスト ボックス 2126">
            <a:extLst>
              <a:ext uri="{FF2B5EF4-FFF2-40B4-BE49-F238E27FC236}">
                <a16:creationId xmlns:a16="http://schemas.microsoft.com/office/drawing/2014/main" id="{79893546-B71A-45E0-B5BD-1E6C90FE3B0A}"/>
              </a:ext>
            </a:extLst>
          </p:cNvPr>
          <p:cNvSpPr txBox="1"/>
          <p:nvPr/>
        </p:nvSpPr>
        <p:spPr>
          <a:xfrm>
            <a:off x="3232991" y="1303050"/>
            <a:ext cx="379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8" name="テキスト ボックス 2127">
            <a:extLst>
              <a:ext uri="{FF2B5EF4-FFF2-40B4-BE49-F238E27FC236}">
                <a16:creationId xmlns:a16="http://schemas.microsoft.com/office/drawing/2014/main" id="{29561FEE-0D83-4754-9291-A3608EF6A9BD}"/>
              </a:ext>
            </a:extLst>
          </p:cNvPr>
          <p:cNvSpPr txBox="1"/>
          <p:nvPr/>
        </p:nvSpPr>
        <p:spPr>
          <a:xfrm>
            <a:off x="3243502" y="1956525"/>
            <a:ext cx="379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29" name="テキスト ボックス 2128">
            <a:extLst>
              <a:ext uri="{FF2B5EF4-FFF2-40B4-BE49-F238E27FC236}">
                <a16:creationId xmlns:a16="http://schemas.microsoft.com/office/drawing/2014/main" id="{2FE91314-317F-4A65-91D3-C5BAD4C57DF9}"/>
              </a:ext>
            </a:extLst>
          </p:cNvPr>
          <p:cNvSpPr txBox="1"/>
          <p:nvPr/>
        </p:nvSpPr>
        <p:spPr>
          <a:xfrm>
            <a:off x="3227779" y="2576017"/>
            <a:ext cx="379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30" name="テキスト ボックス 2129">
            <a:extLst>
              <a:ext uri="{FF2B5EF4-FFF2-40B4-BE49-F238E27FC236}">
                <a16:creationId xmlns:a16="http://schemas.microsoft.com/office/drawing/2014/main" id="{92D95BE5-505B-4E42-978E-C8C25AA068A9}"/>
              </a:ext>
            </a:extLst>
          </p:cNvPr>
          <p:cNvSpPr txBox="1"/>
          <p:nvPr/>
        </p:nvSpPr>
        <p:spPr>
          <a:xfrm>
            <a:off x="3221761" y="3175060"/>
            <a:ext cx="37931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kumimoji="1" lang="en-US" altLang="ja-JP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/dL</a:t>
            </a:r>
            <a:endParaRPr kumimoji="1" lang="ja-JP" alt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4722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</TotalTime>
  <Words>330</Words>
  <Application>Microsoft Office PowerPoint</Application>
  <PresentationFormat>ユーザー設定</PresentationFormat>
  <Paragraphs>207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Takaki</cp:lastModifiedBy>
  <cp:revision>19</cp:revision>
  <cp:lastPrinted>2019-09-25T01:24:34Z</cp:lastPrinted>
  <dcterms:created xsi:type="dcterms:W3CDTF">2019-06-06T02:19:13Z</dcterms:created>
  <dcterms:modified xsi:type="dcterms:W3CDTF">2019-11-01T04:53:03Z</dcterms:modified>
</cp:coreProperties>
</file>