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6858000" cy="800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>
        <p:scale>
          <a:sx n="200" d="100"/>
          <a:sy n="200" d="100"/>
        </p:scale>
        <p:origin x="384" y="-27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9683"/>
            <a:ext cx="5829300" cy="278608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203212"/>
            <a:ext cx="5143500" cy="193210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78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11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6064"/>
            <a:ext cx="1478756" cy="678182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6064"/>
            <a:ext cx="4350544" cy="678182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49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257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95092"/>
            <a:ext cx="5915025" cy="332885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55438"/>
            <a:ext cx="5915025" cy="175056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53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30318"/>
            <a:ext cx="2914650" cy="50775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30318"/>
            <a:ext cx="2914650" cy="50775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6066"/>
            <a:ext cx="5915025" cy="15467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61746"/>
            <a:ext cx="2901255" cy="9614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23168"/>
            <a:ext cx="2901255" cy="42995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61746"/>
            <a:ext cx="2915543" cy="9614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23168"/>
            <a:ext cx="2915543" cy="42995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2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18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11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3506"/>
            <a:ext cx="2211884" cy="18672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52226"/>
            <a:ext cx="3471863" cy="56870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00777"/>
            <a:ext cx="2211884" cy="444773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266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3506"/>
            <a:ext cx="2211884" cy="18672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52226"/>
            <a:ext cx="3471863" cy="568702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00777"/>
            <a:ext cx="2211884" cy="444773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27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6066"/>
            <a:ext cx="5915025" cy="1546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30318"/>
            <a:ext cx="5915025" cy="5077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417215"/>
            <a:ext cx="154305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F92B5-52D7-4B7F-806E-D0873377E3A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417215"/>
            <a:ext cx="2314575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417215"/>
            <a:ext cx="154305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61A75-4CBB-4BBC-AE4D-91345E4B29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3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4954C13F-E2B9-4EA5-9783-74069581F01D}"/>
              </a:ext>
            </a:extLst>
          </p:cNvPr>
          <p:cNvSpPr txBox="1"/>
          <p:nvPr/>
        </p:nvSpPr>
        <p:spPr>
          <a:xfrm>
            <a:off x="10680" y="1344026"/>
            <a:ext cx="366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90EA5D95-3EFE-4CD9-BEBC-4B930B938AB9}"/>
              </a:ext>
            </a:extLst>
          </p:cNvPr>
          <p:cNvSpPr txBox="1"/>
          <p:nvPr/>
        </p:nvSpPr>
        <p:spPr>
          <a:xfrm>
            <a:off x="294800" y="1551158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09489BE4-354E-4BE3-BEB4-E45FDF9982EE}"/>
              </a:ext>
            </a:extLst>
          </p:cNvPr>
          <p:cNvSpPr txBox="1"/>
          <p:nvPr/>
        </p:nvSpPr>
        <p:spPr>
          <a:xfrm>
            <a:off x="2969185" y="3549272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27A7C1E0-FB52-4DA1-B7C9-9F902B6163EB}"/>
              </a:ext>
            </a:extLst>
          </p:cNvPr>
          <p:cNvSpPr txBox="1"/>
          <p:nvPr/>
        </p:nvSpPr>
        <p:spPr>
          <a:xfrm>
            <a:off x="3370825" y="1352083"/>
            <a:ext cx="445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3" name="テキスト ボックス 542">
            <a:extLst>
              <a:ext uri="{FF2B5EF4-FFF2-40B4-BE49-F238E27FC236}">
                <a16:creationId xmlns:a16="http://schemas.microsoft.com/office/drawing/2014/main" id="{5DED43C1-748C-4023-81B5-DCD4948FBF90}"/>
              </a:ext>
            </a:extLst>
          </p:cNvPr>
          <p:cNvSpPr txBox="1"/>
          <p:nvPr/>
        </p:nvSpPr>
        <p:spPr>
          <a:xfrm>
            <a:off x="3699614" y="1540031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4" name="テキスト ボックス 543">
            <a:extLst>
              <a:ext uri="{FF2B5EF4-FFF2-40B4-BE49-F238E27FC236}">
                <a16:creationId xmlns:a16="http://schemas.microsoft.com/office/drawing/2014/main" id="{3F2A6601-B129-44DB-9B11-76FFC1D75224}"/>
              </a:ext>
            </a:extLst>
          </p:cNvPr>
          <p:cNvSpPr txBox="1"/>
          <p:nvPr/>
        </p:nvSpPr>
        <p:spPr>
          <a:xfrm>
            <a:off x="6425679" y="3461663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2" name="テキスト ボックス 811">
            <a:extLst>
              <a:ext uri="{FF2B5EF4-FFF2-40B4-BE49-F238E27FC236}">
                <a16:creationId xmlns:a16="http://schemas.microsoft.com/office/drawing/2014/main" id="{F2CE9DFF-7066-458D-AC15-D9A0879C6ED1}"/>
              </a:ext>
            </a:extLst>
          </p:cNvPr>
          <p:cNvSpPr txBox="1"/>
          <p:nvPr/>
        </p:nvSpPr>
        <p:spPr>
          <a:xfrm>
            <a:off x="3101737" y="6243205"/>
            <a:ext cx="60450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1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S2.Fig.</a:t>
            </a:r>
            <a:endParaRPr lang="ja-JP" altLang="en-US" sz="101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3" name="テキスト ボックス 812">
            <a:extLst>
              <a:ext uri="{FF2B5EF4-FFF2-40B4-BE49-F238E27FC236}">
                <a16:creationId xmlns:a16="http://schemas.microsoft.com/office/drawing/2014/main" id="{5320A2B6-10E7-4005-AA6B-916D5CF45F3D}"/>
              </a:ext>
            </a:extLst>
          </p:cNvPr>
          <p:cNvSpPr txBox="1"/>
          <p:nvPr/>
        </p:nvSpPr>
        <p:spPr>
          <a:xfrm>
            <a:off x="10681" y="3739862"/>
            <a:ext cx="366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4" name="テキスト ボックス 813">
            <a:extLst>
              <a:ext uri="{FF2B5EF4-FFF2-40B4-BE49-F238E27FC236}">
                <a16:creationId xmlns:a16="http://schemas.microsoft.com/office/drawing/2014/main" id="{4529BE11-E7F1-4A0E-A42E-14C5FAEE601F}"/>
              </a:ext>
            </a:extLst>
          </p:cNvPr>
          <p:cNvSpPr txBox="1"/>
          <p:nvPr/>
        </p:nvSpPr>
        <p:spPr>
          <a:xfrm>
            <a:off x="314018" y="3861261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5" name="テキスト ボックス 814">
            <a:extLst>
              <a:ext uri="{FF2B5EF4-FFF2-40B4-BE49-F238E27FC236}">
                <a16:creationId xmlns:a16="http://schemas.microsoft.com/office/drawing/2014/main" id="{CB694184-AD0C-4244-8678-D61311918ECD}"/>
              </a:ext>
            </a:extLst>
          </p:cNvPr>
          <p:cNvSpPr txBox="1"/>
          <p:nvPr/>
        </p:nvSpPr>
        <p:spPr>
          <a:xfrm>
            <a:off x="2998829" y="5782760"/>
            <a:ext cx="366134" cy="230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9" name="Line 477">
            <a:extLst>
              <a:ext uri="{FF2B5EF4-FFF2-40B4-BE49-F238E27FC236}">
                <a16:creationId xmlns:a16="http://schemas.microsoft.com/office/drawing/2014/main" id="{809E273F-90CD-497D-9BAC-5D14CFA30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2344" y="3436242"/>
            <a:ext cx="251062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0" name="Line 478">
            <a:extLst>
              <a:ext uri="{FF2B5EF4-FFF2-40B4-BE49-F238E27FC236}">
                <a16:creationId xmlns:a16="http://schemas.microsoft.com/office/drawing/2014/main" id="{96A59A94-11A9-417D-96F5-562814B4CA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8395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1" name="Line 479">
            <a:extLst>
              <a:ext uri="{FF2B5EF4-FFF2-40B4-BE49-F238E27FC236}">
                <a16:creationId xmlns:a16="http://schemas.microsoft.com/office/drawing/2014/main" id="{3FE9AEA7-3E5D-42D0-8213-2A6D81160D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5606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2" name="Line 480">
            <a:extLst>
              <a:ext uri="{FF2B5EF4-FFF2-40B4-BE49-F238E27FC236}">
                <a16:creationId xmlns:a16="http://schemas.microsoft.com/office/drawing/2014/main" id="{59852942-A70B-4843-9196-EFC39620E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1867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3" name="Line 481">
            <a:extLst>
              <a:ext uri="{FF2B5EF4-FFF2-40B4-BE49-F238E27FC236}">
                <a16:creationId xmlns:a16="http://schemas.microsoft.com/office/drawing/2014/main" id="{E89E827E-C375-467C-BAF3-EC02CAA8E8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8130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4" name="Line 482">
            <a:extLst>
              <a:ext uri="{FF2B5EF4-FFF2-40B4-BE49-F238E27FC236}">
                <a16:creationId xmlns:a16="http://schemas.microsoft.com/office/drawing/2014/main" id="{D8C92229-9B58-4F61-9712-1559AE7B7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4392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5" name="Line 483">
            <a:extLst>
              <a:ext uri="{FF2B5EF4-FFF2-40B4-BE49-F238E27FC236}">
                <a16:creationId xmlns:a16="http://schemas.microsoft.com/office/drawing/2014/main" id="{35F2C4AB-AFC4-4F28-AED1-93E43486A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1602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6" name="Line 484">
            <a:extLst>
              <a:ext uri="{FF2B5EF4-FFF2-40B4-BE49-F238E27FC236}">
                <a16:creationId xmlns:a16="http://schemas.microsoft.com/office/drawing/2014/main" id="{F24289FA-A15E-4ABB-AAEB-2FCCC15D8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367864" y="3436242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7" name="Rectangle 485">
            <a:extLst>
              <a:ext uri="{FF2B5EF4-FFF2-40B4-BE49-F238E27FC236}">
                <a16:creationId xmlns:a16="http://schemas.microsoft.com/office/drawing/2014/main" id="{2D42DA6A-2DF0-4008-A0E0-75EC1504F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7069" y="3630804"/>
            <a:ext cx="556347" cy="12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619" b="1">
                <a:solidFill>
                  <a:srgbClr val="000000"/>
                </a:solidFill>
                <a:latin typeface="Times New Roman" panose="02020603050405020304" pitchFamily="18" charset="0"/>
              </a:rPr>
              <a:t>Iliac vein blood</a:t>
            </a:r>
            <a:endParaRPr lang="ja-JP" altLang="ja-JP" sz="1013"/>
          </a:p>
        </p:txBody>
      </p:sp>
      <p:sp>
        <p:nvSpPr>
          <p:cNvPr id="1518" name="Rectangle 486">
            <a:extLst>
              <a:ext uri="{FF2B5EF4-FFF2-40B4-BE49-F238E27FC236}">
                <a16:creationId xmlns:a16="http://schemas.microsoft.com/office/drawing/2014/main" id="{B194176A-3ACA-4CC6-8E05-2E3D64FFD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947" y="34949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1519" name="Rectangle 487">
            <a:extLst>
              <a:ext uri="{FF2B5EF4-FFF2-40B4-BE49-F238E27FC236}">
                <a16:creationId xmlns:a16="http://schemas.microsoft.com/office/drawing/2014/main" id="{30DD4DFF-5275-46A1-A45F-28D2FBB6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841" y="34949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1520" name="Rectangle 488">
            <a:extLst>
              <a:ext uri="{FF2B5EF4-FFF2-40B4-BE49-F238E27FC236}">
                <a16:creationId xmlns:a16="http://schemas.microsoft.com/office/drawing/2014/main" id="{06CB8719-FF3D-456B-9D88-64753A912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421" y="34949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1521" name="Rectangle 489">
            <a:extLst>
              <a:ext uri="{FF2B5EF4-FFF2-40B4-BE49-F238E27FC236}">
                <a16:creationId xmlns:a16="http://schemas.microsoft.com/office/drawing/2014/main" id="{01A47D7A-8D4B-46A5-97B5-BBD6AF020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0316" y="34949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1522" name="Rectangle 490">
            <a:extLst>
              <a:ext uri="{FF2B5EF4-FFF2-40B4-BE49-F238E27FC236}">
                <a16:creationId xmlns:a16="http://schemas.microsoft.com/office/drawing/2014/main" id="{2804040C-201F-40F5-8B9C-AC7352AF5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897" y="34949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1523" name="Rectangle 491">
            <a:extLst>
              <a:ext uri="{FF2B5EF4-FFF2-40B4-BE49-F238E27FC236}">
                <a16:creationId xmlns:a16="http://schemas.microsoft.com/office/drawing/2014/main" id="{796FBE3A-A0EB-48A7-B9DA-0DC9CF444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643" y="3494955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1524" name="Rectangle 492">
            <a:extLst>
              <a:ext uri="{FF2B5EF4-FFF2-40B4-BE49-F238E27FC236}">
                <a16:creationId xmlns:a16="http://schemas.microsoft.com/office/drawing/2014/main" id="{8F6BFFDF-489A-449D-BB68-6D64C8F43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1336" y="3494955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1525" name="Line 493">
            <a:extLst>
              <a:ext uri="{FF2B5EF4-FFF2-40B4-BE49-F238E27FC236}">
                <a16:creationId xmlns:a16="http://schemas.microsoft.com/office/drawing/2014/main" id="{55203243-AE64-4CD5-80D3-C767A84C45A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82343" y="1684035"/>
            <a:ext cx="0" cy="1752206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26" name="Line 494">
            <a:extLst>
              <a:ext uri="{FF2B5EF4-FFF2-40B4-BE49-F238E27FC236}">
                <a16:creationId xmlns:a16="http://schemas.microsoft.com/office/drawing/2014/main" id="{7D989132-7BEB-48FA-B645-4BD364B491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3347595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27" name="Line 495">
            <a:extLst>
              <a:ext uri="{FF2B5EF4-FFF2-40B4-BE49-F238E27FC236}">
                <a16:creationId xmlns:a16="http://schemas.microsoft.com/office/drawing/2014/main" id="{E6DEC53C-37D8-4040-812C-52F55D092F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3085109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28" name="Line 496">
            <a:extLst>
              <a:ext uri="{FF2B5EF4-FFF2-40B4-BE49-F238E27FC236}">
                <a16:creationId xmlns:a16="http://schemas.microsoft.com/office/drawing/2014/main" id="{4DDBF287-01D4-4B0E-B0E6-BFA128A167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2822623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29" name="Line 497">
            <a:extLst>
              <a:ext uri="{FF2B5EF4-FFF2-40B4-BE49-F238E27FC236}">
                <a16:creationId xmlns:a16="http://schemas.microsoft.com/office/drawing/2014/main" id="{C9AD7B03-C77A-4737-8715-4EB57CDC97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2560139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30" name="Line 498">
            <a:extLst>
              <a:ext uri="{FF2B5EF4-FFF2-40B4-BE49-F238E27FC236}">
                <a16:creationId xmlns:a16="http://schemas.microsoft.com/office/drawing/2014/main" id="{A10C366A-FAE7-44BB-B12E-E9569C05E0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2296501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31" name="Line 499">
            <a:extLst>
              <a:ext uri="{FF2B5EF4-FFF2-40B4-BE49-F238E27FC236}">
                <a16:creationId xmlns:a16="http://schemas.microsoft.com/office/drawing/2014/main" id="{B7677FA7-FCAF-4759-9CA1-9BE65BC21F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2034016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32" name="Line 500">
            <a:extLst>
              <a:ext uri="{FF2B5EF4-FFF2-40B4-BE49-F238E27FC236}">
                <a16:creationId xmlns:a16="http://schemas.microsoft.com/office/drawing/2014/main" id="{D797DF83-D61F-46F8-92F5-CCFA116EAD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35903" y="1771530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33" name="Rectangle 501">
            <a:extLst>
              <a:ext uri="{FF2B5EF4-FFF2-40B4-BE49-F238E27FC236}">
                <a16:creationId xmlns:a16="http://schemas.microsoft.com/office/drawing/2014/main" id="{1AF7B5A9-9BC9-4065-8660-799EA39CAB4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69610" y="2768965"/>
            <a:ext cx="5931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4" name="Rectangle 502">
            <a:extLst>
              <a:ext uri="{FF2B5EF4-FFF2-40B4-BE49-F238E27FC236}">
                <a16:creationId xmlns:a16="http://schemas.microsoft.com/office/drawing/2014/main" id="{BCC49FCB-4D21-4A2A-974C-CB717D08148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9702" y="2707949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5" name="Rectangle 503">
            <a:extLst>
              <a:ext uri="{FF2B5EF4-FFF2-40B4-BE49-F238E27FC236}">
                <a16:creationId xmlns:a16="http://schemas.microsoft.com/office/drawing/2014/main" id="{CE83F8C6-EE71-4D8A-9A4D-1E1B17B5D1B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4038" y="2667655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" name="Rectangle 504">
            <a:extLst>
              <a:ext uri="{FF2B5EF4-FFF2-40B4-BE49-F238E27FC236}">
                <a16:creationId xmlns:a16="http://schemas.microsoft.com/office/drawing/2014/main" id="{0910F432-4764-4318-8ACA-731BC54A60D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4038" y="2635420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" name="Rectangle 505">
            <a:extLst>
              <a:ext uri="{FF2B5EF4-FFF2-40B4-BE49-F238E27FC236}">
                <a16:creationId xmlns:a16="http://schemas.microsoft.com/office/drawing/2014/main" id="{5CC7D4C4-0FE8-49F8-B23F-7DC50068944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8519" y="2610093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8" name="Rectangle 506">
            <a:extLst>
              <a:ext uri="{FF2B5EF4-FFF2-40B4-BE49-F238E27FC236}">
                <a16:creationId xmlns:a16="http://schemas.microsoft.com/office/drawing/2014/main" id="{A800793E-5212-4E56-BE30-8A5F7C29C40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4893" y="2567496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" name="Rectangle 507">
            <a:extLst>
              <a:ext uri="{FF2B5EF4-FFF2-40B4-BE49-F238E27FC236}">
                <a16:creationId xmlns:a16="http://schemas.microsoft.com/office/drawing/2014/main" id="{79CDA38C-3FA8-4110-8F34-911900FEE4B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9702" y="2512237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" name="Rectangle 508">
            <a:extLst>
              <a:ext uri="{FF2B5EF4-FFF2-40B4-BE49-F238E27FC236}">
                <a16:creationId xmlns:a16="http://schemas.microsoft.com/office/drawing/2014/main" id="{7972187D-490E-48E1-AB59-788B9FEBAF1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7299" y="2463884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1" name="Rectangle 509">
            <a:extLst>
              <a:ext uri="{FF2B5EF4-FFF2-40B4-BE49-F238E27FC236}">
                <a16:creationId xmlns:a16="http://schemas.microsoft.com/office/drawing/2014/main" id="{5BE34F67-ABD2-4D7B-AD3D-FD9B2E8CB2B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9702" y="2415531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2" name="Rectangle 510">
            <a:extLst>
              <a:ext uri="{FF2B5EF4-FFF2-40B4-BE49-F238E27FC236}">
                <a16:creationId xmlns:a16="http://schemas.microsoft.com/office/drawing/2014/main" id="{A56D208D-8DBA-40E2-B4CB-F680DF44E75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4038" y="2375237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" name="Rectangle 511">
            <a:extLst>
              <a:ext uri="{FF2B5EF4-FFF2-40B4-BE49-F238E27FC236}">
                <a16:creationId xmlns:a16="http://schemas.microsoft.com/office/drawing/2014/main" id="{62C84E99-5F4E-4B40-A711-3041AD25175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8519" y="2349910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4" name="Rectangle 512">
            <a:extLst>
              <a:ext uri="{FF2B5EF4-FFF2-40B4-BE49-F238E27FC236}">
                <a16:creationId xmlns:a16="http://schemas.microsoft.com/office/drawing/2014/main" id="{C8B8B0AE-13EC-4AE9-90F2-A62DDB60324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4893" y="2307313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ja-JP" altLang="ja-JP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5" name="Rectangle 513">
            <a:extLst>
              <a:ext uri="{FF2B5EF4-FFF2-40B4-BE49-F238E27FC236}">
                <a16:creationId xmlns:a16="http://schemas.microsoft.com/office/drawing/2014/main" id="{852C7B2B-2883-4347-AD3B-0C319887EEB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86916" y="2262414"/>
            <a:ext cx="256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" name="Rectangle 514">
            <a:extLst>
              <a:ext uri="{FF2B5EF4-FFF2-40B4-BE49-F238E27FC236}">
                <a16:creationId xmlns:a16="http://schemas.microsoft.com/office/drawing/2014/main" id="{09D1ADC3-ADCE-4E19-AAD5-4FF9A9EDAD5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7299" y="2223271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" name="Rectangle 515">
            <a:extLst>
              <a:ext uri="{FF2B5EF4-FFF2-40B4-BE49-F238E27FC236}">
                <a16:creationId xmlns:a16="http://schemas.microsoft.com/office/drawing/2014/main" id="{8D4A5662-F2CF-40B0-B643-BC0DAA8FE68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7299" y="2171466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8" name="Rectangle 516">
            <a:extLst>
              <a:ext uri="{FF2B5EF4-FFF2-40B4-BE49-F238E27FC236}">
                <a16:creationId xmlns:a16="http://schemas.microsoft.com/office/drawing/2014/main" id="{04D1DEEF-67B5-4FBC-AAEB-0B94FB92955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74893" y="2119659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9" name="Rectangle 517">
            <a:extLst>
              <a:ext uri="{FF2B5EF4-FFF2-40B4-BE49-F238E27FC236}">
                <a16:creationId xmlns:a16="http://schemas.microsoft.com/office/drawing/2014/main" id="{50586545-1C8D-46C2-96D5-40948BE6C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015" y="172778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1550" name="Rectangle 518">
            <a:extLst>
              <a:ext uri="{FF2B5EF4-FFF2-40B4-BE49-F238E27FC236}">
                <a16:creationId xmlns:a16="http://schemas.microsoft.com/office/drawing/2014/main" id="{D5D1E7E6-4D32-4CF6-8722-43C1A5980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015" y="1993722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1551" name="Rectangle 519">
            <a:extLst>
              <a:ext uri="{FF2B5EF4-FFF2-40B4-BE49-F238E27FC236}">
                <a16:creationId xmlns:a16="http://schemas.microsoft.com/office/drawing/2014/main" id="{76DCC58E-9F3E-49C6-82A8-69240BD36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015" y="225390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1552" name="Rectangle 520">
            <a:extLst>
              <a:ext uri="{FF2B5EF4-FFF2-40B4-BE49-F238E27FC236}">
                <a16:creationId xmlns:a16="http://schemas.microsoft.com/office/drawing/2014/main" id="{D3F0F40C-7708-48A3-8719-DCE43894F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015" y="2512937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1553" name="Rectangle 521">
            <a:extLst>
              <a:ext uri="{FF2B5EF4-FFF2-40B4-BE49-F238E27FC236}">
                <a16:creationId xmlns:a16="http://schemas.microsoft.com/office/drawing/2014/main" id="{D3E555CB-22A4-473E-BE2D-5BDE30250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015" y="278002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1554" name="Rectangle 522">
            <a:extLst>
              <a:ext uri="{FF2B5EF4-FFF2-40B4-BE49-F238E27FC236}">
                <a16:creationId xmlns:a16="http://schemas.microsoft.com/office/drawing/2014/main" id="{8FF8840E-94DC-4ACE-90CF-B0D2AEFAF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1977" y="3040211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1555" name="Rectangle 523">
            <a:extLst>
              <a:ext uri="{FF2B5EF4-FFF2-40B4-BE49-F238E27FC236}">
                <a16:creationId xmlns:a16="http://schemas.microsoft.com/office/drawing/2014/main" id="{9859A5D4-B909-4F27-9B2A-E79600F57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8940" y="3306149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1556" name="Oval 524">
            <a:extLst>
              <a:ext uri="{FF2B5EF4-FFF2-40B4-BE49-F238E27FC236}">
                <a16:creationId xmlns:a16="http://schemas.microsoft.com/office/drawing/2014/main" id="{062B63B2-1781-4ACA-BA3D-1D6EF9F7E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4" y="3276220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57" name="Oval 525">
            <a:extLst>
              <a:ext uri="{FF2B5EF4-FFF2-40B4-BE49-F238E27FC236}">
                <a16:creationId xmlns:a16="http://schemas.microsoft.com/office/drawing/2014/main" id="{3C2C021B-9DC3-4865-88E5-3CFF5C581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4" y="3276220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58" name="Oval 526">
            <a:extLst>
              <a:ext uri="{FF2B5EF4-FFF2-40B4-BE49-F238E27FC236}">
                <a16:creationId xmlns:a16="http://schemas.microsoft.com/office/drawing/2014/main" id="{F2930424-DF0F-43F6-AD0C-F166BDF6B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4912" y="307705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59" name="Oval 527">
            <a:extLst>
              <a:ext uri="{FF2B5EF4-FFF2-40B4-BE49-F238E27FC236}">
                <a16:creationId xmlns:a16="http://schemas.microsoft.com/office/drawing/2014/main" id="{F65EF5C3-8BA2-4067-9CB7-FC7EC733E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4912" y="307705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0" name="Oval 528">
            <a:extLst>
              <a:ext uri="{FF2B5EF4-FFF2-40B4-BE49-F238E27FC236}">
                <a16:creationId xmlns:a16="http://schemas.microsoft.com/office/drawing/2014/main" id="{FFAF9F53-10FC-424F-A395-1EA3451AE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389" y="32808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1" name="Oval 529">
            <a:extLst>
              <a:ext uri="{FF2B5EF4-FFF2-40B4-BE49-F238E27FC236}">
                <a16:creationId xmlns:a16="http://schemas.microsoft.com/office/drawing/2014/main" id="{49C83C7E-A8EF-41A9-B1B6-CA970C723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389" y="32808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2" name="Oval 530">
            <a:extLst>
              <a:ext uri="{FF2B5EF4-FFF2-40B4-BE49-F238E27FC236}">
                <a16:creationId xmlns:a16="http://schemas.microsoft.com/office/drawing/2014/main" id="{168D4F7F-F2E2-45E8-A373-7466619DC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5128" y="327506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3" name="Oval 531">
            <a:extLst>
              <a:ext uri="{FF2B5EF4-FFF2-40B4-BE49-F238E27FC236}">
                <a16:creationId xmlns:a16="http://schemas.microsoft.com/office/drawing/2014/main" id="{0C527981-4660-4C27-BCD5-978F27907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5128" y="327391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4" name="Oval 532">
            <a:extLst>
              <a:ext uri="{FF2B5EF4-FFF2-40B4-BE49-F238E27FC236}">
                <a16:creationId xmlns:a16="http://schemas.microsoft.com/office/drawing/2014/main" id="{34472A27-BBD6-4BC1-93A7-7CB68EC0B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1488" y="314727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5" name="Oval 533">
            <a:extLst>
              <a:ext uri="{FF2B5EF4-FFF2-40B4-BE49-F238E27FC236}">
                <a16:creationId xmlns:a16="http://schemas.microsoft.com/office/drawing/2014/main" id="{FF11E294-DA69-4438-9AF4-C9BE0309E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1488" y="314727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6" name="Oval 534">
            <a:extLst>
              <a:ext uri="{FF2B5EF4-FFF2-40B4-BE49-F238E27FC236}">
                <a16:creationId xmlns:a16="http://schemas.microsoft.com/office/drawing/2014/main" id="{458631F2-4CE8-41F3-8684-697A47D41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867" y="327391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7" name="Oval 535">
            <a:extLst>
              <a:ext uri="{FF2B5EF4-FFF2-40B4-BE49-F238E27FC236}">
                <a16:creationId xmlns:a16="http://schemas.microsoft.com/office/drawing/2014/main" id="{0194AE33-2D90-4307-953F-3CCA4071D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867" y="327391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8" name="Oval 536">
            <a:extLst>
              <a:ext uri="{FF2B5EF4-FFF2-40B4-BE49-F238E27FC236}">
                <a16:creationId xmlns:a16="http://schemas.microsoft.com/office/drawing/2014/main" id="{2D15C64E-F724-49E0-BAD4-2835F66DC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5549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9" name="Oval 537">
            <a:extLst>
              <a:ext uri="{FF2B5EF4-FFF2-40B4-BE49-F238E27FC236}">
                <a16:creationId xmlns:a16="http://schemas.microsoft.com/office/drawing/2014/main" id="{FE43938D-4F8B-463F-9529-E011FCD17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5549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0" name="Oval 538">
            <a:extLst>
              <a:ext uri="{FF2B5EF4-FFF2-40B4-BE49-F238E27FC236}">
                <a16:creationId xmlns:a16="http://schemas.microsoft.com/office/drawing/2014/main" id="{8BDD37EA-0592-4879-AF67-E00502063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711" y="317375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1" name="Oval 539">
            <a:extLst>
              <a:ext uri="{FF2B5EF4-FFF2-40B4-BE49-F238E27FC236}">
                <a16:creationId xmlns:a16="http://schemas.microsoft.com/office/drawing/2014/main" id="{6DCC6923-2ECF-41DE-B490-8A4793855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711" y="317375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2" name="Oval 540">
            <a:extLst>
              <a:ext uri="{FF2B5EF4-FFF2-40B4-BE49-F238E27FC236}">
                <a16:creationId xmlns:a16="http://schemas.microsoft.com/office/drawing/2014/main" id="{01B4D67A-38D2-4A92-91E4-2B362D3AF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726" y="326125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3" name="Oval 541">
            <a:extLst>
              <a:ext uri="{FF2B5EF4-FFF2-40B4-BE49-F238E27FC236}">
                <a16:creationId xmlns:a16="http://schemas.microsoft.com/office/drawing/2014/main" id="{5403B950-C5E1-41C9-A58B-FCC750751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726" y="326125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4" name="Oval 542">
            <a:extLst>
              <a:ext uri="{FF2B5EF4-FFF2-40B4-BE49-F238E27FC236}">
                <a16:creationId xmlns:a16="http://schemas.microsoft.com/office/drawing/2014/main" id="{3632F075-607A-40D2-96EC-2438D0791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076" y="32670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5" name="Oval 543">
            <a:extLst>
              <a:ext uri="{FF2B5EF4-FFF2-40B4-BE49-F238E27FC236}">
                <a16:creationId xmlns:a16="http://schemas.microsoft.com/office/drawing/2014/main" id="{4E13FDEF-9A65-46D6-874D-4928BAEC4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076" y="32670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6" name="Oval 544">
            <a:extLst>
              <a:ext uri="{FF2B5EF4-FFF2-40B4-BE49-F238E27FC236}">
                <a16:creationId xmlns:a16="http://schemas.microsoft.com/office/drawing/2014/main" id="{221BBBA1-0FD6-4CA9-BF40-54A39BDB2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845" y="32059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7" name="Oval 545">
            <a:extLst>
              <a:ext uri="{FF2B5EF4-FFF2-40B4-BE49-F238E27FC236}">
                <a16:creationId xmlns:a16="http://schemas.microsoft.com/office/drawing/2014/main" id="{B0B02795-9144-43F5-AEF1-3AEB73367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845" y="32059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8" name="Oval 546">
            <a:extLst>
              <a:ext uri="{FF2B5EF4-FFF2-40B4-BE49-F238E27FC236}">
                <a16:creationId xmlns:a16="http://schemas.microsoft.com/office/drawing/2014/main" id="{DB80930A-4D92-4A15-B6F7-A72ECC494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1980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9" name="Oval 547">
            <a:extLst>
              <a:ext uri="{FF2B5EF4-FFF2-40B4-BE49-F238E27FC236}">
                <a16:creationId xmlns:a16="http://schemas.microsoft.com/office/drawing/2014/main" id="{F7883881-D3E3-4303-97F4-1485FD332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1980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0" name="Oval 548">
            <a:extLst>
              <a:ext uri="{FF2B5EF4-FFF2-40B4-BE49-F238E27FC236}">
                <a16:creationId xmlns:a16="http://schemas.microsoft.com/office/drawing/2014/main" id="{54D63E4B-A33B-4BC1-878B-A09B2757D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890" y="324513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1" name="Oval 549">
            <a:extLst>
              <a:ext uri="{FF2B5EF4-FFF2-40B4-BE49-F238E27FC236}">
                <a16:creationId xmlns:a16="http://schemas.microsoft.com/office/drawing/2014/main" id="{2E26F3E2-73A5-4B94-8F2B-2D3E5F049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890" y="324513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2" name="Oval 550">
            <a:extLst>
              <a:ext uri="{FF2B5EF4-FFF2-40B4-BE49-F238E27FC236}">
                <a16:creationId xmlns:a16="http://schemas.microsoft.com/office/drawing/2014/main" id="{DF129175-19A3-4D20-8D6B-8E142974C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5398" y="318987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3" name="Oval 551">
            <a:extLst>
              <a:ext uri="{FF2B5EF4-FFF2-40B4-BE49-F238E27FC236}">
                <a16:creationId xmlns:a16="http://schemas.microsoft.com/office/drawing/2014/main" id="{5B863A87-2949-4175-BF64-3677D9BA6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5398" y="318987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4" name="Oval 552">
            <a:extLst>
              <a:ext uri="{FF2B5EF4-FFF2-40B4-BE49-F238E27FC236}">
                <a16:creationId xmlns:a16="http://schemas.microsoft.com/office/drawing/2014/main" id="{737AE7C9-F7C0-453B-AA03-1CB2E51AF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926" y="322671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5" name="Oval 553">
            <a:extLst>
              <a:ext uri="{FF2B5EF4-FFF2-40B4-BE49-F238E27FC236}">
                <a16:creationId xmlns:a16="http://schemas.microsoft.com/office/drawing/2014/main" id="{D8E6DC3F-C9F2-4E54-ABCB-E1A6A85C1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926" y="322671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6" name="Oval 554">
            <a:extLst>
              <a:ext uri="{FF2B5EF4-FFF2-40B4-BE49-F238E27FC236}">
                <a16:creationId xmlns:a16="http://schemas.microsoft.com/office/drawing/2014/main" id="{8990171F-A1B9-4902-B542-E751EBFAC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509" y="326355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7" name="Freeform 555">
            <a:extLst>
              <a:ext uri="{FF2B5EF4-FFF2-40B4-BE49-F238E27FC236}">
                <a16:creationId xmlns:a16="http://schemas.microsoft.com/office/drawing/2014/main" id="{94F6C959-59FD-49AA-AC49-DED141984FEC}"/>
              </a:ext>
            </a:extLst>
          </p:cNvPr>
          <p:cNvSpPr>
            <a:spLocks/>
          </p:cNvSpPr>
          <p:nvPr/>
        </p:nvSpPr>
        <p:spPr bwMode="auto">
          <a:xfrm>
            <a:off x="4124509" y="3263554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8" name="Oval 556">
            <a:extLst>
              <a:ext uri="{FF2B5EF4-FFF2-40B4-BE49-F238E27FC236}">
                <a16:creationId xmlns:a16="http://schemas.microsoft.com/office/drawing/2014/main" id="{1C5144C9-434B-4FD4-9694-56A713BB3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5434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9" name="Oval 557">
            <a:extLst>
              <a:ext uri="{FF2B5EF4-FFF2-40B4-BE49-F238E27FC236}">
                <a16:creationId xmlns:a16="http://schemas.microsoft.com/office/drawing/2014/main" id="{D8DB833C-4CC5-4540-9FCD-78E32CE73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5319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0" name="Oval 558">
            <a:extLst>
              <a:ext uri="{FF2B5EF4-FFF2-40B4-BE49-F238E27FC236}">
                <a16:creationId xmlns:a16="http://schemas.microsoft.com/office/drawing/2014/main" id="{8C1FCE78-7271-4958-8E53-1715073C1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748" y="321405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1" name="Oval 559">
            <a:extLst>
              <a:ext uri="{FF2B5EF4-FFF2-40B4-BE49-F238E27FC236}">
                <a16:creationId xmlns:a16="http://schemas.microsoft.com/office/drawing/2014/main" id="{FFBC9DBB-6728-462D-A9EC-32DFE2F14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748" y="321405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2" name="Oval 560">
            <a:extLst>
              <a:ext uri="{FF2B5EF4-FFF2-40B4-BE49-F238E27FC236}">
                <a16:creationId xmlns:a16="http://schemas.microsoft.com/office/drawing/2014/main" id="{7B5BDDD6-BD6D-46AD-BA61-8B0B6583B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547" y="32808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3" name="Oval 561">
            <a:extLst>
              <a:ext uri="{FF2B5EF4-FFF2-40B4-BE49-F238E27FC236}">
                <a16:creationId xmlns:a16="http://schemas.microsoft.com/office/drawing/2014/main" id="{6AAC9A3B-633D-4EEC-9E58-CED39A3C3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547" y="32808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4" name="Oval 562">
            <a:extLst>
              <a:ext uri="{FF2B5EF4-FFF2-40B4-BE49-F238E27FC236}">
                <a16:creationId xmlns:a16="http://schemas.microsoft.com/office/drawing/2014/main" id="{C394B621-7F33-4360-8DEB-F337EA6D9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024" y="319678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5" name="Oval 563">
            <a:extLst>
              <a:ext uri="{FF2B5EF4-FFF2-40B4-BE49-F238E27FC236}">
                <a16:creationId xmlns:a16="http://schemas.microsoft.com/office/drawing/2014/main" id="{C5018658-EEDA-490D-826C-65F094780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024" y="319678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6" name="Oval 564">
            <a:extLst>
              <a:ext uri="{FF2B5EF4-FFF2-40B4-BE49-F238E27FC236}">
                <a16:creationId xmlns:a16="http://schemas.microsoft.com/office/drawing/2014/main" id="{3714195A-04A4-4CED-B524-7363499BC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613" y="316339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7" name="Oval 565">
            <a:extLst>
              <a:ext uri="{FF2B5EF4-FFF2-40B4-BE49-F238E27FC236}">
                <a16:creationId xmlns:a16="http://schemas.microsoft.com/office/drawing/2014/main" id="{01387433-4C76-40C9-A522-A8A321389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613" y="316339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8" name="Oval 566">
            <a:extLst>
              <a:ext uri="{FF2B5EF4-FFF2-40B4-BE49-F238E27FC236}">
                <a16:creationId xmlns:a16="http://schemas.microsoft.com/office/drawing/2014/main" id="{6DA57140-EA1D-49C2-A6BA-796957C04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135" y="324283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9" name="Oval 567">
            <a:extLst>
              <a:ext uri="{FF2B5EF4-FFF2-40B4-BE49-F238E27FC236}">
                <a16:creationId xmlns:a16="http://schemas.microsoft.com/office/drawing/2014/main" id="{E0AAD6CD-4C95-4D47-B958-BA5BE3677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135" y="324283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0" name="Oval 568">
            <a:extLst>
              <a:ext uri="{FF2B5EF4-FFF2-40B4-BE49-F238E27FC236}">
                <a16:creationId xmlns:a16="http://schemas.microsoft.com/office/drawing/2014/main" id="{F0D709AF-A50F-4EFF-B2BF-3BA865A74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926" y="32554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1" name="Oval 569">
            <a:extLst>
              <a:ext uri="{FF2B5EF4-FFF2-40B4-BE49-F238E27FC236}">
                <a16:creationId xmlns:a16="http://schemas.microsoft.com/office/drawing/2014/main" id="{C3A6A6C4-C8FD-4958-A428-9BB63B3CC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926" y="325549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2" name="Oval 570">
            <a:extLst>
              <a:ext uri="{FF2B5EF4-FFF2-40B4-BE49-F238E27FC236}">
                <a16:creationId xmlns:a16="http://schemas.microsoft.com/office/drawing/2014/main" id="{576D48BF-8485-46EC-932D-FB431133E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240" y="326931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3" name="Oval 571">
            <a:extLst>
              <a:ext uri="{FF2B5EF4-FFF2-40B4-BE49-F238E27FC236}">
                <a16:creationId xmlns:a16="http://schemas.microsoft.com/office/drawing/2014/main" id="{2F62501B-F70C-4B4F-B9C7-4461A40B8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240" y="326931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4" name="Oval 572">
            <a:extLst>
              <a:ext uri="{FF2B5EF4-FFF2-40B4-BE49-F238E27FC236}">
                <a16:creationId xmlns:a16="http://schemas.microsoft.com/office/drawing/2014/main" id="{07212C24-F311-452D-9CC1-11ED5BDBF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3" y="3248587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5" name="Oval 573">
            <a:extLst>
              <a:ext uri="{FF2B5EF4-FFF2-40B4-BE49-F238E27FC236}">
                <a16:creationId xmlns:a16="http://schemas.microsoft.com/office/drawing/2014/main" id="{8D4B772C-FD8F-4D6A-A834-FB96ADA6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4858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6" name="Oval 574">
            <a:extLst>
              <a:ext uri="{FF2B5EF4-FFF2-40B4-BE49-F238E27FC236}">
                <a16:creationId xmlns:a16="http://schemas.microsoft.com/office/drawing/2014/main" id="{211797B2-249E-49FB-80E0-63CF2B0A3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9420" y="315418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7" name="Oval 575">
            <a:extLst>
              <a:ext uri="{FF2B5EF4-FFF2-40B4-BE49-F238E27FC236}">
                <a16:creationId xmlns:a16="http://schemas.microsoft.com/office/drawing/2014/main" id="{8B30A292-A7CB-4123-BFD1-AC884319B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9420" y="31541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8" name="Oval 576">
            <a:extLst>
              <a:ext uri="{FF2B5EF4-FFF2-40B4-BE49-F238E27FC236}">
                <a16:creationId xmlns:a16="http://schemas.microsoft.com/office/drawing/2014/main" id="{1C2A032B-6371-45CB-B679-86CADA4A6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2786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9" name="Oval 577">
            <a:extLst>
              <a:ext uri="{FF2B5EF4-FFF2-40B4-BE49-F238E27FC236}">
                <a16:creationId xmlns:a16="http://schemas.microsoft.com/office/drawing/2014/main" id="{6A21D79B-D823-4D4E-8616-F197074DA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2786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0" name="Oval 578">
            <a:extLst>
              <a:ext uri="{FF2B5EF4-FFF2-40B4-BE49-F238E27FC236}">
                <a16:creationId xmlns:a16="http://schemas.microsoft.com/office/drawing/2014/main" id="{0E4A1E6F-46B9-4838-94BF-08C5C9585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965" y="328197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1" name="Oval 579">
            <a:extLst>
              <a:ext uri="{FF2B5EF4-FFF2-40B4-BE49-F238E27FC236}">
                <a16:creationId xmlns:a16="http://schemas.microsoft.com/office/drawing/2014/main" id="{7A617274-5922-4AA0-A67C-9091792D8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965" y="328197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2" name="Oval 580">
            <a:extLst>
              <a:ext uri="{FF2B5EF4-FFF2-40B4-BE49-F238E27FC236}">
                <a16:creationId xmlns:a16="http://schemas.microsoft.com/office/drawing/2014/main" id="{08C89360-D933-4A0A-862B-FA5808136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911" y="32865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3" name="Oval 581">
            <a:extLst>
              <a:ext uri="{FF2B5EF4-FFF2-40B4-BE49-F238E27FC236}">
                <a16:creationId xmlns:a16="http://schemas.microsoft.com/office/drawing/2014/main" id="{03285259-0DF0-42F5-AD25-B1E1B35F9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911" y="32865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4" name="Oval 582">
            <a:extLst>
              <a:ext uri="{FF2B5EF4-FFF2-40B4-BE49-F238E27FC236}">
                <a16:creationId xmlns:a16="http://schemas.microsoft.com/office/drawing/2014/main" id="{9C2BD9BA-2462-4882-8298-616CD430F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464" y="325089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5" name="Oval 583">
            <a:extLst>
              <a:ext uri="{FF2B5EF4-FFF2-40B4-BE49-F238E27FC236}">
                <a16:creationId xmlns:a16="http://schemas.microsoft.com/office/drawing/2014/main" id="{B68B87CB-3C2D-4671-9391-AC05AD11C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464" y="325089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6" name="Oval 584">
            <a:extLst>
              <a:ext uri="{FF2B5EF4-FFF2-40B4-BE49-F238E27FC236}">
                <a16:creationId xmlns:a16="http://schemas.microsoft.com/office/drawing/2014/main" id="{B0798C87-25A5-4BC4-A5B1-30A305DC5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07" y="319678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7" name="Oval 585">
            <a:extLst>
              <a:ext uri="{FF2B5EF4-FFF2-40B4-BE49-F238E27FC236}">
                <a16:creationId xmlns:a16="http://schemas.microsoft.com/office/drawing/2014/main" id="{F5E5C384-EE9D-410B-BDCD-982CEB636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07" y="319678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8" name="Oval 586">
            <a:extLst>
              <a:ext uri="{FF2B5EF4-FFF2-40B4-BE49-F238E27FC236}">
                <a16:creationId xmlns:a16="http://schemas.microsoft.com/office/drawing/2014/main" id="{2DF6AD6B-FA7A-43BE-A8FD-3D1130642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21980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9" name="Oval 587">
            <a:extLst>
              <a:ext uri="{FF2B5EF4-FFF2-40B4-BE49-F238E27FC236}">
                <a16:creationId xmlns:a16="http://schemas.microsoft.com/office/drawing/2014/main" id="{C781BA84-7B53-455A-B9F1-A9AB189BF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21980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0" name="Oval 588">
            <a:extLst>
              <a:ext uri="{FF2B5EF4-FFF2-40B4-BE49-F238E27FC236}">
                <a16:creationId xmlns:a16="http://schemas.microsoft.com/office/drawing/2014/main" id="{12BA1F68-FA92-4E2B-92DA-095CC1F3F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81" y="31277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1" name="Oval 589">
            <a:extLst>
              <a:ext uri="{FF2B5EF4-FFF2-40B4-BE49-F238E27FC236}">
                <a16:creationId xmlns:a16="http://schemas.microsoft.com/office/drawing/2014/main" id="{0CBCC939-D698-4013-AD44-31500E709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81" y="312770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2" name="Oval 590">
            <a:extLst>
              <a:ext uri="{FF2B5EF4-FFF2-40B4-BE49-F238E27FC236}">
                <a16:creationId xmlns:a16="http://schemas.microsoft.com/office/drawing/2014/main" id="{7811AA72-E61C-4646-B722-375E5365C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531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3" name="Oval 591">
            <a:extLst>
              <a:ext uri="{FF2B5EF4-FFF2-40B4-BE49-F238E27FC236}">
                <a16:creationId xmlns:a16="http://schemas.microsoft.com/office/drawing/2014/main" id="{F9FCC300-5DEB-4E50-B62B-19F164761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531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4" name="Oval 592">
            <a:extLst>
              <a:ext uri="{FF2B5EF4-FFF2-40B4-BE49-F238E27FC236}">
                <a16:creationId xmlns:a16="http://schemas.microsoft.com/office/drawing/2014/main" id="{94601511-8CFF-4236-A6C4-535DD9EAD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29" y="3256648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5" name="Oval 593">
            <a:extLst>
              <a:ext uri="{FF2B5EF4-FFF2-40B4-BE49-F238E27FC236}">
                <a16:creationId xmlns:a16="http://schemas.microsoft.com/office/drawing/2014/main" id="{2C7192EA-B9E0-4390-AA66-9E00B24D0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29" y="3256648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6" name="Oval 594">
            <a:extLst>
              <a:ext uri="{FF2B5EF4-FFF2-40B4-BE49-F238E27FC236}">
                <a16:creationId xmlns:a16="http://schemas.microsoft.com/office/drawing/2014/main" id="{796CCFBC-4E00-4DB6-9F90-7197E21F0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674" y="323822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7" name="Oval 595">
            <a:extLst>
              <a:ext uri="{FF2B5EF4-FFF2-40B4-BE49-F238E27FC236}">
                <a16:creationId xmlns:a16="http://schemas.microsoft.com/office/drawing/2014/main" id="{ECA4F2AB-B52C-4305-8C7B-F08EE39FD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674" y="323822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8" name="Oval 596">
            <a:extLst>
              <a:ext uri="{FF2B5EF4-FFF2-40B4-BE49-F238E27FC236}">
                <a16:creationId xmlns:a16="http://schemas.microsoft.com/office/drawing/2014/main" id="{B115D957-02D0-4DC4-9291-08288111B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853" y="319678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9" name="Oval 597">
            <a:extLst>
              <a:ext uri="{FF2B5EF4-FFF2-40B4-BE49-F238E27FC236}">
                <a16:creationId xmlns:a16="http://schemas.microsoft.com/office/drawing/2014/main" id="{B21B208E-FDDC-4F7A-BF6D-E38D4624D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853" y="319678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0" name="Oval 598">
            <a:extLst>
              <a:ext uri="{FF2B5EF4-FFF2-40B4-BE49-F238E27FC236}">
                <a16:creationId xmlns:a16="http://schemas.microsoft.com/office/drawing/2014/main" id="{CB638BAE-2BC4-4713-8DAA-576D1740E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069" y="306669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1" name="Oval 599">
            <a:extLst>
              <a:ext uri="{FF2B5EF4-FFF2-40B4-BE49-F238E27FC236}">
                <a16:creationId xmlns:a16="http://schemas.microsoft.com/office/drawing/2014/main" id="{2C93EE38-E110-45C4-BD46-CE87DAECF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069" y="306669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2" name="Oval 600">
            <a:extLst>
              <a:ext uri="{FF2B5EF4-FFF2-40B4-BE49-F238E27FC236}">
                <a16:creationId xmlns:a16="http://schemas.microsoft.com/office/drawing/2014/main" id="{A2CDEE45-0C94-4984-AE0B-C8B3F6DB2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076" y="326010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3" name="Oval 601">
            <a:extLst>
              <a:ext uri="{FF2B5EF4-FFF2-40B4-BE49-F238E27FC236}">
                <a16:creationId xmlns:a16="http://schemas.microsoft.com/office/drawing/2014/main" id="{6A3B0DA3-B19E-4E22-A3BB-4061587E0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076" y="326010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4" name="Oval 602">
            <a:extLst>
              <a:ext uri="{FF2B5EF4-FFF2-40B4-BE49-F238E27FC236}">
                <a16:creationId xmlns:a16="http://schemas.microsoft.com/office/drawing/2014/main" id="{45A13CF1-3398-44A4-B7EB-8596465AD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83" y="322441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5" name="Oval 603">
            <a:extLst>
              <a:ext uri="{FF2B5EF4-FFF2-40B4-BE49-F238E27FC236}">
                <a16:creationId xmlns:a16="http://schemas.microsoft.com/office/drawing/2014/main" id="{3A409613-3E12-4DF9-887A-3E1BEE09C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83" y="322441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6" name="Oval 604">
            <a:extLst>
              <a:ext uri="{FF2B5EF4-FFF2-40B4-BE49-F238E27FC236}">
                <a16:creationId xmlns:a16="http://schemas.microsoft.com/office/drawing/2014/main" id="{596869A6-1659-41C4-AF1C-B0FE939F4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2556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7" name="Oval 605">
            <a:extLst>
              <a:ext uri="{FF2B5EF4-FFF2-40B4-BE49-F238E27FC236}">
                <a16:creationId xmlns:a16="http://schemas.microsoft.com/office/drawing/2014/main" id="{C61155D3-4C76-4CAE-8EBA-111C726C6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2556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8" name="Oval 606">
            <a:extLst>
              <a:ext uri="{FF2B5EF4-FFF2-40B4-BE49-F238E27FC236}">
                <a16:creationId xmlns:a16="http://schemas.microsoft.com/office/drawing/2014/main" id="{21884BF9-D212-455F-976C-C6C6E1DF2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039" y="3012583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9" name="Oval 607">
            <a:extLst>
              <a:ext uri="{FF2B5EF4-FFF2-40B4-BE49-F238E27FC236}">
                <a16:creationId xmlns:a16="http://schemas.microsoft.com/office/drawing/2014/main" id="{017CDDD9-E083-4451-B074-DD1499436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040" y="301258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0" name="Oval 608">
            <a:extLst>
              <a:ext uri="{FF2B5EF4-FFF2-40B4-BE49-F238E27FC236}">
                <a16:creationId xmlns:a16="http://schemas.microsoft.com/office/drawing/2014/main" id="{BCA6D90B-24AB-4161-9BC7-958407D85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1" name="Oval 609">
            <a:extLst>
              <a:ext uri="{FF2B5EF4-FFF2-40B4-BE49-F238E27FC236}">
                <a16:creationId xmlns:a16="http://schemas.microsoft.com/office/drawing/2014/main" id="{2D19FB13-51C3-42B5-99F7-ECC3D78ED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2" name="Oval 610">
            <a:extLst>
              <a:ext uri="{FF2B5EF4-FFF2-40B4-BE49-F238E27FC236}">
                <a16:creationId xmlns:a16="http://schemas.microsoft.com/office/drawing/2014/main" id="{2F05700A-C847-482E-B4B2-E5C3636E3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106" y="319102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3" name="Oval 611">
            <a:extLst>
              <a:ext uri="{FF2B5EF4-FFF2-40B4-BE49-F238E27FC236}">
                <a16:creationId xmlns:a16="http://schemas.microsoft.com/office/drawing/2014/main" id="{FA914EE2-2DA4-4A7E-8612-0C5A8048A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106" y="319102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4" name="Oval 612">
            <a:extLst>
              <a:ext uri="{FF2B5EF4-FFF2-40B4-BE49-F238E27FC236}">
                <a16:creationId xmlns:a16="http://schemas.microsoft.com/office/drawing/2014/main" id="{58949B8F-997F-4963-B2A5-4F814C6A5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1750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5" name="Oval 613">
            <a:extLst>
              <a:ext uri="{FF2B5EF4-FFF2-40B4-BE49-F238E27FC236}">
                <a16:creationId xmlns:a16="http://schemas.microsoft.com/office/drawing/2014/main" id="{2B8E52D9-77A5-44BD-8CA6-D0F0785EE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21750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6" name="Oval 614">
            <a:extLst>
              <a:ext uri="{FF2B5EF4-FFF2-40B4-BE49-F238E27FC236}">
                <a16:creationId xmlns:a16="http://schemas.microsoft.com/office/drawing/2014/main" id="{984C04C6-647A-4A31-B8E0-2F862BAAB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622" y="31656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7" name="Oval 615">
            <a:extLst>
              <a:ext uri="{FF2B5EF4-FFF2-40B4-BE49-F238E27FC236}">
                <a16:creationId xmlns:a16="http://schemas.microsoft.com/office/drawing/2014/main" id="{A2E1CE83-76DF-46A1-A883-778BD65AA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622" y="31656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8" name="Oval 616">
            <a:extLst>
              <a:ext uri="{FF2B5EF4-FFF2-40B4-BE49-F238E27FC236}">
                <a16:creationId xmlns:a16="http://schemas.microsoft.com/office/drawing/2014/main" id="{C2EA9C59-E1D9-4676-9828-9BEB62927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159" y="324858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9" name="Oval 617">
            <a:extLst>
              <a:ext uri="{FF2B5EF4-FFF2-40B4-BE49-F238E27FC236}">
                <a16:creationId xmlns:a16="http://schemas.microsoft.com/office/drawing/2014/main" id="{57C74BA6-8A8C-4C01-A293-C765F3058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159" y="324858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0" name="Oval 618">
            <a:extLst>
              <a:ext uri="{FF2B5EF4-FFF2-40B4-BE49-F238E27FC236}">
                <a16:creationId xmlns:a16="http://schemas.microsoft.com/office/drawing/2014/main" id="{06F84E33-7A44-481F-99D2-90A01D635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7875" y="326125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1" name="Oval 619">
            <a:extLst>
              <a:ext uri="{FF2B5EF4-FFF2-40B4-BE49-F238E27FC236}">
                <a16:creationId xmlns:a16="http://schemas.microsoft.com/office/drawing/2014/main" id="{4696B228-8061-489D-A84B-10D501EA1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7875" y="326125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2" name="Oval 620">
            <a:extLst>
              <a:ext uri="{FF2B5EF4-FFF2-40B4-BE49-F238E27FC236}">
                <a16:creationId xmlns:a16="http://schemas.microsoft.com/office/drawing/2014/main" id="{088B68DB-2840-4AEC-8154-E8A6194CB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509" y="32624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3" name="Oval 621">
            <a:extLst>
              <a:ext uri="{FF2B5EF4-FFF2-40B4-BE49-F238E27FC236}">
                <a16:creationId xmlns:a16="http://schemas.microsoft.com/office/drawing/2014/main" id="{DBAFCF75-DCF1-4B62-90F5-DD64E30B0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509" y="326240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4" name="Oval 622">
            <a:extLst>
              <a:ext uri="{FF2B5EF4-FFF2-40B4-BE49-F238E27FC236}">
                <a16:creationId xmlns:a16="http://schemas.microsoft.com/office/drawing/2014/main" id="{A2909192-6FBA-49D5-9DD1-FEE22179F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367" y="323132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5" name="Oval 623">
            <a:extLst>
              <a:ext uri="{FF2B5EF4-FFF2-40B4-BE49-F238E27FC236}">
                <a16:creationId xmlns:a16="http://schemas.microsoft.com/office/drawing/2014/main" id="{2BCE7531-E8CA-42C0-B431-2F155AAF0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367" y="323132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6" name="Oval 624">
            <a:extLst>
              <a:ext uri="{FF2B5EF4-FFF2-40B4-BE49-F238E27FC236}">
                <a16:creationId xmlns:a16="http://schemas.microsoft.com/office/drawing/2014/main" id="{E61D0302-32B3-40F4-A431-51B915AC2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2577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7" name="Oval 625">
            <a:extLst>
              <a:ext uri="{FF2B5EF4-FFF2-40B4-BE49-F238E27FC236}">
                <a16:creationId xmlns:a16="http://schemas.microsoft.com/office/drawing/2014/main" id="{FA8EACED-EE2C-4001-8AF5-8EEE5DF9E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2577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8" name="Oval 626">
            <a:extLst>
              <a:ext uri="{FF2B5EF4-FFF2-40B4-BE49-F238E27FC236}">
                <a16:creationId xmlns:a16="http://schemas.microsoft.com/office/drawing/2014/main" id="{20B544DA-EBB6-4E15-9D99-D15986499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114" y="311043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9" name="Oval 627">
            <a:extLst>
              <a:ext uri="{FF2B5EF4-FFF2-40B4-BE49-F238E27FC236}">
                <a16:creationId xmlns:a16="http://schemas.microsoft.com/office/drawing/2014/main" id="{4000DF2C-CC63-4873-A0C7-198002C43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114" y="3110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0" name="Oval 628">
            <a:extLst>
              <a:ext uri="{FF2B5EF4-FFF2-40B4-BE49-F238E27FC236}">
                <a16:creationId xmlns:a16="http://schemas.microsoft.com/office/drawing/2014/main" id="{49EEFEA0-72AE-47C7-A14E-36DDE7967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1887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1" name="Oval 629">
            <a:extLst>
              <a:ext uri="{FF2B5EF4-FFF2-40B4-BE49-F238E27FC236}">
                <a16:creationId xmlns:a16="http://schemas.microsoft.com/office/drawing/2014/main" id="{16D16D67-B918-4418-8E54-D4EBDD704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1887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2" name="Oval 630">
            <a:extLst>
              <a:ext uri="{FF2B5EF4-FFF2-40B4-BE49-F238E27FC236}">
                <a16:creationId xmlns:a16="http://schemas.microsoft.com/office/drawing/2014/main" id="{FA41BEDB-13A7-4C26-BB32-20013F8E6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270" y="321750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3" name="Oval 631">
            <a:extLst>
              <a:ext uri="{FF2B5EF4-FFF2-40B4-BE49-F238E27FC236}">
                <a16:creationId xmlns:a16="http://schemas.microsoft.com/office/drawing/2014/main" id="{B7A37A96-DE02-4862-A066-F2E5CC187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270" y="321750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4" name="Oval 632">
            <a:extLst>
              <a:ext uri="{FF2B5EF4-FFF2-40B4-BE49-F238E27FC236}">
                <a16:creationId xmlns:a16="http://schemas.microsoft.com/office/drawing/2014/main" id="{10738A65-6F9F-4D15-A5FB-3F692F104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39" y="325895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5" name="Oval 633">
            <a:extLst>
              <a:ext uri="{FF2B5EF4-FFF2-40B4-BE49-F238E27FC236}">
                <a16:creationId xmlns:a16="http://schemas.microsoft.com/office/drawing/2014/main" id="{F838E6B4-A703-41BC-A0FA-A4F1A4105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39" y="325895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6" name="Oval 634">
            <a:extLst>
              <a:ext uri="{FF2B5EF4-FFF2-40B4-BE49-F238E27FC236}">
                <a16:creationId xmlns:a16="http://schemas.microsoft.com/office/drawing/2014/main" id="{1E7FE4D9-AFC8-47F2-B1BE-6C9381C5F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822" y="326931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7" name="Oval 635">
            <a:extLst>
              <a:ext uri="{FF2B5EF4-FFF2-40B4-BE49-F238E27FC236}">
                <a16:creationId xmlns:a16="http://schemas.microsoft.com/office/drawing/2014/main" id="{AD63AADC-7C50-44CF-A4F2-321CB1C13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822" y="326931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8" name="Oval 636">
            <a:extLst>
              <a:ext uri="{FF2B5EF4-FFF2-40B4-BE49-F238E27FC236}">
                <a16:creationId xmlns:a16="http://schemas.microsoft.com/office/drawing/2014/main" id="{F2A4D542-10E7-4492-B958-87BA83CD8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204" y="30712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9" name="Oval 637">
            <a:extLst>
              <a:ext uri="{FF2B5EF4-FFF2-40B4-BE49-F238E27FC236}">
                <a16:creationId xmlns:a16="http://schemas.microsoft.com/office/drawing/2014/main" id="{258F0121-58C6-4DD2-98FC-B66BD5865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204" y="307129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0" name="Oval 638">
            <a:extLst>
              <a:ext uri="{FF2B5EF4-FFF2-40B4-BE49-F238E27FC236}">
                <a16:creationId xmlns:a16="http://schemas.microsoft.com/office/drawing/2014/main" id="{0EB2C33B-ABDE-4216-97C9-7505306E5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4" y="3270463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1" name="Oval 639">
            <a:extLst>
              <a:ext uri="{FF2B5EF4-FFF2-40B4-BE49-F238E27FC236}">
                <a16:creationId xmlns:a16="http://schemas.microsoft.com/office/drawing/2014/main" id="{9A6D45F7-65AC-40DE-A2A4-0E2DD280A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4" y="3270463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2" name="Oval 640">
            <a:extLst>
              <a:ext uri="{FF2B5EF4-FFF2-40B4-BE49-F238E27FC236}">
                <a16:creationId xmlns:a16="http://schemas.microsoft.com/office/drawing/2014/main" id="{EA74413F-DF39-4E89-B19B-8BA7EBE19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2059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3" name="Oval 641">
            <a:extLst>
              <a:ext uri="{FF2B5EF4-FFF2-40B4-BE49-F238E27FC236}">
                <a16:creationId xmlns:a16="http://schemas.microsoft.com/office/drawing/2014/main" id="{0B3DDBD3-B937-4854-81BB-954D5F108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2059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4" name="Oval 642">
            <a:extLst>
              <a:ext uri="{FF2B5EF4-FFF2-40B4-BE49-F238E27FC236}">
                <a16:creationId xmlns:a16="http://schemas.microsoft.com/office/drawing/2014/main" id="{936A8DD3-2517-4B25-9511-E9DD30300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2324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5" name="Oval 643">
            <a:extLst>
              <a:ext uri="{FF2B5EF4-FFF2-40B4-BE49-F238E27FC236}">
                <a16:creationId xmlns:a16="http://schemas.microsoft.com/office/drawing/2014/main" id="{EE34C066-1560-47DF-920A-F25A15EA9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2324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6" name="Oval 644">
            <a:extLst>
              <a:ext uri="{FF2B5EF4-FFF2-40B4-BE49-F238E27FC236}">
                <a16:creationId xmlns:a16="http://schemas.microsoft.com/office/drawing/2014/main" id="{4BB96B5C-2685-4A87-AED0-AEA6C0829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2326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7" name="Oval 645">
            <a:extLst>
              <a:ext uri="{FF2B5EF4-FFF2-40B4-BE49-F238E27FC236}">
                <a16:creationId xmlns:a16="http://schemas.microsoft.com/office/drawing/2014/main" id="{09E7F958-557D-47D6-B9E5-F7019B1E3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2326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8" name="Oval 646">
            <a:extLst>
              <a:ext uri="{FF2B5EF4-FFF2-40B4-BE49-F238E27FC236}">
                <a16:creationId xmlns:a16="http://schemas.microsoft.com/office/drawing/2014/main" id="{1559F115-7AEF-4FDB-9BDF-57C51EAB7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18066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9" name="Oval 647">
            <a:extLst>
              <a:ext uri="{FF2B5EF4-FFF2-40B4-BE49-F238E27FC236}">
                <a16:creationId xmlns:a16="http://schemas.microsoft.com/office/drawing/2014/main" id="{3DCC88A7-CE78-455C-B9A6-4FA29B3E5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15" y="318066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0" name="Oval 648">
            <a:extLst>
              <a:ext uri="{FF2B5EF4-FFF2-40B4-BE49-F238E27FC236}">
                <a16:creationId xmlns:a16="http://schemas.microsoft.com/office/drawing/2014/main" id="{C8D3CA11-513F-432C-B6D0-CFCF58852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3561" y="322786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1" name="Oval 649">
            <a:extLst>
              <a:ext uri="{FF2B5EF4-FFF2-40B4-BE49-F238E27FC236}">
                <a16:creationId xmlns:a16="http://schemas.microsoft.com/office/drawing/2014/main" id="{C7345151-F036-4B2A-A894-ACB8EA010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3561" y="322786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2" name="Oval 650">
            <a:extLst>
              <a:ext uri="{FF2B5EF4-FFF2-40B4-BE49-F238E27FC236}">
                <a16:creationId xmlns:a16="http://schemas.microsoft.com/office/drawing/2014/main" id="{FB1F56DD-F4F0-4D9B-AEDD-A65672F36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621" y="325549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3" name="Oval 651">
            <a:extLst>
              <a:ext uri="{FF2B5EF4-FFF2-40B4-BE49-F238E27FC236}">
                <a16:creationId xmlns:a16="http://schemas.microsoft.com/office/drawing/2014/main" id="{B38AE114-4282-431C-A15B-C83524286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621" y="325549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4" name="Oval 652">
            <a:extLst>
              <a:ext uri="{FF2B5EF4-FFF2-40B4-BE49-F238E27FC236}">
                <a16:creationId xmlns:a16="http://schemas.microsoft.com/office/drawing/2014/main" id="{46A758A4-2093-4C21-AE3F-AC8FE3E79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547" y="310928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5" name="Oval 653">
            <a:extLst>
              <a:ext uri="{FF2B5EF4-FFF2-40B4-BE49-F238E27FC236}">
                <a16:creationId xmlns:a16="http://schemas.microsoft.com/office/drawing/2014/main" id="{3A280173-2BD4-45A3-9EDD-3887BD097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547" y="310928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6" name="Oval 654">
            <a:extLst>
              <a:ext uri="{FF2B5EF4-FFF2-40B4-BE49-F238E27FC236}">
                <a16:creationId xmlns:a16="http://schemas.microsoft.com/office/drawing/2014/main" id="{751F32FE-F8A3-4BF2-9C8E-B3A11F508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502" y="32232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7" name="Oval 655">
            <a:extLst>
              <a:ext uri="{FF2B5EF4-FFF2-40B4-BE49-F238E27FC236}">
                <a16:creationId xmlns:a16="http://schemas.microsoft.com/office/drawing/2014/main" id="{BC2467EF-8DFE-4C57-B0E1-EE78CACF2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502" y="32232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8" name="Oval 656">
            <a:extLst>
              <a:ext uri="{FF2B5EF4-FFF2-40B4-BE49-F238E27FC236}">
                <a16:creationId xmlns:a16="http://schemas.microsoft.com/office/drawing/2014/main" id="{F7772A29-7B77-42C6-89CE-334969031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2556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9" name="Oval 657">
            <a:extLst>
              <a:ext uri="{FF2B5EF4-FFF2-40B4-BE49-F238E27FC236}">
                <a16:creationId xmlns:a16="http://schemas.microsoft.com/office/drawing/2014/main" id="{A3C59575-280E-4A29-AFBB-33FA75709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2556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0" name="Oval 658">
            <a:extLst>
              <a:ext uri="{FF2B5EF4-FFF2-40B4-BE49-F238E27FC236}">
                <a16:creationId xmlns:a16="http://schemas.microsoft.com/office/drawing/2014/main" id="{446C7FBA-7D7A-4E9A-8CC2-90AAF97B6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796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1" name="Oval 659">
            <a:extLst>
              <a:ext uri="{FF2B5EF4-FFF2-40B4-BE49-F238E27FC236}">
                <a16:creationId xmlns:a16="http://schemas.microsoft.com/office/drawing/2014/main" id="{CBBB3910-30F4-42B2-9D58-9651D9D77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796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2" name="Oval 660">
            <a:extLst>
              <a:ext uri="{FF2B5EF4-FFF2-40B4-BE49-F238E27FC236}">
                <a16:creationId xmlns:a16="http://schemas.microsoft.com/office/drawing/2014/main" id="{C1B5D51F-854F-4882-BC63-AFBD09206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20944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3" name="Oval 661">
            <a:extLst>
              <a:ext uri="{FF2B5EF4-FFF2-40B4-BE49-F238E27FC236}">
                <a16:creationId xmlns:a16="http://schemas.microsoft.com/office/drawing/2014/main" id="{8E712AB0-31A2-460C-A202-09A0C23A2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20944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4" name="Oval 662">
            <a:extLst>
              <a:ext uri="{FF2B5EF4-FFF2-40B4-BE49-F238E27FC236}">
                <a16:creationId xmlns:a16="http://schemas.microsoft.com/office/drawing/2014/main" id="{CFEF79B7-523C-49F1-8E63-F581E3A86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3210" y="31703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5" name="Oval 663">
            <a:extLst>
              <a:ext uri="{FF2B5EF4-FFF2-40B4-BE49-F238E27FC236}">
                <a16:creationId xmlns:a16="http://schemas.microsoft.com/office/drawing/2014/main" id="{A5C05CF2-1789-4F7B-9DA8-BB7520C5F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3210" y="317030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6" name="Oval 664">
            <a:extLst>
              <a:ext uri="{FF2B5EF4-FFF2-40B4-BE49-F238E27FC236}">
                <a16:creationId xmlns:a16="http://schemas.microsoft.com/office/drawing/2014/main" id="{E5291BB0-F258-405E-B2A3-E475249BD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621" y="324628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7" name="Oval 665">
            <a:extLst>
              <a:ext uri="{FF2B5EF4-FFF2-40B4-BE49-F238E27FC236}">
                <a16:creationId xmlns:a16="http://schemas.microsoft.com/office/drawing/2014/main" id="{E9E784B7-C06D-41B8-A526-DDC8DA28F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621" y="32462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8" name="Oval 666">
            <a:extLst>
              <a:ext uri="{FF2B5EF4-FFF2-40B4-BE49-F238E27FC236}">
                <a16:creationId xmlns:a16="http://schemas.microsoft.com/office/drawing/2014/main" id="{A69A2F8F-8D02-4035-ABA7-4B23FA3C1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427" y="320254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9" name="Oval 667">
            <a:extLst>
              <a:ext uri="{FF2B5EF4-FFF2-40B4-BE49-F238E27FC236}">
                <a16:creationId xmlns:a16="http://schemas.microsoft.com/office/drawing/2014/main" id="{9BEF7EAA-E3B0-47E8-AE94-C8CE572E3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427" y="320254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0" name="Oval 668">
            <a:extLst>
              <a:ext uri="{FF2B5EF4-FFF2-40B4-BE49-F238E27FC236}">
                <a16:creationId xmlns:a16="http://schemas.microsoft.com/office/drawing/2014/main" id="{185C7B23-E54E-4D7B-8ADA-0EE619DF2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613" y="32624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1" name="Oval 669">
            <a:extLst>
              <a:ext uri="{FF2B5EF4-FFF2-40B4-BE49-F238E27FC236}">
                <a16:creationId xmlns:a16="http://schemas.microsoft.com/office/drawing/2014/main" id="{FB9C078F-2108-44E6-A97D-6BD3A19E2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613" y="326240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2" name="Oval 670">
            <a:extLst>
              <a:ext uri="{FF2B5EF4-FFF2-40B4-BE49-F238E27FC236}">
                <a16:creationId xmlns:a16="http://schemas.microsoft.com/office/drawing/2014/main" id="{22971BD4-088C-48AC-B91D-16C9AD140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1921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3" name="Oval 671">
            <a:extLst>
              <a:ext uri="{FF2B5EF4-FFF2-40B4-BE49-F238E27FC236}">
                <a16:creationId xmlns:a16="http://schemas.microsoft.com/office/drawing/2014/main" id="{63A29C35-870F-4FB3-B85D-11103ABAE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1921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4" name="Oval 672">
            <a:extLst>
              <a:ext uri="{FF2B5EF4-FFF2-40B4-BE49-F238E27FC236}">
                <a16:creationId xmlns:a16="http://schemas.microsoft.com/office/drawing/2014/main" id="{4FFB35F6-BECD-440C-A01A-40618983C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457" y="317836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5" name="Oval 673">
            <a:extLst>
              <a:ext uri="{FF2B5EF4-FFF2-40B4-BE49-F238E27FC236}">
                <a16:creationId xmlns:a16="http://schemas.microsoft.com/office/drawing/2014/main" id="{9ECF011D-1320-4DB7-B991-F4FD9B95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457" y="317836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6" name="Oval 674">
            <a:extLst>
              <a:ext uri="{FF2B5EF4-FFF2-40B4-BE49-F238E27FC236}">
                <a16:creationId xmlns:a16="http://schemas.microsoft.com/office/drawing/2014/main" id="{F5756D96-EEA9-401D-B9AD-838098086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637" y="322211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07" name="Oval 676">
            <a:extLst>
              <a:ext uri="{FF2B5EF4-FFF2-40B4-BE49-F238E27FC236}">
                <a16:creationId xmlns:a16="http://schemas.microsoft.com/office/drawing/2014/main" id="{D54F88BF-DD51-43E3-9306-1B5EE6B1E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637" y="322211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08" name="Oval 677">
            <a:extLst>
              <a:ext uri="{FF2B5EF4-FFF2-40B4-BE49-F238E27FC236}">
                <a16:creationId xmlns:a16="http://schemas.microsoft.com/office/drawing/2014/main" id="{0F5218C1-7519-476F-A18E-EEE754036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089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09" name="Oval 678">
            <a:extLst>
              <a:ext uri="{FF2B5EF4-FFF2-40B4-BE49-F238E27FC236}">
                <a16:creationId xmlns:a16="http://schemas.microsoft.com/office/drawing/2014/main" id="{214893E6-63E1-4DFD-944F-10EE9E108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089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0" name="Oval 679">
            <a:extLst>
              <a:ext uri="{FF2B5EF4-FFF2-40B4-BE49-F238E27FC236}">
                <a16:creationId xmlns:a16="http://schemas.microsoft.com/office/drawing/2014/main" id="{9B3BA816-6A2E-4ADA-A088-77F4E5DFF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2920" y="316915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1" name="Oval 680">
            <a:extLst>
              <a:ext uri="{FF2B5EF4-FFF2-40B4-BE49-F238E27FC236}">
                <a16:creationId xmlns:a16="http://schemas.microsoft.com/office/drawing/2014/main" id="{DFFB0365-A3C0-4597-AAF9-750D40F1B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2920" y="316915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2" name="Oval 681">
            <a:extLst>
              <a:ext uri="{FF2B5EF4-FFF2-40B4-BE49-F238E27FC236}">
                <a16:creationId xmlns:a16="http://schemas.microsoft.com/office/drawing/2014/main" id="{1F56DF33-F6C6-4C1B-ABFA-785DDAF2B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957" y="322210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3" name="Freeform 682">
            <a:extLst>
              <a:ext uri="{FF2B5EF4-FFF2-40B4-BE49-F238E27FC236}">
                <a16:creationId xmlns:a16="http://schemas.microsoft.com/office/drawing/2014/main" id="{01EDF050-BF35-4440-8ED0-3FBE10CE0533}"/>
              </a:ext>
            </a:extLst>
          </p:cNvPr>
          <p:cNvSpPr>
            <a:spLocks/>
          </p:cNvSpPr>
          <p:nvPr/>
        </p:nvSpPr>
        <p:spPr bwMode="auto">
          <a:xfrm>
            <a:off x="4188957" y="3222109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69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69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4" name="Oval 683">
            <a:extLst>
              <a:ext uri="{FF2B5EF4-FFF2-40B4-BE49-F238E27FC236}">
                <a16:creationId xmlns:a16="http://schemas.microsoft.com/office/drawing/2014/main" id="{926694E5-4C7B-4CC6-AE74-98A20B388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25664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5" name="Oval 684">
            <a:extLst>
              <a:ext uri="{FF2B5EF4-FFF2-40B4-BE49-F238E27FC236}">
                <a16:creationId xmlns:a16="http://schemas.microsoft.com/office/drawing/2014/main" id="{17B96207-EDC1-4D3E-BD20-EAE3764B4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25664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6" name="Oval 685">
            <a:extLst>
              <a:ext uri="{FF2B5EF4-FFF2-40B4-BE49-F238E27FC236}">
                <a16:creationId xmlns:a16="http://schemas.microsoft.com/office/drawing/2014/main" id="{FCCFC0B9-986D-4EF7-910D-EE2E995CF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703" y="319217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7" name="Oval 686">
            <a:extLst>
              <a:ext uri="{FF2B5EF4-FFF2-40B4-BE49-F238E27FC236}">
                <a16:creationId xmlns:a16="http://schemas.microsoft.com/office/drawing/2014/main" id="{AF5E8996-2CB5-476C-9E3B-0D0CC34E0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703" y="319217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8" name="Oval 687">
            <a:extLst>
              <a:ext uri="{FF2B5EF4-FFF2-40B4-BE49-F238E27FC236}">
                <a16:creationId xmlns:a16="http://schemas.microsoft.com/office/drawing/2014/main" id="{018C09FA-FE39-4469-A084-83C1070A9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308" y="31449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9" name="Oval 688">
            <a:extLst>
              <a:ext uri="{FF2B5EF4-FFF2-40B4-BE49-F238E27FC236}">
                <a16:creationId xmlns:a16="http://schemas.microsoft.com/office/drawing/2014/main" id="{4061546C-BF5B-49C9-936B-53AE0B655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308" y="31449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0" name="Oval 689">
            <a:extLst>
              <a:ext uri="{FF2B5EF4-FFF2-40B4-BE49-F238E27FC236}">
                <a16:creationId xmlns:a16="http://schemas.microsoft.com/office/drawing/2014/main" id="{B3857AF2-EC83-4C6F-B30B-975FE59B1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837" y="324628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1" name="Oval 690">
            <a:extLst>
              <a:ext uri="{FF2B5EF4-FFF2-40B4-BE49-F238E27FC236}">
                <a16:creationId xmlns:a16="http://schemas.microsoft.com/office/drawing/2014/main" id="{B3922A83-02DE-4366-84FE-D989EC4AB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837" y="32462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2" name="Oval 691">
            <a:extLst>
              <a:ext uri="{FF2B5EF4-FFF2-40B4-BE49-F238E27FC236}">
                <a16:creationId xmlns:a16="http://schemas.microsoft.com/office/drawing/2014/main" id="{C6529456-D9B5-483C-A8EE-9DC88BB7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48" y="326010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3" name="Oval 692">
            <a:extLst>
              <a:ext uri="{FF2B5EF4-FFF2-40B4-BE49-F238E27FC236}">
                <a16:creationId xmlns:a16="http://schemas.microsoft.com/office/drawing/2014/main" id="{C266334B-FF36-4D5F-9B71-8B20941A0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248" y="326010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4" name="Oval 693">
            <a:extLst>
              <a:ext uri="{FF2B5EF4-FFF2-40B4-BE49-F238E27FC236}">
                <a16:creationId xmlns:a16="http://schemas.microsoft.com/office/drawing/2014/main" id="{74970FB3-461E-45CA-BEF4-B099162A7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8666" y="316915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5" name="Oval 694">
            <a:extLst>
              <a:ext uri="{FF2B5EF4-FFF2-40B4-BE49-F238E27FC236}">
                <a16:creationId xmlns:a16="http://schemas.microsoft.com/office/drawing/2014/main" id="{393C6FCD-29D5-4606-8905-10C1BAFE7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8666" y="316915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6" name="Oval 695">
            <a:extLst>
              <a:ext uri="{FF2B5EF4-FFF2-40B4-BE49-F238E27FC236}">
                <a16:creationId xmlns:a16="http://schemas.microsoft.com/office/drawing/2014/main" id="{1F02B24C-1C7E-4218-AF23-62B152A05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376" y="313806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7" name="Freeform 696">
            <a:extLst>
              <a:ext uri="{FF2B5EF4-FFF2-40B4-BE49-F238E27FC236}">
                <a16:creationId xmlns:a16="http://schemas.microsoft.com/office/drawing/2014/main" id="{9366892E-8621-44E0-AA5E-10297385F359}"/>
              </a:ext>
            </a:extLst>
          </p:cNvPr>
          <p:cNvSpPr>
            <a:spLocks/>
          </p:cNvSpPr>
          <p:nvPr/>
        </p:nvSpPr>
        <p:spPr bwMode="auto">
          <a:xfrm>
            <a:off x="4435376" y="3138067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8" name="Oval 697">
            <a:extLst>
              <a:ext uri="{FF2B5EF4-FFF2-40B4-BE49-F238E27FC236}">
                <a16:creationId xmlns:a16="http://schemas.microsoft.com/office/drawing/2014/main" id="{093BF714-D1BB-4A77-8380-071B06262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6808" y="309201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9" name="Oval 698">
            <a:extLst>
              <a:ext uri="{FF2B5EF4-FFF2-40B4-BE49-F238E27FC236}">
                <a16:creationId xmlns:a16="http://schemas.microsoft.com/office/drawing/2014/main" id="{EF419A64-B35E-4B23-B159-EC2669666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6808" y="309201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0" name="Oval 699">
            <a:extLst>
              <a:ext uri="{FF2B5EF4-FFF2-40B4-BE49-F238E27FC236}">
                <a16:creationId xmlns:a16="http://schemas.microsoft.com/office/drawing/2014/main" id="{07D2B3D0-794D-408D-BA4B-AE269481F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241" y="2655693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1" name="Oval 700">
            <a:extLst>
              <a:ext uri="{FF2B5EF4-FFF2-40B4-BE49-F238E27FC236}">
                <a16:creationId xmlns:a16="http://schemas.microsoft.com/office/drawing/2014/main" id="{546EF7EB-1317-4262-9DCF-C0C3BE0EA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241" y="2655693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2" name="Oval 701">
            <a:extLst>
              <a:ext uri="{FF2B5EF4-FFF2-40B4-BE49-F238E27FC236}">
                <a16:creationId xmlns:a16="http://schemas.microsoft.com/office/drawing/2014/main" id="{80735863-9704-4701-B8CD-A92B4A21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3" name="Oval 702">
            <a:extLst>
              <a:ext uri="{FF2B5EF4-FFF2-40B4-BE49-F238E27FC236}">
                <a16:creationId xmlns:a16="http://schemas.microsoft.com/office/drawing/2014/main" id="{F67E1644-FB32-4B7A-BEBF-54E1AEB79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4" name="Oval 703">
            <a:extLst>
              <a:ext uri="{FF2B5EF4-FFF2-40B4-BE49-F238E27FC236}">
                <a16:creationId xmlns:a16="http://schemas.microsoft.com/office/drawing/2014/main" id="{320A05AA-8568-472C-BBB0-CA592DCFD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4002" y="307014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5" name="Oval 704">
            <a:extLst>
              <a:ext uri="{FF2B5EF4-FFF2-40B4-BE49-F238E27FC236}">
                <a16:creationId xmlns:a16="http://schemas.microsoft.com/office/drawing/2014/main" id="{F97DC212-C4C7-4F84-A7BE-05E31EB2B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4002" y="307014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6" name="Oval 705">
            <a:extLst>
              <a:ext uri="{FF2B5EF4-FFF2-40B4-BE49-F238E27FC236}">
                <a16:creationId xmlns:a16="http://schemas.microsoft.com/office/drawing/2014/main" id="{848FBD46-DAF6-4133-BDCA-D76B397E7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623" y="270980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7" name="Oval 706">
            <a:extLst>
              <a:ext uri="{FF2B5EF4-FFF2-40B4-BE49-F238E27FC236}">
                <a16:creationId xmlns:a16="http://schemas.microsoft.com/office/drawing/2014/main" id="{72A86D59-6B4C-4AAB-8FE9-C22128765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623" y="270980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8" name="Oval 707">
            <a:extLst>
              <a:ext uri="{FF2B5EF4-FFF2-40B4-BE49-F238E27FC236}">
                <a16:creationId xmlns:a16="http://schemas.microsoft.com/office/drawing/2014/main" id="{B4AA03C8-58F7-4EDD-880F-9B432E9F6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8698" y="280075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9" name="Oval 708">
            <a:extLst>
              <a:ext uri="{FF2B5EF4-FFF2-40B4-BE49-F238E27FC236}">
                <a16:creationId xmlns:a16="http://schemas.microsoft.com/office/drawing/2014/main" id="{07A9EE95-CA2B-428F-A14F-8EDE611EF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8698" y="280075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0" name="Oval 709">
            <a:extLst>
              <a:ext uri="{FF2B5EF4-FFF2-40B4-BE49-F238E27FC236}">
                <a16:creationId xmlns:a16="http://schemas.microsoft.com/office/drawing/2014/main" id="{D00C33C7-049C-45E4-A212-7459AA6F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6980" y="300567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1" name="Oval 710">
            <a:extLst>
              <a:ext uri="{FF2B5EF4-FFF2-40B4-BE49-F238E27FC236}">
                <a16:creationId xmlns:a16="http://schemas.microsoft.com/office/drawing/2014/main" id="{741B8F49-6B3F-4BE4-949A-C91054B79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6031" y="3005674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2" name="Oval 711">
            <a:extLst>
              <a:ext uri="{FF2B5EF4-FFF2-40B4-BE49-F238E27FC236}">
                <a16:creationId xmlns:a16="http://schemas.microsoft.com/office/drawing/2014/main" id="{3D140B6D-CDB6-4613-A0E6-317B9D1EF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1121" y="308971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3" name="Oval 712">
            <a:extLst>
              <a:ext uri="{FF2B5EF4-FFF2-40B4-BE49-F238E27FC236}">
                <a16:creationId xmlns:a16="http://schemas.microsoft.com/office/drawing/2014/main" id="{FF098528-611C-4827-9184-C002FD307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1121" y="308971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4" name="Oval 713">
            <a:extLst>
              <a:ext uri="{FF2B5EF4-FFF2-40B4-BE49-F238E27FC236}">
                <a16:creationId xmlns:a16="http://schemas.microsoft.com/office/drawing/2014/main" id="{AA1C6411-37D4-4B55-B690-48FB00110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07" y="317836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5" name="Oval 714">
            <a:extLst>
              <a:ext uri="{FF2B5EF4-FFF2-40B4-BE49-F238E27FC236}">
                <a16:creationId xmlns:a16="http://schemas.microsoft.com/office/drawing/2014/main" id="{B1331EEA-4723-4DA9-9C94-D7EFEDA54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607" y="317836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6" name="Oval 715">
            <a:extLst>
              <a:ext uri="{FF2B5EF4-FFF2-40B4-BE49-F238E27FC236}">
                <a16:creationId xmlns:a16="http://schemas.microsoft.com/office/drawing/2014/main" id="{0348CF41-C967-4DEF-83C2-DA446DBDA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4062" y="313806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7" name="Freeform 716">
            <a:extLst>
              <a:ext uri="{FF2B5EF4-FFF2-40B4-BE49-F238E27FC236}">
                <a16:creationId xmlns:a16="http://schemas.microsoft.com/office/drawing/2014/main" id="{BE2F8581-37C4-4EC1-87B2-7A12CF10FDCF}"/>
              </a:ext>
            </a:extLst>
          </p:cNvPr>
          <p:cNvSpPr>
            <a:spLocks/>
          </p:cNvSpPr>
          <p:nvPr/>
        </p:nvSpPr>
        <p:spPr bwMode="auto">
          <a:xfrm>
            <a:off x="4314062" y="3138067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8" name="Oval 717">
            <a:extLst>
              <a:ext uri="{FF2B5EF4-FFF2-40B4-BE49-F238E27FC236}">
                <a16:creationId xmlns:a16="http://schemas.microsoft.com/office/drawing/2014/main" id="{8FEC5BA7-766F-4E3C-BBCC-C208BD5F9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136" y="309547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9" name="Oval 718">
            <a:extLst>
              <a:ext uri="{FF2B5EF4-FFF2-40B4-BE49-F238E27FC236}">
                <a16:creationId xmlns:a16="http://schemas.microsoft.com/office/drawing/2014/main" id="{42AD2BE2-8C56-4D0D-9DD0-6F3D6D0D5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136" y="309547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0" name="Oval 719">
            <a:extLst>
              <a:ext uri="{FF2B5EF4-FFF2-40B4-BE49-F238E27FC236}">
                <a16:creationId xmlns:a16="http://schemas.microsoft.com/office/drawing/2014/main" id="{C5580E7E-BE7C-4FC9-BACD-F27942BB7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748" y="314037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1" name="Oval 720">
            <a:extLst>
              <a:ext uri="{FF2B5EF4-FFF2-40B4-BE49-F238E27FC236}">
                <a16:creationId xmlns:a16="http://schemas.microsoft.com/office/drawing/2014/main" id="{F1CAB001-68F0-4044-A421-4D4EF70F3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748" y="314037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2" name="Oval 721">
            <a:extLst>
              <a:ext uri="{FF2B5EF4-FFF2-40B4-BE49-F238E27FC236}">
                <a16:creationId xmlns:a16="http://schemas.microsoft.com/office/drawing/2014/main" id="{E7BA277A-1D9B-4105-83EB-73562FDF1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046" y="2937750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3" name="Freeform 722">
            <a:extLst>
              <a:ext uri="{FF2B5EF4-FFF2-40B4-BE49-F238E27FC236}">
                <a16:creationId xmlns:a16="http://schemas.microsoft.com/office/drawing/2014/main" id="{FDB13A04-FAD3-420C-B26F-DC443A22DC5B}"/>
              </a:ext>
            </a:extLst>
          </p:cNvPr>
          <p:cNvSpPr>
            <a:spLocks/>
          </p:cNvSpPr>
          <p:nvPr/>
        </p:nvSpPr>
        <p:spPr bwMode="auto">
          <a:xfrm>
            <a:off x="4405047" y="2937750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4" name="Oval 723">
            <a:extLst>
              <a:ext uri="{FF2B5EF4-FFF2-40B4-BE49-F238E27FC236}">
                <a16:creationId xmlns:a16="http://schemas.microsoft.com/office/drawing/2014/main" id="{0A532C4C-2320-4477-818E-65C30CA65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2279" y="284104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5" name="Oval 724">
            <a:extLst>
              <a:ext uri="{FF2B5EF4-FFF2-40B4-BE49-F238E27FC236}">
                <a16:creationId xmlns:a16="http://schemas.microsoft.com/office/drawing/2014/main" id="{11EAC3AC-BB3D-4DE0-84D7-E611B2447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2279" y="284104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6" name="Oval 725">
            <a:extLst>
              <a:ext uri="{FF2B5EF4-FFF2-40B4-BE49-F238E27FC236}">
                <a16:creationId xmlns:a16="http://schemas.microsoft.com/office/drawing/2014/main" id="{4A1BA082-AC5A-4F05-882E-98190F4CC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712" y="311043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7" name="Oval 726">
            <a:extLst>
              <a:ext uri="{FF2B5EF4-FFF2-40B4-BE49-F238E27FC236}">
                <a16:creationId xmlns:a16="http://schemas.microsoft.com/office/drawing/2014/main" id="{784905AA-9957-4E47-92EE-EB45C8DE5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712" y="3110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8" name="Oval 727">
            <a:extLst>
              <a:ext uri="{FF2B5EF4-FFF2-40B4-BE49-F238E27FC236}">
                <a16:creationId xmlns:a16="http://schemas.microsoft.com/office/drawing/2014/main" id="{1D8B1C18-1064-4A44-9F7E-3DE8E7284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226" y="329233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9" name="Oval 728">
            <a:extLst>
              <a:ext uri="{FF2B5EF4-FFF2-40B4-BE49-F238E27FC236}">
                <a16:creationId xmlns:a16="http://schemas.microsoft.com/office/drawing/2014/main" id="{47FF0D3D-DDC7-4E32-9EC3-1F47C7F3E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226" y="329233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0" name="Oval 729">
            <a:extLst>
              <a:ext uri="{FF2B5EF4-FFF2-40B4-BE49-F238E27FC236}">
                <a16:creationId xmlns:a16="http://schemas.microsoft.com/office/drawing/2014/main" id="{1E7C6EC7-F5BB-4739-8F87-F7A86E7FA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5980" y="326355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1" name="Freeform 730">
            <a:extLst>
              <a:ext uri="{FF2B5EF4-FFF2-40B4-BE49-F238E27FC236}">
                <a16:creationId xmlns:a16="http://schemas.microsoft.com/office/drawing/2014/main" id="{ADAC7767-2EA2-414E-A030-D109165FDBB8}"/>
              </a:ext>
            </a:extLst>
          </p:cNvPr>
          <p:cNvSpPr>
            <a:spLocks/>
          </p:cNvSpPr>
          <p:nvPr/>
        </p:nvSpPr>
        <p:spPr bwMode="auto">
          <a:xfrm>
            <a:off x="4115980" y="3263554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69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69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2" name="Oval 731">
            <a:extLst>
              <a:ext uri="{FF2B5EF4-FFF2-40B4-BE49-F238E27FC236}">
                <a16:creationId xmlns:a16="http://schemas.microsoft.com/office/drawing/2014/main" id="{231AA746-8836-461C-8211-A155EF774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084" y="31277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3" name="Oval 732">
            <a:extLst>
              <a:ext uri="{FF2B5EF4-FFF2-40B4-BE49-F238E27FC236}">
                <a16:creationId xmlns:a16="http://schemas.microsoft.com/office/drawing/2014/main" id="{D8015543-9711-4802-B2A9-3CAF09DC1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084" y="312770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4" name="Oval 733">
            <a:extLst>
              <a:ext uri="{FF2B5EF4-FFF2-40B4-BE49-F238E27FC236}">
                <a16:creationId xmlns:a16="http://schemas.microsoft.com/office/drawing/2014/main" id="{834F810D-8E49-428B-AC4B-9C2E9B2A0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802" y="29907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5" name="Oval 734">
            <a:extLst>
              <a:ext uri="{FF2B5EF4-FFF2-40B4-BE49-F238E27FC236}">
                <a16:creationId xmlns:a16="http://schemas.microsoft.com/office/drawing/2014/main" id="{FE5D2CED-C74D-48EE-B950-C698CB0B0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802" y="299070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6" name="Oval 735">
            <a:extLst>
              <a:ext uri="{FF2B5EF4-FFF2-40B4-BE49-F238E27FC236}">
                <a16:creationId xmlns:a16="http://schemas.microsoft.com/office/drawing/2014/main" id="{94E90842-A185-45D3-9188-B9D9CD101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545" y="3220959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7" name="Oval 736">
            <a:extLst>
              <a:ext uri="{FF2B5EF4-FFF2-40B4-BE49-F238E27FC236}">
                <a16:creationId xmlns:a16="http://schemas.microsoft.com/office/drawing/2014/main" id="{45580B7F-5564-4835-927E-0DA967B43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545" y="3220959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8" name="Oval 737">
            <a:extLst>
              <a:ext uri="{FF2B5EF4-FFF2-40B4-BE49-F238E27FC236}">
                <a16:creationId xmlns:a16="http://schemas.microsoft.com/office/drawing/2014/main" id="{4BF46C15-8F01-4233-A57D-1D5206346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09662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9" name="Oval 738">
            <a:extLst>
              <a:ext uri="{FF2B5EF4-FFF2-40B4-BE49-F238E27FC236}">
                <a16:creationId xmlns:a16="http://schemas.microsoft.com/office/drawing/2014/main" id="{17E379A1-C90C-4B12-B7CD-D6C6D19E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09662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0" name="Oval 739">
            <a:extLst>
              <a:ext uri="{FF2B5EF4-FFF2-40B4-BE49-F238E27FC236}">
                <a16:creationId xmlns:a16="http://schemas.microsoft.com/office/drawing/2014/main" id="{9E63E29D-FF72-4A38-8FA0-B16065DFA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18411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1" name="Oval 740">
            <a:extLst>
              <a:ext uri="{FF2B5EF4-FFF2-40B4-BE49-F238E27FC236}">
                <a16:creationId xmlns:a16="http://schemas.microsoft.com/office/drawing/2014/main" id="{871F13B7-C5A4-41BC-9761-F950AAE75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18411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2" name="Oval 741">
            <a:extLst>
              <a:ext uri="{FF2B5EF4-FFF2-40B4-BE49-F238E27FC236}">
                <a16:creationId xmlns:a16="http://schemas.microsoft.com/office/drawing/2014/main" id="{22DF7D65-C93F-4EAA-AA96-43695C16B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6211" y="320138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3" name="Oval 742">
            <a:extLst>
              <a:ext uri="{FF2B5EF4-FFF2-40B4-BE49-F238E27FC236}">
                <a16:creationId xmlns:a16="http://schemas.microsoft.com/office/drawing/2014/main" id="{C8322B68-DF53-4E41-A4AD-09A85FDDD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6211" y="320138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4" name="Oval 743">
            <a:extLst>
              <a:ext uri="{FF2B5EF4-FFF2-40B4-BE49-F238E27FC236}">
                <a16:creationId xmlns:a16="http://schemas.microsoft.com/office/drawing/2014/main" id="{5F4D3683-AFB1-4C1F-BAE1-E5AD47642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524" y="323362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5" name="Oval 744">
            <a:extLst>
              <a:ext uri="{FF2B5EF4-FFF2-40B4-BE49-F238E27FC236}">
                <a16:creationId xmlns:a16="http://schemas.microsoft.com/office/drawing/2014/main" id="{0FBF0D27-7690-4341-A770-AA4682539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524" y="323362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6" name="Oval 745">
            <a:extLst>
              <a:ext uri="{FF2B5EF4-FFF2-40B4-BE49-F238E27FC236}">
                <a16:creationId xmlns:a16="http://schemas.microsoft.com/office/drawing/2014/main" id="{FABBC41F-BBC5-4849-941B-52760BA82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084" y="327161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7" name="Oval 746">
            <a:extLst>
              <a:ext uri="{FF2B5EF4-FFF2-40B4-BE49-F238E27FC236}">
                <a16:creationId xmlns:a16="http://schemas.microsoft.com/office/drawing/2014/main" id="{AB27A1A0-6CB3-43D9-9BFA-C03B788D3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084" y="327161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8" name="Oval 747">
            <a:extLst>
              <a:ext uri="{FF2B5EF4-FFF2-40B4-BE49-F238E27FC236}">
                <a16:creationId xmlns:a16="http://schemas.microsoft.com/office/drawing/2014/main" id="{A188F183-8B48-49B5-AE79-CC2824A3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8326" y="248415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9" name="Oval 748">
            <a:extLst>
              <a:ext uri="{FF2B5EF4-FFF2-40B4-BE49-F238E27FC236}">
                <a16:creationId xmlns:a16="http://schemas.microsoft.com/office/drawing/2014/main" id="{178183F8-50E3-4B93-ACC3-FC18313AE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8326" y="248415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0" name="Oval 749">
            <a:extLst>
              <a:ext uri="{FF2B5EF4-FFF2-40B4-BE49-F238E27FC236}">
                <a16:creationId xmlns:a16="http://schemas.microsoft.com/office/drawing/2014/main" id="{6E992CAB-5A1E-4674-B862-41DD0C6BF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674" y="32531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1" name="Oval 750">
            <a:extLst>
              <a:ext uri="{FF2B5EF4-FFF2-40B4-BE49-F238E27FC236}">
                <a16:creationId xmlns:a16="http://schemas.microsoft.com/office/drawing/2014/main" id="{21E34D02-46E1-480A-9F36-7CB893AF3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674" y="32531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2" name="Oval 751">
            <a:extLst>
              <a:ext uri="{FF2B5EF4-FFF2-40B4-BE49-F238E27FC236}">
                <a16:creationId xmlns:a16="http://schemas.microsoft.com/office/drawing/2014/main" id="{CD8E5495-F6AB-427C-8373-EF7A95777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472" y="32324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3" name="Oval 752">
            <a:extLst>
              <a:ext uri="{FF2B5EF4-FFF2-40B4-BE49-F238E27FC236}">
                <a16:creationId xmlns:a16="http://schemas.microsoft.com/office/drawing/2014/main" id="{9DA3E5D9-1551-4A5F-A0A3-4152EB16B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472" y="32324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4" name="Oval 753">
            <a:extLst>
              <a:ext uri="{FF2B5EF4-FFF2-40B4-BE49-F238E27FC236}">
                <a16:creationId xmlns:a16="http://schemas.microsoft.com/office/drawing/2014/main" id="{10BE8BD8-C239-46E8-8447-C97B9B611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359" y="32186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5" name="Oval 754">
            <a:extLst>
              <a:ext uri="{FF2B5EF4-FFF2-40B4-BE49-F238E27FC236}">
                <a16:creationId xmlns:a16="http://schemas.microsoft.com/office/drawing/2014/main" id="{4986F964-BD03-4EDD-97CF-97DCFCDCC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359" y="32186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6" name="Oval 755">
            <a:extLst>
              <a:ext uri="{FF2B5EF4-FFF2-40B4-BE49-F238E27FC236}">
                <a16:creationId xmlns:a16="http://schemas.microsoft.com/office/drawing/2014/main" id="{B44700F5-98D9-44EA-8E54-63E0EFC60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860" y="31449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7" name="Oval 756">
            <a:extLst>
              <a:ext uri="{FF2B5EF4-FFF2-40B4-BE49-F238E27FC236}">
                <a16:creationId xmlns:a16="http://schemas.microsoft.com/office/drawing/2014/main" id="{F9C41310-DE23-440E-B27D-D644B23FA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860" y="31449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8" name="Oval 757">
            <a:extLst>
              <a:ext uri="{FF2B5EF4-FFF2-40B4-BE49-F238E27FC236}">
                <a16:creationId xmlns:a16="http://schemas.microsoft.com/office/drawing/2014/main" id="{8E8AA2E5-EAB7-4B35-85F7-17B8C07EA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494" y="32796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9" name="Oval 758">
            <a:extLst>
              <a:ext uri="{FF2B5EF4-FFF2-40B4-BE49-F238E27FC236}">
                <a16:creationId xmlns:a16="http://schemas.microsoft.com/office/drawing/2014/main" id="{22FB42DD-939F-45FA-A289-C96B92735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494" y="32796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0" name="Oval 759">
            <a:extLst>
              <a:ext uri="{FF2B5EF4-FFF2-40B4-BE49-F238E27FC236}">
                <a16:creationId xmlns:a16="http://schemas.microsoft.com/office/drawing/2014/main" id="{2E66A847-AEC2-47C9-AC50-1C4EAB9FC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756" y="328542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1" name="Freeform 760">
            <a:extLst>
              <a:ext uri="{FF2B5EF4-FFF2-40B4-BE49-F238E27FC236}">
                <a16:creationId xmlns:a16="http://schemas.microsoft.com/office/drawing/2014/main" id="{6ED3E070-498A-4951-A02F-DDBA42AE58C9}"/>
              </a:ext>
            </a:extLst>
          </p:cNvPr>
          <p:cNvSpPr>
            <a:spLocks/>
          </p:cNvSpPr>
          <p:nvPr/>
        </p:nvSpPr>
        <p:spPr bwMode="auto">
          <a:xfrm>
            <a:off x="4083756" y="3285427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2" name="Oval 761">
            <a:extLst>
              <a:ext uri="{FF2B5EF4-FFF2-40B4-BE49-F238E27FC236}">
                <a16:creationId xmlns:a16="http://schemas.microsoft.com/office/drawing/2014/main" id="{2955537B-ACA8-4990-95D5-412CBDD3E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464" y="3235926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3" name="Oval 762">
            <a:extLst>
              <a:ext uri="{FF2B5EF4-FFF2-40B4-BE49-F238E27FC236}">
                <a16:creationId xmlns:a16="http://schemas.microsoft.com/office/drawing/2014/main" id="{8EFB0EDE-602B-43FC-8480-353F59CA3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464" y="3235926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4" name="Oval 763">
            <a:extLst>
              <a:ext uri="{FF2B5EF4-FFF2-40B4-BE49-F238E27FC236}">
                <a16:creationId xmlns:a16="http://schemas.microsoft.com/office/drawing/2014/main" id="{C7953CB0-CF73-45ED-A451-AE1EC4102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136" y="306784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5" name="Oval 764">
            <a:extLst>
              <a:ext uri="{FF2B5EF4-FFF2-40B4-BE49-F238E27FC236}">
                <a16:creationId xmlns:a16="http://schemas.microsoft.com/office/drawing/2014/main" id="{6BE88A86-E4C7-4F54-8F3B-57A24D158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136" y="306784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6" name="Oval 765">
            <a:extLst>
              <a:ext uri="{FF2B5EF4-FFF2-40B4-BE49-F238E27FC236}">
                <a16:creationId xmlns:a16="http://schemas.microsoft.com/office/drawing/2014/main" id="{D41A0AE8-9EB3-420E-8A4D-8C7176695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651" y="32796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7" name="Oval 766">
            <a:extLst>
              <a:ext uri="{FF2B5EF4-FFF2-40B4-BE49-F238E27FC236}">
                <a16:creationId xmlns:a16="http://schemas.microsoft.com/office/drawing/2014/main" id="{E19B7B4A-1733-48E8-9C33-0F0ED46CE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651" y="32796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8" name="Oval 767">
            <a:extLst>
              <a:ext uri="{FF2B5EF4-FFF2-40B4-BE49-F238E27FC236}">
                <a16:creationId xmlns:a16="http://schemas.microsoft.com/office/drawing/2014/main" id="{DE2DE1A4-68D5-41ED-91D9-764266EDC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7449" y="3270463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9" name="Oval 768">
            <a:extLst>
              <a:ext uri="{FF2B5EF4-FFF2-40B4-BE49-F238E27FC236}">
                <a16:creationId xmlns:a16="http://schemas.microsoft.com/office/drawing/2014/main" id="{FB978B63-3F41-4AA0-A40E-BBF35C710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7449" y="3270463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0" name="Oval 769">
            <a:extLst>
              <a:ext uri="{FF2B5EF4-FFF2-40B4-BE49-F238E27FC236}">
                <a16:creationId xmlns:a16="http://schemas.microsoft.com/office/drawing/2014/main" id="{23D2175C-490A-4065-85EF-0ADD44007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2211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1" name="Oval 770">
            <a:extLst>
              <a:ext uri="{FF2B5EF4-FFF2-40B4-BE49-F238E27FC236}">
                <a16:creationId xmlns:a16="http://schemas.microsoft.com/office/drawing/2014/main" id="{E5378190-89A0-4B35-82B6-39A31C4CC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43" y="322211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2" name="Oval 771">
            <a:extLst>
              <a:ext uri="{FF2B5EF4-FFF2-40B4-BE49-F238E27FC236}">
                <a16:creationId xmlns:a16="http://schemas.microsoft.com/office/drawing/2014/main" id="{E0E0451D-E380-4DAC-9E4B-6518ABD65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308" y="325434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3" name="Oval 772">
            <a:extLst>
              <a:ext uri="{FF2B5EF4-FFF2-40B4-BE49-F238E27FC236}">
                <a16:creationId xmlns:a16="http://schemas.microsoft.com/office/drawing/2014/main" id="{122A6778-8383-46A2-B089-18F6F18C3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308" y="325434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4" name="Oval 773">
            <a:extLst>
              <a:ext uri="{FF2B5EF4-FFF2-40B4-BE49-F238E27FC236}">
                <a16:creationId xmlns:a16="http://schemas.microsoft.com/office/drawing/2014/main" id="{C2D6E488-6F34-47D0-82B0-E55F4FF66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821" y="3254345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5" name="Oval 774">
            <a:extLst>
              <a:ext uri="{FF2B5EF4-FFF2-40B4-BE49-F238E27FC236}">
                <a16:creationId xmlns:a16="http://schemas.microsoft.com/office/drawing/2014/main" id="{B0CF5F01-CF33-41EC-803A-7CC677277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821" y="3254345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6" name="Oval 775">
            <a:extLst>
              <a:ext uri="{FF2B5EF4-FFF2-40B4-BE49-F238E27FC236}">
                <a16:creationId xmlns:a16="http://schemas.microsoft.com/office/drawing/2014/main" id="{8100995F-8FCF-4F17-83A8-F73491D2E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20829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7" name="Oval 776">
            <a:extLst>
              <a:ext uri="{FF2B5EF4-FFF2-40B4-BE49-F238E27FC236}">
                <a16:creationId xmlns:a16="http://schemas.microsoft.com/office/drawing/2014/main" id="{A0C4D8C5-3038-416F-9953-A6364E936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20829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8" name="Oval 777">
            <a:extLst>
              <a:ext uri="{FF2B5EF4-FFF2-40B4-BE49-F238E27FC236}">
                <a16:creationId xmlns:a16="http://schemas.microsoft.com/office/drawing/2014/main" id="{26025ECA-AE6A-4EC9-9A9D-DED3E4E37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867" y="327737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9" name="Oval 778">
            <a:extLst>
              <a:ext uri="{FF2B5EF4-FFF2-40B4-BE49-F238E27FC236}">
                <a16:creationId xmlns:a16="http://schemas.microsoft.com/office/drawing/2014/main" id="{A36D17F0-1D37-4DA5-A326-53ADB5B77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867" y="327737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0" name="Oval 779">
            <a:extLst>
              <a:ext uri="{FF2B5EF4-FFF2-40B4-BE49-F238E27FC236}">
                <a16:creationId xmlns:a16="http://schemas.microsoft.com/office/drawing/2014/main" id="{009B26D5-9070-4502-A7EF-1F445107D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644" y="318527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1" name="Oval 780">
            <a:extLst>
              <a:ext uri="{FF2B5EF4-FFF2-40B4-BE49-F238E27FC236}">
                <a16:creationId xmlns:a16="http://schemas.microsoft.com/office/drawing/2014/main" id="{F5DBB4D7-DBB5-4384-BEFD-0E3EB5C2C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644" y="318527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2" name="Oval 781">
            <a:extLst>
              <a:ext uri="{FF2B5EF4-FFF2-40B4-BE49-F238E27FC236}">
                <a16:creationId xmlns:a16="http://schemas.microsoft.com/office/drawing/2014/main" id="{E85751A5-E7D9-40F9-8BA2-CBEF5EC9C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5" y="326125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3" name="Oval 782">
            <a:extLst>
              <a:ext uri="{FF2B5EF4-FFF2-40B4-BE49-F238E27FC236}">
                <a16:creationId xmlns:a16="http://schemas.microsoft.com/office/drawing/2014/main" id="{30B96F96-B7C4-46EA-B19B-F4D78F4CD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15" y="326125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4" name="Oval 783">
            <a:extLst>
              <a:ext uri="{FF2B5EF4-FFF2-40B4-BE49-F238E27FC236}">
                <a16:creationId xmlns:a16="http://schemas.microsoft.com/office/drawing/2014/main" id="{8D7F3093-1AB6-4809-B903-FDD237CD4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5263" y="320714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5" name="Oval 784">
            <a:extLst>
              <a:ext uri="{FF2B5EF4-FFF2-40B4-BE49-F238E27FC236}">
                <a16:creationId xmlns:a16="http://schemas.microsoft.com/office/drawing/2014/main" id="{D78046DA-20F9-4C10-ACC6-7BA799B19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5263" y="320714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6" name="Oval 785">
            <a:extLst>
              <a:ext uri="{FF2B5EF4-FFF2-40B4-BE49-F238E27FC236}">
                <a16:creationId xmlns:a16="http://schemas.microsoft.com/office/drawing/2014/main" id="{1C3210D1-9DB0-4C34-AEEB-9E08A766D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367" y="323938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7" name="Oval 786">
            <a:extLst>
              <a:ext uri="{FF2B5EF4-FFF2-40B4-BE49-F238E27FC236}">
                <a16:creationId xmlns:a16="http://schemas.microsoft.com/office/drawing/2014/main" id="{C442313B-5070-459C-BA8F-7787B9C73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367" y="323938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8" name="Oval 787">
            <a:extLst>
              <a:ext uri="{FF2B5EF4-FFF2-40B4-BE49-F238E27FC236}">
                <a16:creationId xmlns:a16="http://schemas.microsoft.com/office/drawing/2014/main" id="{6C45FD02-34C2-418B-9C5F-8126AC155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9" name="Oval 788">
            <a:extLst>
              <a:ext uri="{FF2B5EF4-FFF2-40B4-BE49-F238E27FC236}">
                <a16:creationId xmlns:a16="http://schemas.microsoft.com/office/drawing/2014/main" id="{27F49F5D-9F66-4B0C-8F06-A1A62BFE1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803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0" name="Oval 789">
            <a:extLst>
              <a:ext uri="{FF2B5EF4-FFF2-40B4-BE49-F238E27FC236}">
                <a16:creationId xmlns:a16="http://schemas.microsoft.com/office/drawing/2014/main" id="{C26759D4-C68A-48C3-BAC6-CCD273096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5882" y="32324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1" name="Oval 790">
            <a:extLst>
              <a:ext uri="{FF2B5EF4-FFF2-40B4-BE49-F238E27FC236}">
                <a16:creationId xmlns:a16="http://schemas.microsoft.com/office/drawing/2014/main" id="{B4A5F659-C358-4C62-889B-70381599D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5882" y="32324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2" name="Oval 791">
            <a:extLst>
              <a:ext uri="{FF2B5EF4-FFF2-40B4-BE49-F238E27FC236}">
                <a16:creationId xmlns:a16="http://schemas.microsoft.com/office/drawing/2014/main" id="{9496FB9B-C9FE-429F-B94F-1CDCFF7DC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96" y="31449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3" name="Oval 792">
            <a:extLst>
              <a:ext uri="{FF2B5EF4-FFF2-40B4-BE49-F238E27FC236}">
                <a16:creationId xmlns:a16="http://schemas.microsoft.com/office/drawing/2014/main" id="{B2544B99-78A6-4648-A2BD-BC062EC41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96" y="31449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4" name="Oval 793">
            <a:extLst>
              <a:ext uri="{FF2B5EF4-FFF2-40B4-BE49-F238E27FC236}">
                <a16:creationId xmlns:a16="http://schemas.microsoft.com/office/drawing/2014/main" id="{A0C9A6D1-61E1-414F-B0C5-D6193B607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733" y="319332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5" name="Oval 794">
            <a:extLst>
              <a:ext uri="{FF2B5EF4-FFF2-40B4-BE49-F238E27FC236}">
                <a16:creationId xmlns:a16="http://schemas.microsoft.com/office/drawing/2014/main" id="{8D18273D-70A2-488B-AD43-E823E972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784" y="3193328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6" name="Oval 795">
            <a:extLst>
              <a:ext uri="{FF2B5EF4-FFF2-40B4-BE49-F238E27FC236}">
                <a16:creationId xmlns:a16="http://schemas.microsoft.com/office/drawing/2014/main" id="{A3B97192-60B0-4A51-B614-EE2E41349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129" y="32105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7" name="Oval 796">
            <a:extLst>
              <a:ext uri="{FF2B5EF4-FFF2-40B4-BE49-F238E27FC236}">
                <a16:creationId xmlns:a16="http://schemas.microsoft.com/office/drawing/2014/main" id="{91B1F529-9F8C-447D-BEDD-EA82BDAA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129" y="32105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8" name="Oval 797">
            <a:extLst>
              <a:ext uri="{FF2B5EF4-FFF2-40B4-BE49-F238E27FC236}">
                <a16:creationId xmlns:a16="http://schemas.microsoft.com/office/drawing/2014/main" id="{374573FC-3038-4E69-BD67-1089157B6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853" y="30689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9" name="Oval 798">
            <a:extLst>
              <a:ext uri="{FF2B5EF4-FFF2-40B4-BE49-F238E27FC236}">
                <a16:creationId xmlns:a16="http://schemas.microsoft.com/office/drawing/2014/main" id="{0980C5B0-627B-4D3E-86FC-7BF1F5733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853" y="30689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0" name="Oval 799">
            <a:extLst>
              <a:ext uri="{FF2B5EF4-FFF2-40B4-BE49-F238E27FC236}">
                <a16:creationId xmlns:a16="http://schemas.microsoft.com/office/drawing/2014/main" id="{5B1646A7-E2A3-4E23-99C3-7F79ECBBF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9479" y="319908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1" name="Oval 800">
            <a:extLst>
              <a:ext uri="{FF2B5EF4-FFF2-40B4-BE49-F238E27FC236}">
                <a16:creationId xmlns:a16="http://schemas.microsoft.com/office/drawing/2014/main" id="{D8406997-63BC-4064-A5DE-FAE6000F8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9479" y="31990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2" name="Oval 801">
            <a:extLst>
              <a:ext uri="{FF2B5EF4-FFF2-40B4-BE49-F238E27FC236}">
                <a16:creationId xmlns:a16="http://schemas.microsoft.com/office/drawing/2014/main" id="{7F6E1951-9DE1-4AC4-B05E-144E10C05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7737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3" name="Oval 802">
            <a:extLst>
              <a:ext uri="{FF2B5EF4-FFF2-40B4-BE49-F238E27FC236}">
                <a16:creationId xmlns:a16="http://schemas.microsoft.com/office/drawing/2014/main" id="{2587A2D5-60A8-485D-A04E-7C9D745CF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7737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4" name="Oval 803">
            <a:extLst>
              <a:ext uri="{FF2B5EF4-FFF2-40B4-BE49-F238E27FC236}">
                <a16:creationId xmlns:a16="http://schemas.microsoft.com/office/drawing/2014/main" id="{8AF303FE-ED8F-4220-BC22-2F781A814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808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5" name="Oval 804">
            <a:extLst>
              <a:ext uri="{FF2B5EF4-FFF2-40B4-BE49-F238E27FC236}">
                <a16:creationId xmlns:a16="http://schemas.microsoft.com/office/drawing/2014/main" id="{05B22C88-7F70-44D4-87DC-F6E73E737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180" y="32808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6" name="Oval 805">
            <a:extLst>
              <a:ext uri="{FF2B5EF4-FFF2-40B4-BE49-F238E27FC236}">
                <a16:creationId xmlns:a16="http://schemas.microsoft.com/office/drawing/2014/main" id="{77FFF9CD-CCE2-46F0-9943-E0518A907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3592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7" name="Oval 806">
            <a:extLst>
              <a:ext uri="{FF2B5EF4-FFF2-40B4-BE49-F238E27FC236}">
                <a16:creationId xmlns:a16="http://schemas.microsoft.com/office/drawing/2014/main" id="{1543DC3D-1B8F-42E9-978F-9E95DA959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6830" y="323592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8" name="Oval 807">
            <a:extLst>
              <a:ext uri="{FF2B5EF4-FFF2-40B4-BE49-F238E27FC236}">
                <a16:creationId xmlns:a16="http://schemas.microsoft.com/office/drawing/2014/main" id="{87408D3D-C593-4F15-8E6D-9DC0C13DC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748" y="321980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9" name="Oval 808">
            <a:extLst>
              <a:ext uri="{FF2B5EF4-FFF2-40B4-BE49-F238E27FC236}">
                <a16:creationId xmlns:a16="http://schemas.microsoft.com/office/drawing/2014/main" id="{BE16A94C-15B2-4CB6-A609-1E61E813B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799" y="3219806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0" name="Oval 809">
            <a:extLst>
              <a:ext uri="{FF2B5EF4-FFF2-40B4-BE49-F238E27FC236}">
                <a16:creationId xmlns:a16="http://schemas.microsoft.com/office/drawing/2014/main" id="{3DCB5221-29A9-40DB-9509-B397C88A9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718" y="325204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1" name="Oval 810">
            <a:extLst>
              <a:ext uri="{FF2B5EF4-FFF2-40B4-BE49-F238E27FC236}">
                <a16:creationId xmlns:a16="http://schemas.microsoft.com/office/drawing/2014/main" id="{12B1DF00-2C04-4E2B-8EB5-9ACDABC3E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718" y="325204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2" name="Oval 811">
            <a:extLst>
              <a:ext uri="{FF2B5EF4-FFF2-40B4-BE49-F238E27FC236}">
                <a16:creationId xmlns:a16="http://schemas.microsoft.com/office/drawing/2014/main" id="{C8ECE90B-5BDA-4B73-81F5-EE0736BAE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151" y="32416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3" name="Oval 812">
            <a:extLst>
              <a:ext uri="{FF2B5EF4-FFF2-40B4-BE49-F238E27FC236}">
                <a16:creationId xmlns:a16="http://schemas.microsoft.com/office/drawing/2014/main" id="{144D9CAD-3A3D-457F-B2A5-28F322B2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151" y="32416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4" name="Oval 813">
            <a:extLst>
              <a:ext uri="{FF2B5EF4-FFF2-40B4-BE49-F238E27FC236}">
                <a16:creationId xmlns:a16="http://schemas.microsoft.com/office/drawing/2014/main" id="{2D12F1A2-5804-43C2-A43C-B82B92B42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950" y="321520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5" name="Oval 814">
            <a:extLst>
              <a:ext uri="{FF2B5EF4-FFF2-40B4-BE49-F238E27FC236}">
                <a16:creationId xmlns:a16="http://schemas.microsoft.com/office/drawing/2014/main" id="{DA1D92CD-5E01-43C7-8604-A5C4572E0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950" y="321520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6" name="Oval 815">
            <a:extLst>
              <a:ext uri="{FF2B5EF4-FFF2-40B4-BE49-F238E27FC236}">
                <a16:creationId xmlns:a16="http://schemas.microsoft.com/office/drawing/2014/main" id="{3D0836ED-70D4-430C-A860-BDFE8301F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338" y="315648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7" name="Oval 816">
            <a:extLst>
              <a:ext uri="{FF2B5EF4-FFF2-40B4-BE49-F238E27FC236}">
                <a16:creationId xmlns:a16="http://schemas.microsoft.com/office/drawing/2014/main" id="{3B9F4734-ADAA-46A8-AE60-FEB8D862B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338" y="315533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8" name="Oval 817">
            <a:extLst>
              <a:ext uri="{FF2B5EF4-FFF2-40B4-BE49-F238E27FC236}">
                <a16:creationId xmlns:a16="http://schemas.microsoft.com/office/drawing/2014/main" id="{B19BE3FC-3449-4747-B5A1-4F35846E7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957" y="32324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9" name="Oval 818">
            <a:extLst>
              <a:ext uri="{FF2B5EF4-FFF2-40B4-BE49-F238E27FC236}">
                <a16:creationId xmlns:a16="http://schemas.microsoft.com/office/drawing/2014/main" id="{F5E3D66C-37AE-498E-B736-351DCFCFC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957" y="32324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0" name="Oval 819">
            <a:extLst>
              <a:ext uri="{FF2B5EF4-FFF2-40B4-BE49-F238E27FC236}">
                <a16:creationId xmlns:a16="http://schemas.microsoft.com/office/drawing/2014/main" id="{F4B398B3-8BE6-4673-AF6C-50DD93C82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987" y="32416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1" name="Oval 820">
            <a:extLst>
              <a:ext uri="{FF2B5EF4-FFF2-40B4-BE49-F238E27FC236}">
                <a16:creationId xmlns:a16="http://schemas.microsoft.com/office/drawing/2014/main" id="{63D0C574-B82D-42A6-9DA5-6AF18D63B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987" y="32416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2" name="Oval 821">
            <a:extLst>
              <a:ext uri="{FF2B5EF4-FFF2-40B4-BE49-F238E27FC236}">
                <a16:creationId xmlns:a16="http://schemas.microsoft.com/office/drawing/2014/main" id="{947AA8D9-0C54-43C5-935D-176B4ED1B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9614" y="315648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3" name="Oval 822">
            <a:extLst>
              <a:ext uri="{FF2B5EF4-FFF2-40B4-BE49-F238E27FC236}">
                <a16:creationId xmlns:a16="http://schemas.microsoft.com/office/drawing/2014/main" id="{DEEB9344-1D5C-4236-BADB-8B0149F33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9614" y="315648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4" name="Oval 823">
            <a:extLst>
              <a:ext uri="{FF2B5EF4-FFF2-40B4-BE49-F238E27FC236}">
                <a16:creationId xmlns:a16="http://schemas.microsoft.com/office/drawing/2014/main" id="{A3278CAD-AC22-4661-8867-FB1530A43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836" y="3220959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5" name="Oval 824">
            <a:extLst>
              <a:ext uri="{FF2B5EF4-FFF2-40B4-BE49-F238E27FC236}">
                <a16:creationId xmlns:a16="http://schemas.microsoft.com/office/drawing/2014/main" id="{27B0CD25-781A-4BE3-B01E-1C148F25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836" y="3220959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6" name="Oval 825">
            <a:extLst>
              <a:ext uri="{FF2B5EF4-FFF2-40B4-BE49-F238E27FC236}">
                <a16:creationId xmlns:a16="http://schemas.microsoft.com/office/drawing/2014/main" id="{116847B0-08A0-4A0E-922B-36497A691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987" y="323592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7" name="Oval 826">
            <a:extLst>
              <a:ext uri="{FF2B5EF4-FFF2-40B4-BE49-F238E27FC236}">
                <a16:creationId xmlns:a16="http://schemas.microsoft.com/office/drawing/2014/main" id="{FC114CF6-91BF-433D-AB74-03B9FAC5F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987" y="323592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8" name="Oval 827">
            <a:extLst>
              <a:ext uri="{FF2B5EF4-FFF2-40B4-BE49-F238E27FC236}">
                <a16:creationId xmlns:a16="http://schemas.microsoft.com/office/drawing/2014/main" id="{F84D05E5-10F0-4DAA-945F-DFB69C889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069" y="327852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9" name="Freeform 828">
            <a:extLst>
              <a:ext uri="{FF2B5EF4-FFF2-40B4-BE49-F238E27FC236}">
                <a16:creationId xmlns:a16="http://schemas.microsoft.com/office/drawing/2014/main" id="{5220745F-7790-44CF-8D25-3B951E20F6CA}"/>
              </a:ext>
            </a:extLst>
          </p:cNvPr>
          <p:cNvSpPr>
            <a:spLocks/>
          </p:cNvSpPr>
          <p:nvPr/>
        </p:nvSpPr>
        <p:spPr bwMode="auto">
          <a:xfrm>
            <a:off x="4078069" y="3278521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0" name="Oval 829">
            <a:extLst>
              <a:ext uri="{FF2B5EF4-FFF2-40B4-BE49-F238E27FC236}">
                <a16:creationId xmlns:a16="http://schemas.microsoft.com/office/drawing/2014/main" id="{3CE61645-A663-4D08-8B1B-1DD7E77C0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135" y="325895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1" name="Oval 830">
            <a:extLst>
              <a:ext uri="{FF2B5EF4-FFF2-40B4-BE49-F238E27FC236}">
                <a16:creationId xmlns:a16="http://schemas.microsoft.com/office/drawing/2014/main" id="{6E69D7C7-0819-452F-92F5-3EA158EF2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135" y="325895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2" name="Oval 831">
            <a:extLst>
              <a:ext uri="{FF2B5EF4-FFF2-40B4-BE49-F238E27FC236}">
                <a16:creationId xmlns:a16="http://schemas.microsoft.com/office/drawing/2014/main" id="{E5EF093C-294F-4D73-85DB-CEC339666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1887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3" name="Oval 832">
            <a:extLst>
              <a:ext uri="{FF2B5EF4-FFF2-40B4-BE49-F238E27FC236}">
                <a16:creationId xmlns:a16="http://schemas.microsoft.com/office/drawing/2014/main" id="{047A9BDD-77C9-4491-A5D5-CD5D9405C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99" y="31887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4" name="Oval 833">
            <a:extLst>
              <a:ext uri="{FF2B5EF4-FFF2-40B4-BE49-F238E27FC236}">
                <a16:creationId xmlns:a16="http://schemas.microsoft.com/office/drawing/2014/main" id="{ADDC3731-AA39-4D3B-AA3A-D5D05F9DC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240" y="324513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5" name="Oval 834">
            <a:extLst>
              <a:ext uri="{FF2B5EF4-FFF2-40B4-BE49-F238E27FC236}">
                <a16:creationId xmlns:a16="http://schemas.microsoft.com/office/drawing/2014/main" id="{F7237CCC-F2D9-482F-AAD4-441F726A7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240" y="324513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6" name="Oval 835">
            <a:extLst>
              <a:ext uri="{FF2B5EF4-FFF2-40B4-BE49-F238E27FC236}">
                <a16:creationId xmlns:a16="http://schemas.microsoft.com/office/drawing/2014/main" id="{F89CCD69-1123-4DB3-8C1A-3E64DB06C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375" y="31921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7" name="Oval 836">
            <a:extLst>
              <a:ext uri="{FF2B5EF4-FFF2-40B4-BE49-F238E27FC236}">
                <a16:creationId xmlns:a16="http://schemas.microsoft.com/office/drawing/2014/main" id="{60FD8C3E-6F1C-4881-BD64-E44B25FB5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375" y="31921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8" name="Oval 837">
            <a:extLst>
              <a:ext uri="{FF2B5EF4-FFF2-40B4-BE49-F238E27FC236}">
                <a16:creationId xmlns:a16="http://schemas.microsoft.com/office/drawing/2014/main" id="{65909573-CAF9-47A9-8052-887563635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19448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9" name="Oval 838">
            <a:extLst>
              <a:ext uri="{FF2B5EF4-FFF2-40B4-BE49-F238E27FC236}">
                <a16:creationId xmlns:a16="http://schemas.microsoft.com/office/drawing/2014/main" id="{EA16E0C5-2FDD-4121-B69D-93503FF73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0" y="319448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0" name="Oval 839">
            <a:extLst>
              <a:ext uri="{FF2B5EF4-FFF2-40B4-BE49-F238E27FC236}">
                <a16:creationId xmlns:a16="http://schemas.microsoft.com/office/drawing/2014/main" id="{3F7CBB00-F753-49DE-8621-01C59F957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96" y="31346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1" name="Oval 840">
            <a:extLst>
              <a:ext uri="{FF2B5EF4-FFF2-40B4-BE49-F238E27FC236}">
                <a16:creationId xmlns:a16="http://schemas.microsoft.com/office/drawing/2014/main" id="{524C009D-B59E-42F4-8734-EE5B8678A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96" y="31346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2" name="Oval 841">
            <a:extLst>
              <a:ext uri="{FF2B5EF4-FFF2-40B4-BE49-F238E27FC236}">
                <a16:creationId xmlns:a16="http://schemas.microsoft.com/office/drawing/2014/main" id="{966505B5-6B07-4424-9295-0BA9102CD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233" y="315879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3" name="Oval 842">
            <a:extLst>
              <a:ext uri="{FF2B5EF4-FFF2-40B4-BE49-F238E27FC236}">
                <a16:creationId xmlns:a16="http://schemas.microsoft.com/office/drawing/2014/main" id="{A296A50F-D3EA-4B67-8EE5-F04745C92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233" y="315879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4" name="Oval 843">
            <a:extLst>
              <a:ext uri="{FF2B5EF4-FFF2-40B4-BE49-F238E27FC236}">
                <a16:creationId xmlns:a16="http://schemas.microsoft.com/office/drawing/2014/main" id="{D594E171-AF2F-47B0-BBE1-505D6966D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19563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5" name="Oval 844">
            <a:extLst>
              <a:ext uri="{FF2B5EF4-FFF2-40B4-BE49-F238E27FC236}">
                <a16:creationId xmlns:a16="http://schemas.microsoft.com/office/drawing/2014/main" id="{2D335F82-0FE7-4CEC-9AFC-CD2E4E5DB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19563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6" name="Oval 845">
            <a:extLst>
              <a:ext uri="{FF2B5EF4-FFF2-40B4-BE49-F238E27FC236}">
                <a16:creationId xmlns:a16="http://schemas.microsoft.com/office/drawing/2014/main" id="{2589A9A9-E319-4CB5-9280-9B4274117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383" y="319563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7" name="Oval 846">
            <a:extLst>
              <a:ext uri="{FF2B5EF4-FFF2-40B4-BE49-F238E27FC236}">
                <a16:creationId xmlns:a16="http://schemas.microsoft.com/office/drawing/2014/main" id="{3078DBAA-1A21-42A4-B3F1-59702F238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383" y="319563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8" name="Oval 847">
            <a:extLst>
              <a:ext uri="{FF2B5EF4-FFF2-40B4-BE49-F238E27FC236}">
                <a16:creationId xmlns:a16="http://schemas.microsoft.com/office/drawing/2014/main" id="{A5DF0709-8154-4B95-A8D0-E89A1FC17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1760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9" name="Oval 848">
            <a:extLst>
              <a:ext uri="{FF2B5EF4-FFF2-40B4-BE49-F238E27FC236}">
                <a16:creationId xmlns:a16="http://schemas.microsoft.com/office/drawing/2014/main" id="{FE5E9E7A-333A-489D-9EA4-F2004AFAD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592" y="31760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0" name="Oval 849">
            <a:extLst>
              <a:ext uri="{FF2B5EF4-FFF2-40B4-BE49-F238E27FC236}">
                <a16:creationId xmlns:a16="http://schemas.microsoft.com/office/drawing/2014/main" id="{957D346A-BD5B-46D3-85BD-191FD57B4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972" y="327852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1" name="Freeform 850">
            <a:extLst>
              <a:ext uri="{FF2B5EF4-FFF2-40B4-BE49-F238E27FC236}">
                <a16:creationId xmlns:a16="http://schemas.microsoft.com/office/drawing/2014/main" id="{6CC2C259-448D-4A7B-BC10-26AE7AC171BB}"/>
              </a:ext>
            </a:extLst>
          </p:cNvPr>
          <p:cNvSpPr>
            <a:spLocks/>
          </p:cNvSpPr>
          <p:nvPr/>
        </p:nvSpPr>
        <p:spPr bwMode="auto">
          <a:xfrm>
            <a:off x="4097972" y="3278521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2" name="Oval 851">
            <a:extLst>
              <a:ext uri="{FF2B5EF4-FFF2-40B4-BE49-F238E27FC236}">
                <a16:creationId xmlns:a16="http://schemas.microsoft.com/office/drawing/2014/main" id="{84D87AC1-1E09-4D6F-92AE-AD671AF75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18642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3" name="Oval 852">
            <a:extLst>
              <a:ext uri="{FF2B5EF4-FFF2-40B4-BE49-F238E27FC236}">
                <a16:creationId xmlns:a16="http://schemas.microsoft.com/office/drawing/2014/main" id="{B0510E65-D5A2-415C-9047-7A9AD7A7A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18642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4" name="Oval 853">
            <a:extLst>
              <a:ext uri="{FF2B5EF4-FFF2-40B4-BE49-F238E27FC236}">
                <a16:creationId xmlns:a16="http://schemas.microsoft.com/office/drawing/2014/main" id="{C17D8EC2-D915-4DBB-B689-F310A1E93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23592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5" name="Oval 854">
            <a:extLst>
              <a:ext uri="{FF2B5EF4-FFF2-40B4-BE49-F238E27FC236}">
                <a16:creationId xmlns:a16="http://schemas.microsoft.com/office/drawing/2014/main" id="{CDF15318-FAE2-4746-8DB2-4FD281384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576" y="323592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6" name="Oval 855">
            <a:extLst>
              <a:ext uri="{FF2B5EF4-FFF2-40B4-BE49-F238E27FC236}">
                <a16:creationId xmlns:a16="http://schemas.microsoft.com/office/drawing/2014/main" id="{BCC5F1E7-AC2D-4FB2-87AE-36FBE199F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5456" y="3257799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7" name="Oval 856">
            <a:extLst>
              <a:ext uri="{FF2B5EF4-FFF2-40B4-BE49-F238E27FC236}">
                <a16:creationId xmlns:a16="http://schemas.microsoft.com/office/drawing/2014/main" id="{FE817C0B-5036-4E1D-87C5-CC00BE465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5456" y="3257799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8" name="Oval 857">
            <a:extLst>
              <a:ext uri="{FF2B5EF4-FFF2-40B4-BE49-F238E27FC236}">
                <a16:creationId xmlns:a16="http://schemas.microsoft.com/office/drawing/2014/main" id="{292249FD-0A63-4C7A-B6B1-9D8389BE7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4278" y="328888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9" name="Oval 858">
            <a:extLst>
              <a:ext uri="{FF2B5EF4-FFF2-40B4-BE49-F238E27FC236}">
                <a16:creationId xmlns:a16="http://schemas.microsoft.com/office/drawing/2014/main" id="{6F9BB153-4386-43F7-8308-D13F9D0D9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4278" y="328773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0" name="Oval 859">
            <a:extLst>
              <a:ext uri="{FF2B5EF4-FFF2-40B4-BE49-F238E27FC236}">
                <a16:creationId xmlns:a16="http://schemas.microsoft.com/office/drawing/2014/main" id="{1D384374-B309-4D67-9151-FB7FAB2E4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718" y="315994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1" name="Oval 860">
            <a:extLst>
              <a:ext uri="{FF2B5EF4-FFF2-40B4-BE49-F238E27FC236}">
                <a16:creationId xmlns:a16="http://schemas.microsoft.com/office/drawing/2014/main" id="{64E501A5-E544-4411-9A95-A82E4B561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718" y="315994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2" name="Oval 861">
            <a:extLst>
              <a:ext uri="{FF2B5EF4-FFF2-40B4-BE49-F238E27FC236}">
                <a16:creationId xmlns:a16="http://schemas.microsoft.com/office/drawing/2014/main" id="{93BB203B-92B0-4473-ACBF-364BD59AB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81" y="319217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3" name="Oval 862">
            <a:extLst>
              <a:ext uri="{FF2B5EF4-FFF2-40B4-BE49-F238E27FC236}">
                <a16:creationId xmlns:a16="http://schemas.microsoft.com/office/drawing/2014/main" id="{4AFB13EE-DF22-4167-B0BB-B1F122DC7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81" y="319217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4" name="Oval 863">
            <a:extLst>
              <a:ext uri="{FF2B5EF4-FFF2-40B4-BE49-F238E27FC236}">
                <a16:creationId xmlns:a16="http://schemas.microsoft.com/office/drawing/2014/main" id="{6D9D7DF4-7B51-4AFA-A751-686D1E338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152" y="29907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5" name="Oval 864">
            <a:extLst>
              <a:ext uri="{FF2B5EF4-FFF2-40B4-BE49-F238E27FC236}">
                <a16:creationId xmlns:a16="http://schemas.microsoft.com/office/drawing/2014/main" id="{1163E1F0-0C40-4208-9F93-AB8E0BF5F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152" y="299070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6" name="Oval 865">
            <a:extLst>
              <a:ext uri="{FF2B5EF4-FFF2-40B4-BE49-F238E27FC236}">
                <a16:creationId xmlns:a16="http://schemas.microsoft.com/office/drawing/2014/main" id="{AFF5983A-BBC3-4B57-9B0D-8D66F60DA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554" y="32681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7" name="Oval 866">
            <a:extLst>
              <a:ext uri="{FF2B5EF4-FFF2-40B4-BE49-F238E27FC236}">
                <a16:creationId xmlns:a16="http://schemas.microsoft.com/office/drawing/2014/main" id="{B172CE00-452B-4EB3-A1AC-AED10BBDF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554" y="32681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8" name="Oval 867">
            <a:extLst>
              <a:ext uri="{FF2B5EF4-FFF2-40B4-BE49-F238E27FC236}">
                <a16:creationId xmlns:a16="http://schemas.microsoft.com/office/drawing/2014/main" id="{6AE89E73-621E-4913-BE5A-DC574B8D1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4099" y="29803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9" name="Oval 868">
            <a:extLst>
              <a:ext uri="{FF2B5EF4-FFF2-40B4-BE49-F238E27FC236}">
                <a16:creationId xmlns:a16="http://schemas.microsoft.com/office/drawing/2014/main" id="{778A4BA3-09BE-4D51-85C3-AB816ED42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4099" y="29803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0" name="Oval 869">
            <a:extLst>
              <a:ext uri="{FF2B5EF4-FFF2-40B4-BE49-F238E27FC236}">
                <a16:creationId xmlns:a16="http://schemas.microsoft.com/office/drawing/2014/main" id="{3539DBA6-2D86-4867-BFDE-4C4495C02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375" y="322441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1" name="Oval 870">
            <a:extLst>
              <a:ext uri="{FF2B5EF4-FFF2-40B4-BE49-F238E27FC236}">
                <a16:creationId xmlns:a16="http://schemas.microsoft.com/office/drawing/2014/main" id="{A0286E6F-025B-48B3-8575-A34B5EA2C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375" y="322441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2" name="Oval 871">
            <a:extLst>
              <a:ext uri="{FF2B5EF4-FFF2-40B4-BE49-F238E27FC236}">
                <a16:creationId xmlns:a16="http://schemas.microsoft.com/office/drawing/2014/main" id="{26026EA9-605F-4951-9068-C42485FBD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2901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3" name="Oval 872">
            <a:extLst>
              <a:ext uri="{FF2B5EF4-FFF2-40B4-BE49-F238E27FC236}">
                <a16:creationId xmlns:a16="http://schemas.microsoft.com/office/drawing/2014/main" id="{2B71BF40-17A2-426C-91A7-2FAC1E157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2901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4" name="Oval 873">
            <a:extLst>
              <a:ext uri="{FF2B5EF4-FFF2-40B4-BE49-F238E27FC236}">
                <a16:creationId xmlns:a16="http://schemas.microsoft.com/office/drawing/2014/main" id="{67C206D4-6F5C-464D-B376-718715E44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383" y="321750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5" name="Oval 874">
            <a:extLst>
              <a:ext uri="{FF2B5EF4-FFF2-40B4-BE49-F238E27FC236}">
                <a16:creationId xmlns:a16="http://schemas.microsoft.com/office/drawing/2014/main" id="{40826795-689F-4FF4-A496-3BDBFC0FC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383" y="321750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6" name="Oval 875">
            <a:extLst>
              <a:ext uri="{FF2B5EF4-FFF2-40B4-BE49-F238E27FC236}">
                <a16:creationId xmlns:a16="http://schemas.microsoft.com/office/drawing/2014/main" id="{0880CD9B-8AC7-43A7-902F-530DE16B2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255" y="31656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2" name="Oval 877">
            <a:extLst>
              <a:ext uri="{FF2B5EF4-FFF2-40B4-BE49-F238E27FC236}">
                <a16:creationId xmlns:a16="http://schemas.microsoft.com/office/drawing/2014/main" id="{66B85A50-3C14-48F1-B7BF-D641EC4A3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255" y="31656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3" name="Oval 878">
            <a:extLst>
              <a:ext uri="{FF2B5EF4-FFF2-40B4-BE49-F238E27FC236}">
                <a16:creationId xmlns:a16="http://schemas.microsoft.com/office/drawing/2014/main" id="{550D3B71-9407-4AC5-8036-13E174606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3477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4" name="Oval 879">
            <a:extLst>
              <a:ext uri="{FF2B5EF4-FFF2-40B4-BE49-F238E27FC236}">
                <a16:creationId xmlns:a16="http://schemas.microsoft.com/office/drawing/2014/main" id="{A5FC0DBF-68DC-422F-8FC8-21407B773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3477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5" name="Oval 880">
            <a:extLst>
              <a:ext uri="{FF2B5EF4-FFF2-40B4-BE49-F238E27FC236}">
                <a16:creationId xmlns:a16="http://schemas.microsoft.com/office/drawing/2014/main" id="{CBFEB4D2-C289-458A-999C-5E4F3C85F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711" y="327391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6" name="Oval 881">
            <a:extLst>
              <a:ext uri="{FF2B5EF4-FFF2-40B4-BE49-F238E27FC236}">
                <a16:creationId xmlns:a16="http://schemas.microsoft.com/office/drawing/2014/main" id="{B53A8761-DD4B-4637-A1AA-55BF6E10A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711" y="327391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7" name="Oval 882">
            <a:extLst>
              <a:ext uri="{FF2B5EF4-FFF2-40B4-BE49-F238E27FC236}">
                <a16:creationId xmlns:a16="http://schemas.microsoft.com/office/drawing/2014/main" id="{77839823-A429-4808-A108-A2B365B2F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726" y="324743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8" name="Oval 883">
            <a:extLst>
              <a:ext uri="{FF2B5EF4-FFF2-40B4-BE49-F238E27FC236}">
                <a16:creationId xmlns:a16="http://schemas.microsoft.com/office/drawing/2014/main" id="{75B48384-1F2C-4DD9-B48C-52B10F2D7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726" y="3247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9" name="Oval 884">
            <a:extLst>
              <a:ext uri="{FF2B5EF4-FFF2-40B4-BE49-F238E27FC236}">
                <a16:creationId xmlns:a16="http://schemas.microsoft.com/office/drawing/2014/main" id="{785D569D-4BD8-4FC8-A896-B6D3B6C7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089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0" name="Oval 885">
            <a:extLst>
              <a:ext uri="{FF2B5EF4-FFF2-40B4-BE49-F238E27FC236}">
                <a16:creationId xmlns:a16="http://schemas.microsoft.com/office/drawing/2014/main" id="{131728D3-FCE9-4CC6-A11C-48BC1D4A7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089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1" name="Oval 886">
            <a:extLst>
              <a:ext uri="{FF2B5EF4-FFF2-40B4-BE49-F238E27FC236}">
                <a16:creationId xmlns:a16="http://schemas.microsoft.com/office/drawing/2014/main" id="{85436B67-D8B8-4109-9779-7967122BF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755" y="316685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2" name="Oval 887">
            <a:extLst>
              <a:ext uri="{FF2B5EF4-FFF2-40B4-BE49-F238E27FC236}">
                <a16:creationId xmlns:a16="http://schemas.microsoft.com/office/drawing/2014/main" id="{1855588C-9608-43CC-BFEC-27EED17E2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9806" y="3166851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3" name="Oval 888">
            <a:extLst>
              <a:ext uri="{FF2B5EF4-FFF2-40B4-BE49-F238E27FC236}">
                <a16:creationId xmlns:a16="http://schemas.microsoft.com/office/drawing/2014/main" id="{B218984E-A910-432B-BFC1-FBAA66383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3" y="3242833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4" name="Oval 889">
            <a:extLst>
              <a:ext uri="{FF2B5EF4-FFF2-40B4-BE49-F238E27FC236}">
                <a16:creationId xmlns:a16="http://schemas.microsoft.com/office/drawing/2014/main" id="{E6EEAF29-B9D9-4198-8E86-FCE034154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4283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5" name="Oval 890">
            <a:extLst>
              <a:ext uri="{FF2B5EF4-FFF2-40B4-BE49-F238E27FC236}">
                <a16:creationId xmlns:a16="http://schemas.microsoft.com/office/drawing/2014/main" id="{033525BE-3EF2-4F95-B56D-6A4401F3B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7875" y="324743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6" name="Oval 891">
            <a:extLst>
              <a:ext uri="{FF2B5EF4-FFF2-40B4-BE49-F238E27FC236}">
                <a16:creationId xmlns:a16="http://schemas.microsoft.com/office/drawing/2014/main" id="{DFDDBFDB-B0A4-4109-9B15-F03C2AB1F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7875" y="3247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7" name="Oval 892">
            <a:extLst>
              <a:ext uri="{FF2B5EF4-FFF2-40B4-BE49-F238E27FC236}">
                <a16:creationId xmlns:a16="http://schemas.microsoft.com/office/drawing/2014/main" id="{8E9C7067-10B1-4C40-8B20-AC94FE0F5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976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8" name="Oval 893">
            <a:extLst>
              <a:ext uri="{FF2B5EF4-FFF2-40B4-BE49-F238E27FC236}">
                <a16:creationId xmlns:a16="http://schemas.microsoft.com/office/drawing/2014/main" id="{C79B07CD-0540-4A4B-AA45-402806A84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31" y="29976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9" name="Oval 894">
            <a:extLst>
              <a:ext uri="{FF2B5EF4-FFF2-40B4-BE49-F238E27FC236}">
                <a16:creationId xmlns:a16="http://schemas.microsoft.com/office/drawing/2014/main" id="{EE3F8B34-9A52-44D1-B554-33FA5957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434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0" name="Oval 895">
            <a:extLst>
              <a:ext uri="{FF2B5EF4-FFF2-40B4-BE49-F238E27FC236}">
                <a16:creationId xmlns:a16="http://schemas.microsoft.com/office/drawing/2014/main" id="{DF527471-C6E6-4B06-8795-32683AC65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994" y="325434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1" name="Oval 896">
            <a:extLst>
              <a:ext uri="{FF2B5EF4-FFF2-40B4-BE49-F238E27FC236}">
                <a16:creationId xmlns:a16="http://schemas.microsoft.com/office/drawing/2014/main" id="{ADBE3097-81F8-4FE7-90B4-76ADC5346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494" y="318181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2" name="Oval 897">
            <a:extLst>
              <a:ext uri="{FF2B5EF4-FFF2-40B4-BE49-F238E27FC236}">
                <a16:creationId xmlns:a16="http://schemas.microsoft.com/office/drawing/2014/main" id="{3A1417B4-9467-4C47-A4E5-36C4E7902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494" y="318181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3" name="Oval 898">
            <a:extLst>
              <a:ext uri="{FF2B5EF4-FFF2-40B4-BE49-F238E27FC236}">
                <a16:creationId xmlns:a16="http://schemas.microsoft.com/office/drawing/2014/main" id="{7955FD52-1079-42CA-AC9A-39B7B5B3A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0793" y="311043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4" name="Oval 899">
            <a:extLst>
              <a:ext uri="{FF2B5EF4-FFF2-40B4-BE49-F238E27FC236}">
                <a16:creationId xmlns:a16="http://schemas.microsoft.com/office/drawing/2014/main" id="{511E6575-15DB-4C23-8B19-0320C2104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0793" y="311043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5" name="Oval 900">
            <a:extLst>
              <a:ext uri="{FF2B5EF4-FFF2-40B4-BE49-F238E27FC236}">
                <a16:creationId xmlns:a16="http://schemas.microsoft.com/office/drawing/2014/main" id="{BA36C58D-B6DC-4A40-BD89-FF7EE298F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186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6" name="Oval 901">
            <a:extLst>
              <a:ext uri="{FF2B5EF4-FFF2-40B4-BE49-F238E27FC236}">
                <a16:creationId xmlns:a16="http://schemas.microsoft.com/office/drawing/2014/main" id="{78742E53-FC7A-4966-8026-327A89955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002" y="32186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7" name="Oval 902">
            <a:extLst>
              <a:ext uri="{FF2B5EF4-FFF2-40B4-BE49-F238E27FC236}">
                <a16:creationId xmlns:a16="http://schemas.microsoft.com/office/drawing/2014/main" id="{23DB538C-5497-4968-8DE7-7D4F25AE4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1250" y="285716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8" name="Oval 903">
            <a:extLst>
              <a:ext uri="{FF2B5EF4-FFF2-40B4-BE49-F238E27FC236}">
                <a16:creationId xmlns:a16="http://schemas.microsoft.com/office/drawing/2014/main" id="{562FA38B-B7EA-4DEA-BAFA-B2EF0FD54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1250" y="285716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9" name="Oval 904">
            <a:extLst>
              <a:ext uri="{FF2B5EF4-FFF2-40B4-BE49-F238E27FC236}">
                <a16:creationId xmlns:a16="http://schemas.microsoft.com/office/drawing/2014/main" id="{AFF23D2B-AA39-4381-931D-565AE4AD6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55" y="298264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0" name="Oval 905">
            <a:extLst>
              <a:ext uri="{FF2B5EF4-FFF2-40B4-BE49-F238E27FC236}">
                <a16:creationId xmlns:a16="http://schemas.microsoft.com/office/drawing/2014/main" id="{C52C8C15-8280-475F-8DAE-731F915D0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555" y="298264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1" name="Oval 906">
            <a:extLst>
              <a:ext uri="{FF2B5EF4-FFF2-40B4-BE49-F238E27FC236}">
                <a16:creationId xmlns:a16="http://schemas.microsoft.com/office/drawing/2014/main" id="{5BB49DB6-A37D-4DDD-A71B-F606F0863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748" y="32105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2" name="Oval 907">
            <a:extLst>
              <a:ext uri="{FF2B5EF4-FFF2-40B4-BE49-F238E27FC236}">
                <a16:creationId xmlns:a16="http://schemas.microsoft.com/office/drawing/2014/main" id="{E9573093-DDB7-4A7B-9BA5-427378222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748" y="32105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3" name="Oval 908">
            <a:extLst>
              <a:ext uri="{FF2B5EF4-FFF2-40B4-BE49-F238E27FC236}">
                <a16:creationId xmlns:a16="http://schemas.microsoft.com/office/drawing/2014/main" id="{BB0F8FD0-1C2D-4561-872C-A55A44E93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554" y="32670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4" name="Oval 909">
            <a:extLst>
              <a:ext uri="{FF2B5EF4-FFF2-40B4-BE49-F238E27FC236}">
                <a16:creationId xmlns:a16="http://schemas.microsoft.com/office/drawing/2014/main" id="{A19CD97D-2FE2-43F8-988F-1E7272525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554" y="32670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5" name="Oval 910">
            <a:extLst>
              <a:ext uri="{FF2B5EF4-FFF2-40B4-BE49-F238E27FC236}">
                <a16:creationId xmlns:a16="http://schemas.microsoft.com/office/drawing/2014/main" id="{C8623509-115F-413B-BB62-F1A5A4999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313" y="180146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6" name="Oval 911">
            <a:extLst>
              <a:ext uri="{FF2B5EF4-FFF2-40B4-BE49-F238E27FC236}">
                <a16:creationId xmlns:a16="http://schemas.microsoft.com/office/drawing/2014/main" id="{22A24CBA-51C0-4A85-A156-A31A83C8C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313" y="180146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7" name="Oval 912">
            <a:extLst>
              <a:ext uri="{FF2B5EF4-FFF2-40B4-BE49-F238E27FC236}">
                <a16:creationId xmlns:a16="http://schemas.microsoft.com/office/drawing/2014/main" id="{AA9B3A18-9320-413D-860F-0DDEF6304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376" y="283989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8" name="Oval 913">
            <a:extLst>
              <a:ext uri="{FF2B5EF4-FFF2-40B4-BE49-F238E27FC236}">
                <a16:creationId xmlns:a16="http://schemas.microsoft.com/office/drawing/2014/main" id="{1173D1F3-ABF6-44DA-BB74-30E9C7A62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376" y="283989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9" name="Oval 914">
            <a:extLst>
              <a:ext uri="{FF2B5EF4-FFF2-40B4-BE49-F238E27FC236}">
                <a16:creationId xmlns:a16="http://schemas.microsoft.com/office/drawing/2014/main" id="{6C075B6B-A282-4D71-AEE8-B4FB5E607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3831" y="31610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0" name="Oval 915">
            <a:extLst>
              <a:ext uri="{FF2B5EF4-FFF2-40B4-BE49-F238E27FC236}">
                <a16:creationId xmlns:a16="http://schemas.microsoft.com/office/drawing/2014/main" id="{D2255090-EE17-404F-B846-762098288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3831" y="31610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1" name="Oval 916">
            <a:extLst>
              <a:ext uri="{FF2B5EF4-FFF2-40B4-BE49-F238E27FC236}">
                <a16:creationId xmlns:a16="http://schemas.microsoft.com/office/drawing/2014/main" id="{D12F6F0D-DF2D-45CD-B24F-FCEB6F243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040" y="290091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2" name="Oval 917">
            <a:extLst>
              <a:ext uri="{FF2B5EF4-FFF2-40B4-BE49-F238E27FC236}">
                <a16:creationId xmlns:a16="http://schemas.microsoft.com/office/drawing/2014/main" id="{C8ADDC73-4B39-4297-80D3-C3AAA8AFE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040" y="290091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3" name="Oval 918">
            <a:extLst>
              <a:ext uri="{FF2B5EF4-FFF2-40B4-BE49-F238E27FC236}">
                <a16:creationId xmlns:a16="http://schemas.microsoft.com/office/drawing/2014/main" id="{328D9582-F329-46D7-90B2-AB6B1693E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39" y="325895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4" name="Oval 919">
            <a:extLst>
              <a:ext uri="{FF2B5EF4-FFF2-40B4-BE49-F238E27FC236}">
                <a16:creationId xmlns:a16="http://schemas.microsoft.com/office/drawing/2014/main" id="{E408F9F2-C59A-4FBD-AD11-E7EA88A17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39" y="325895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5" name="Oval 920">
            <a:extLst>
              <a:ext uri="{FF2B5EF4-FFF2-40B4-BE49-F238E27FC236}">
                <a16:creationId xmlns:a16="http://schemas.microsoft.com/office/drawing/2014/main" id="{057D1A33-6034-4356-9ECF-2B6949F7F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061" y="322671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6" name="Oval 921">
            <a:extLst>
              <a:ext uri="{FF2B5EF4-FFF2-40B4-BE49-F238E27FC236}">
                <a16:creationId xmlns:a16="http://schemas.microsoft.com/office/drawing/2014/main" id="{B3174D25-7807-4F3D-947A-546A657C6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061" y="322671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7" name="Oval 922">
            <a:extLst>
              <a:ext uri="{FF2B5EF4-FFF2-40B4-BE49-F238E27FC236}">
                <a16:creationId xmlns:a16="http://schemas.microsoft.com/office/drawing/2014/main" id="{9640CDD2-23AA-44D6-9612-71687B234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8009" y="321520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8" name="Freeform 923">
            <a:extLst>
              <a:ext uri="{FF2B5EF4-FFF2-40B4-BE49-F238E27FC236}">
                <a16:creationId xmlns:a16="http://schemas.microsoft.com/office/drawing/2014/main" id="{4FDCAB1A-14EE-4797-825B-246247941191}"/>
              </a:ext>
            </a:extLst>
          </p:cNvPr>
          <p:cNvSpPr>
            <a:spLocks/>
          </p:cNvSpPr>
          <p:nvPr/>
        </p:nvSpPr>
        <p:spPr bwMode="auto">
          <a:xfrm>
            <a:off x="4188009" y="3215202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9" name="Oval 924">
            <a:extLst>
              <a:ext uri="{FF2B5EF4-FFF2-40B4-BE49-F238E27FC236}">
                <a16:creationId xmlns:a16="http://schemas.microsoft.com/office/drawing/2014/main" id="{84F3F71A-B280-4D56-9738-E363AE543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712" y="312655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0" name="Oval 925">
            <a:extLst>
              <a:ext uri="{FF2B5EF4-FFF2-40B4-BE49-F238E27FC236}">
                <a16:creationId xmlns:a16="http://schemas.microsoft.com/office/drawing/2014/main" id="{86C4BBB1-E6BF-49E8-83D8-743AC96A5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712" y="312655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1" name="Oval 926">
            <a:extLst>
              <a:ext uri="{FF2B5EF4-FFF2-40B4-BE49-F238E27FC236}">
                <a16:creationId xmlns:a16="http://schemas.microsoft.com/office/drawing/2014/main" id="{A1D9B49A-8A22-4FA8-9918-5936D8D50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3" y="3250891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2" name="Oval 927">
            <a:extLst>
              <a:ext uri="{FF2B5EF4-FFF2-40B4-BE49-F238E27FC236}">
                <a16:creationId xmlns:a16="http://schemas.microsoft.com/office/drawing/2014/main" id="{D4C52E68-F9DD-4A1D-889D-6A738938A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204" y="325089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3" name="Oval 928">
            <a:extLst>
              <a:ext uri="{FF2B5EF4-FFF2-40B4-BE49-F238E27FC236}">
                <a16:creationId xmlns:a16="http://schemas.microsoft.com/office/drawing/2014/main" id="{011247A7-FC33-4981-81EA-D4BBED774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6538" y="3208296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4" name="Oval 929">
            <a:extLst>
              <a:ext uri="{FF2B5EF4-FFF2-40B4-BE49-F238E27FC236}">
                <a16:creationId xmlns:a16="http://schemas.microsoft.com/office/drawing/2014/main" id="{90E9099B-E41B-4D57-A61C-8C6A0CAB0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6538" y="3208296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5" name="Oval 930">
            <a:extLst>
              <a:ext uri="{FF2B5EF4-FFF2-40B4-BE49-F238E27FC236}">
                <a16:creationId xmlns:a16="http://schemas.microsoft.com/office/drawing/2014/main" id="{18CD7008-EAEC-41A2-BF3F-ADB2539D3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338" y="317260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6" name="Oval 931">
            <a:extLst>
              <a:ext uri="{FF2B5EF4-FFF2-40B4-BE49-F238E27FC236}">
                <a16:creationId xmlns:a16="http://schemas.microsoft.com/office/drawing/2014/main" id="{A08186FA-B86C-4DF9-9154-F4C9C10C8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8338" y="317260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7" name="Freeform 932">
            <a:extLst>
              <a:ext uri="{FF2B5EF4-FFF2-40B4-BE49-F238E27FC236}">
                <a16:creationId xmlns:a16="http://schemas.microsoft.com/office/drawing/2014/main" id="{B5C6270C-50FD-480E-B3A1-D2F617FA6B9B}"/>
              </a:ext>
            </a:extLst>
          </p:cNvPr>
          <p:cNvSpPr>
            <a:spLocks/>
          </p:cNvSpPr>
          <p:nvPr/>
        </p:nvSpPr>
        <p:spPr bwMode="auto">
          <a:xfrm>
            <a:off x="3986135" y="1684035"/>
            <a:ext cx="2440492" cy="1752206"/>
          </a:xfrm>
          <a:custGeom>
            <a:avLst/>
            <a:gdLst>
              <a:gd name="T0" fmla="*/ 32 w 2575"/>
              <a:gd name="T1" fmla="*/ 1503 h 1522"/>
              <a:gd name="T2" fmla="*/ 79 w 2575"/>
              <a:gd name="T3" fmla="*/ 1475 h 1522"/>
              <a:gd name="T4" fmla="*/ 126 w 2575"/>
              <a:gd name="T5" fmla="*/ 1447 h 1522"/>
              <a:gd name="T6" fmla="*/ 173 w 2575"/>
              <a:gd name="T7" fmla="*/ 1419 h 1522"/>
              <a:gd name="T8" fmla="*/ 220 w 2575"/>
              <a:gd name="T9" fmla="*/ 1392 h 1522"/>
              <a:gd name="T10" fmla="*/ 267 w 2575"/>
              <a:gd name="T11" fmla="*/ 1364 h 1522"/>
              <a:gd name="T12" fmla="*/ 314 w 2575"/>
              <a:gd name="T13" fmla="*/ 1336 h 1522"/>
              <a:gd name="T14" fmla="*/ 361 w 2575"/>
              <a:gd name="T15" fmla="*/ 1308 h 1522"/>
              <a:gd name="T16" fmla="*/ 409 w 2575"/>
              <a:gd name="T17" fmla="*/ 1280 h 1522"/>
              <a:gd name="T18" fmla="*/ 456 w 2575"/>
              <a:gd name="T19" fmla="*/ 1252 h 1522"/>
              <a:gd name="T20" fmla="*/ 503 w 2575"/>
              <a:gd name="T21" fmla="*/ 1224 h 1522"/>
              <a:gd name="T22" fmla="*/ 550 w 2575"/>
              <a:gd name="T23" fmla="*/ 1197 h 1522"/>
              <a:gd name="T24" fmla="*/ 597 w 2575"/>
              <a:gd name="T25" fmla="*/ 1169 h 1522"/>
              <a:gd name="T26" fmla="*/ 644 w 2575"/>
              <a:gd name="T27" fmla="*/ 1141 h 1522"/>
              <a:gd name="T28" fmla="*/ 691 w 2575"/>
              <a:gd name="T29" fmla="*/ 1113 h 1522"/>
              <a:gd name="T30" fmla="*/ 738 w 2575"/>
              <a:gd name="T31" fmla="*/ 1086 h 1522"/>
              <a:gd name="T32" fmla="*/ 785 w 2575"/>
              <a:gd name="T33" fmla="*/ 1058 h 1522"/>
              <a:gd name="T34" fmla="*/ 832 w 2575"/>
              <a:gd name="T35" fmla="*/ 1030 h 1522"/>
              <a:gd name="T36" fmla="*/ 880 w 2575"/>
              <a:gd name="T37" fmla="*/ 1002 h 1522"/>
              <a:gd name="T38" fmla="*/ 927 w 2575"/>
              <a:gd name="T39" fmla="*/ 974 h 1522"/>
              <a:gd name="T40" fmla="*/ 974 w 2575"/>
              <a:gd name="T41" fmla="*/ 946 h 1522"/>
              <a:gd name="T42" fmla="*/ 1021 w 2575"/>
              <a:gd name="T43" fmla="*/ 918 h 1522"/>
              <a:gd name="T44" fmla="*/ 1068 w 2575"/>
              <a:gd name="T45" fmla="*/ 890 h 1522"/>
              <a:gd name="T46" fmla="*/ 1115 w 2575"/>
              <a:gd name="T47" fmla="*/ 863 h 1522"/>
              <a:gd name="T48" fmla="*/ 1162 w 2575"/>
              <a:gd name="T49" fmla="*/ 835 h 1522"/>
              <a:gd name="T50" fmla="*/ 1209 w 2575"/>
              <a:gd name="T51" fmla="*/ 807 h 1522"/>
              <a:gd name="T52" fmla="*/ 1256 w 2575"/>
              <a:gd name="T53" fmla="*/ 779 h 1522"/>
              <a:gd name="T54" fmla="*/ 1303 w 2575"/>
              <a:gd name="T55" fmla="*/ 751 h 1522"/>
              <a:gd name="T56" fmla="*/ 1350 w 2575"/>
              <a:gd name="T57" fmla="*/ 724 h 1522"/>
              <a:gd name="T58" fmla="*/ 1398 w 2575"/>
              <a:gd name="T59" fmla="*/ 696 h 1522"/>
              <a:gd name="T60" fmla="*/ 1445 w 2575"/>
              <a:gd name="T61" fmla="*/ 668 h 1522"/>
              <a:gd name="T62" fmla="*/ 1492 w 2575"/>
              <a:gd name="T63" fmla="*/ 640 h 1522"/>
              <a:gd name="T64" fmla="*/ 1539 w 2575"/>
              <a:gd name="T65" fmla="*/ 612 h 1522"/>
              <a:gd name="T66" fmla="*/ 1586 w 2575"/>
              <a:gd name="T67" fmla="*/ 585 h 1522"/>
              <a:gd name="T68" fmla="*/ 1633 w 2575"/>
              <a:gd name="T69" fmla="*/ 557 h 1522"/>
              <a:gd name="T70" fmla="*/ 1680 w 2575"/>
              <a:gd name="T71" fmla="*/ 529 h 1522"/>
              <a:gd name="T72" fmla="*/ 1727 w 2575"/>
              <a:gd name="T73" fmla="*/ 501 h 1522"/>
              <a:gd name="T74" fmla="*/ 1774 w 2575"/>
              <a:gd name="T75" fmla="*/ 473 h 1522"/>
              <a:gd name="T76" fmla="*/ 1821 w 2575"/>
              <a:gd name="T77" fmla="*/ 445 h 1522"/>
              <a:gd name="T78" fmla="*/ 1869 w 2575"/>
              <a:gd name="T79" fmla="*/ 417 h 1522"/>
              <a:gd name="T80" fmla="*/ 1916 w 2575"/>
              <a:gd name="T81" fmla="*/ 390 h 1522"/>
              <a:gd name="T82" fmla="*/ 1963 w 2575"/>
              <a:gd name="T83" fmla="*/ 362 h 1522"/>
              <a:gd name="T84" fmla="*/ 2010 w 2575"/>
              <a:gd name="T85" fmla="*/ 334 h 1522"/>
              <a:gd name="T86" fmla="*/ 2057 w 2575"/>
              <a:gd name="T87" fmla="*/ 306 h 1522"/>
              <a:gd name="T88" fmla="*/ 2104 w 2575"/>
              <a:gd name="T89" fmla="*/ 278 h 1522"/>
              <a:gd name="T90" fmla="*/ 2151 w 2575"/>
              <a:gd name="T91" fmla="*/ 251 h 1522"/>
              <a:gd name="T92" fmla="*/ 2198 w 2575"/>
              <a:gd name="T93" fmla="*/ 223 h 1522"/>
              <a:gd name="T94" fmla="*/ 2245 w 2575"/>
              <a:gd name="T95" fmla="*/ 195 h 1522"/>
              <a:gd name="T96" fmla="*/ 2292 w 2575"/>
              <a:gd name="T97" fmla="*/ 167 h 1522"/>
              <a:gd name="T98" fmla="*/ 2339 w 2575"/>
              <a:gd name="T99" fmla="*/ 139 h 1522"/>
              <a:gd name="T100" fmla="*/ 2387 w 2575"/>
              <a:gd name="T101" fmla="*/ 111 h 1522"/>
              <a:gd name="T102" fmla="*/ 2433 w 2575"/>
              <a:gd name="T103" fmla="*/ 83 h 1522"/>
              <a:gd name="T104" fmla="*/ 2481 w 2575"/>
              <a:gd name="T105" fmla="*/ 56 h 1522"/>
              <a:gd name="T106" fmla="*/ 2528 w 2575"/>
              <a:gd name="T107" fmla="*/ 28 h 1522"/>
              <a:gd name="T108" fmla="*/ 2575 w 2575"/>
              <a:gd name="T109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75" h="1522">
                <a:moveTo>
                  <a:pt x="0" y="1522"/>
                </a:moveTo>
                <a:lnTo>
                  <a:pt x="8" y="1517"/>
                </a:lnTo>
                <a:lnTo>
                  <a:pt x="20" y="1510"/>
                </a:lnTo>
                <a:lnTo>
                  <a:pt x="32" y="1503"/>
                </a:lnTo>
                <a:lnTo>
                  <a:pt x="44" y="1496"/>
                </a:lnTo>
                <a:lnTo>
                  <a:pt x="56" y="1489"/>
                </a:lnTo>
                <a:lnTo>
                  <a:pt x="67" y="1482"/>
                </a:lnTo>
                <a:lnTo>
                  <a:pt x="79" y="1475"/>
                </a:lnTo>
                <a:lnTo>
                  <a:pt x="91" y="1468"/>
                </a:lnTo>
                <a:lnTo>
                  <a:pt x="102" y="1461"/>
                </a:lnTo>
                <a:lnTo>
                  <a:pt x="114" y="1454"/>
                </a:lnTo>
                <a:lnTo>
                  <a:pt x="126" y="1447"/>
                </a:lnTo>
                <a:lnTo>
                  <a:pt x="138" y="1440"/>
                </a:lnTo>
                <a:lnTo>
                  <a:pt x="150" y="1433"/>
                </a:lnTo>
                <a:lnTo>
                  <a:pt x="162" y="1426"/>
                </a:lnTo>
                <a:lnTo>
                  <a:pt x="173" y="1419"/>
                </a:lnTo>
                <a:lnTo>
                  <a:pt x="185" y="1413"/>
                </a:lnTo>
                <a:lnTo>
                  <a:pt x="197" y="1405"/>
                </a:lnTo>
                <a:lnTo>
                  <a:pt x="208" y="1398"/>
                </a:lnTo>
                <a:lnTo>
                  <a:pt x="220" y="1392"/>
                </a:lnTo>
                <a:lnTo>
                  <a:pt x="232" y="1385"/>
                </a:lnTo>
                <a:lnTo>
                  <a:pt x="244" y="1378"/>
                </a:lnTo>
                <a:lnTo>
                  <a:pt x="255" y="1371"/>
                </a:lnTo>
                <a:lnTo>
                  <a:pt x="267" y="1364"/>
                </a:lnTo>
                <a:lnTo>
                  <a:pt x="279" y="1357"/>
                </a:lnTo>
                <a:lnTo>
                  <a:pt x="291" y="1350"/>
                </a:lnTo>
                <a:lnTo>
                  <a:pt x="303" y="1343"/>
                </a:lnTo>
                <a:lnTo>
                  <a:pt x="314" y="1336"/>
                </a:lnTo>
                <a:lnTo>
                  <a:pt x="326" y="1329"/>
                </a:lnTo>
                <a:lnTo>
                  <a:pt x="338" y="1322"/>
                </a:lnTo>
                <a:lnTo>
                  <a:pt x="350" y="1315"/>
                </a:lnTo>
                <a:lnTo>
                  <a:pt x="361" y="1308"/>
                </a:lnTo>
                <a:lnTo>
                  <a:pt x="373" y="1301"/>
                </a:lnTo>
                <a:lnTo>
                  <a:pt x="385" y="1294"/>
                </a:lnTo>
                <a:lnTo>
                  <a:pt x="397" y="1287"/>
                </a:lnTo>
                <a:lnTo>
                  <a:pt x="409" y="1280"/>
                </a:lnTo>
                <a:lnTo>
                  <a:pt x="421" y="1273"/>
                </a:lnTo>
                <a:lnTo>
                  <a:pt x="432" y="1266"/>
                </a:lnTo>
                <a:lnTo>
                  <a:pt x="444" y="1259"/>
                </a:lnTo>
                <a:lnTo>
                  <a:pt x="456" y="1252"/>
                </a:lnTo>
                <a:lnTo>
                  <a:pt x="467" y="1245"/>
                </a:lnTo>
                <a:lnTo>
                  <a:pt x="479" y="1239"/>
                </a:lnTo>
                <a:lnTo>
                  <a:pt x="491" y="1232"/>
                </a:lnTo>
                <a:lnTo>
                  <a:pt x="503" y="1224"/>
                </a:lnTo>
                <a:lnTo>
                  <a:pt x="515" y="1217"/>
                </a:lnTo>
                <a:lnTo>
                  <a:pt x="527" y="1211"/>
                </a:lnTo>
                <a:lnTo>
                  <a:pt x="538" y="1204"/>
                </a:lnTo>
                <a:lnTo>
                  <a:pt x="550" y="1197"/>
                </a:lnTo>
                <a:lnTo>
                  <a:pt x="562" y="1190"/>
                </a:lnTo>
                <a:lnTo>
                  <a:pt x="573" y="1183"/>
                </a:lnTo>
                <a:lnTo>
                  <a:pt x="585" y="1176"/>
                </a:lnTo>
                <a:lnTo>
                  <a:pt x="597" y="1169"/>
                </a:lnTo>
                <a:lnTo>
                  <a:pt x="609" y="1162"/>
                </a:lnTo>
                <a:lnTo>
                  <a:pt x="620" y="1155"/>
                </a:lnTo>
                <a:lnTo>
                  <a:pt x="632" y="1148"/>
                </a:lnTo>
                <a:lnTo>
                  <a:pt x="644" y="1141"/>
                </a:lnTo>
                <a:lnTo>
                  <a:pt x="656" y="1134"/>
                </a:lnTo>
                <a:lnTo>
                  <a:pt x="668" y="1127"/>
                </a:lnTo>
                <a:lnTo>
                  <a:pt x="679" y="1120"/>
                </a:lnTo>
                <a:lnTo>
                  <a:pt x="691" y="1113"/>
                </a:lnTo>
                <a:lnTo>
                  <a:pt x="703" y="1106"/>
                </a:lnTo>
                <a:lnTo>
                  <a:pt x="715" y="1099"/>
                </a:lnTo>
                <a:lnTo>
                  <a:pt x="726" y="1092"/>
                </a:lnTo>
                <a:lnTo>
                  <a:pt x="738" y="1086"/>
                </a:lnTo>
                <a:lnTo>
                  <a:pt x="750" y="1078"/>
                </a:lnTo>
                <a:lnTo>
                  <a:pt x="762" y="1071"/>
                </a:lnTo>
                <a:lnTo>
                  <a:pt x="774" y="1065"/>
                </a:lnTo>
                <a:lnTo>
                  <a:pt x="785" y="1058"/>
                </a:lnTo>
                <a:lnTo>
                  <a:pt x="797" y="1051"/>
                </a:lnTo>
                <a:lnTo>
                  <a:pt x="809" y="1044"/>
                </a:lnTo>
                <a:lnTo>
                  <a:pt x="821" y="1037"/>
                </a:lnTo>
                <a:lnTo>
                  <a:pt x="832" y="1030"/>
                </a:lnTo>
                <a:lnTo>
                  <a:pt x="844" y="1023"/>
                </a:lnTo>
                <a:lnTo>
                  <a:pt x="856" y="1016"/>
                </a:lnTo>
                <a:lnTo>
                  <a:pt x="868" y="1009"/>
                </a:lnTo>
                <a:lnTo>
                  <a:pt x="880" y="1002"/>
                </a:lnTo>
                <a:lnTo>
                  <a:pt x="891" y="995"/>
                </a:lnTo>
                <a:lnTo>
                  <a:pt x="903" y="988"/>
                </a:lnTo>
                <a:lnTo>
                  <a:pt x="915" y="981"/>
                </a:lnTo>
                <a:lnTo>
                  <a:pt x="927" y="974"/>
                </a:lnTo>
                <a:lnTo>
                  <a:pt x="938" y="967"/>
                </a:lnTo>
                <a:lnTo>
                  <a:pt x="950" y="960"/>
                </a:lnTo>
                <a:lnTo>
                  <a:pt x="962" y="953"/>
                </a:lnTo>
                <a:lnTo>
                  <a:pt x="974" y="946"/>
                </a:lnTo>
                <a:lnTo>
                  <a:pt x="985" y="939"/>
                </a:lnTo>
                <a:lnTo>
                  <a:pt x="997" y="932"/>
                </a:lnTo>
                <a:lnTo>
                  <a:pt x="1009" y="925"/>
                </a:lnTo>
                <a:lnTo>
                  <a:pt x="1021" y="918"/>
                </a:lnTo>
                <a:lnTo>
                  <a:pt x="1033" y="912"/>
                </a:lnTo>
                <a:lnTo>
                  <a:pt x="1044" y="905"/>
                </a:lnTo>
                <a:lnTo>
                  <a:pt x="1056" y="897"/>
                </a:lnTo>
                <a:lnTo>
                  <a:pt x="1068" y="890"/>
                </a:lnTo>
                <a:lnTo>
                  <a:pt x="1080" y="884"/>
                </a:lnTo>
                <a:lnTo>
                  <a:pt x="1091" y="877"/>
                </a:lnTo>
                <a:lnTo>
                  <a:pt x="1103" y="870"/>
                </a:lnTo>
                <a:lnTo>
                  <a:pt x="1115" y="863"/>
                </a:lnTo>
                <a:lnTo>
                  <a:pt x="1127" y="856"/>
                </a:lnTo>
                <a:lnTo>
                  <a:pt x="1139" y="849"/>
                </a:lnTo>
                <a:lnTo>
                  <a:pt x="1150" y="842"/>
                </a:lnTo>
                <a:lnTo>
                  <a:pt x="1162" y="835"/>
                </a:lnTo>
                <a:lnTo>
                  <a:pt x="1174" y="828"/>
                </a:lnTo>
                <a:lnTo>
                  <a:pt x="1186" y="821"/>
                </a:lnTo>
                <a:lnTo>
                  <a:pt x="1197" y="814"/>
                </a:lnTo>
                <a:lnTo>
                  <a:pt x="1209" y="807"/>
                </a:lnTo>
                <a:lnTo>
                  <a:pt x="1221" y="800"/>
                </a:lnTo>
                <a:lnTo>
                  <a:pt x="1233" y="793"/>
                </a:lnTo>
                <a:lnTo>
                  <a:pt x="1245" y="786"/>
                </a:lnTo>
                <a:lnTo>
                  <a:pt x="1256" y="779"/>
                </a:lnTo>
                <a:lnTo>
                  <a:pt x="1268" y="772"/>
                </a:lnTo>
                <a:lnTo>
                  <a:pt x="1280" y="765"/>
                </a:lnTo>
                <a:lnTo>
                  <a:pt x="1292" y="758"/>
                </a:lnTo>
                <a:lnTo>
                  <a:pt x="1303" y="751"/>
                </a:lnTo>
                <a:lnTo>
                  <a:pt x="1315" y="744"/>
                </a:lnTo>
                <a:lnTo>
                  <a:pt x="1327" y="738"/>
                </a:lnTo>
                <a:lnTo>
                  <a:pt x="1339" y="731"/>
                </a:lnTo>
                <a:lnTo>
                  <a:pt x="1350" y="724"/>
                </a:lnTo>
                <a:lnTo>
                  <a:pt x="1362" y="717"/>
                </a:lnTo>
                <a:lnTo>
                  <a:pt x="1374" y="710"/>
                </a:lnTo>
                <a:lnTo>
                  <a:pt x="1386" y="703"/>
                </a:lnTo>
                <a:lnTo>
                  <a:pt x="1398" y="696"/>
                </a:lnTo>
                <a:lnTo>
                  <a:pt x="1409" y="689"/>
                </a:lnTo>
                <a:lnTo>
                  <a:pt x="1421" y="682"/>
                </a:lnTo>
                <a:lnTo>
                  <a:pt x="1433" y="675"/>
                </a:lnTo>
                <a:lnTo>
                  <a:pt x="1445" y="668"/>
                </a:lnTo>
                <a:lnTo>
                  <a:pt x="1456" y="661"/>
                </a:lnTo>
                <a:lnTo>
                  <a:pt x="1468" y="654"/>
                </a:lnTo>
                <a:lnTo>
                  <a:pt x="1480" y="647"/>
                </a:lnTo>
                <a:lnTo>
                  <a:pt x="1492" y="640"/>
                </a:lnTo>
                <a:lnTo>
                  <a:pt x="1504" y="633"/>
                </a:lnTo>
                <a:lnTo>
                  <a:pt x="1515" y="626"/>
                </a:lnTo>
                <a:lnTo>
                  <a:pt x="1527" y="619"/>
                </a:lnTo>
                <a:lnTo>
                  <a:pt x="1539" y="612"/>
                </a:lnTo>
                <a:lnTo>
                  <a:pt x="1551" y="605"/>
                </a:lnTo>
                <a:lnTo>
                  <a:pt x="1562" y="598"/>
                </a:lnTo>
                <a:lnTo>
                  <a:pt x="1574" y="591"/>
                </a:lnTo>
                <a:lnTo>
                  <a:pt x="1586" y="585"/>
                </a:lnTo>
                <a:lnTo>
                  <a:pt x="1598" y="578"/>
                </a:lnTo>
                <a:lnTo>
                  <a:pt x="1609" y="570"/>
                </a:lnTo>
                <a:lnTo>
                  <a:pt x="1621" y="563"/>
                </a:lnTo>
                <a:lnTo>
                  <a:pt x="1633" y="557"/>
                </a:lnTo>
                <a:lnTo>
                  <a:pt x="1645" y="550"/>
                </a:lnTo>
                <a:lnTo>
                  <a:pt x="1657" y="543"/>
                </a:lnTo>
                <a:lnTo>
                  <a:pt x="1668" y="536"/>
                </a:lnTo>
                <a:lnTo>
                  <a:pt x="1680" y="529"/>
                </a:lnTo>
                <a:lnTo>
                  <a:pt x="1692" y="522"/>
                </a:lnTo>
                <a:lnTo>
                  <a:pt x="1704" y="515"/>
                </a:lnTo>
                <a:lnTo>
                  <a:pt x="1715" y="508"/>
                </a:lnTo>
                <a:lnTo>
                  <a:pt x="1727" y="501"/>
                </a:lnTo>
                <a:lnTo>
                  <a:pt x="1739" y="494"/>
                </a:lnTo>
                <a:lnTo>
                  <a:pt x="1751" y="487"/>
                </a:lnTo>
                <a:lnTo>
                  <a:pt x="1763" y="480"/>
                </a:lnTo>
                <a:lnTo>
                  <a:pt x="1774" y="473"/>
                </a:lnTo>
                <a:lnTo>
                  <a:pt x="1786" y="466"/>
                </a:lnTo>
                <a:lnTo>
                  <a:pt x="1798" y="459"/>
                </a:lnTo>
                <a:lnTo>
                  <a:pt x="1810" y="452"/>
                </a:lnTo>
                <a:lnTo>
                  <a:pt x="1821" y="445"/>
                </a:lnTo>
                <a:lnTo>
                  <a:pt x="1833" y="438"/>
                </a:lnTo>
                <a:lnTo>
                  <a:pt x="1845" y="431"/>
                </a:lnTo>
                <a:lnTo>
                  <a:pt x="1857" y="424"/>
                </a:lnTo>
                <a:lnTo>
                  <a:pt x="1869" y="417"/>
                </a:lnTo>
                <a:lnTo>
                  <a:pt x="1880" y="410"/>
                </a:lnTo>
                <a:lnTo>
                  <a:pt x="1892" y="404"/>
                </a:lnTo>
                <a:lnTo>
                  <a:pt x="1904" y="397"/>
                </a:lnTo>
                <a:lnTo>
                  <a:pt x="1916" y="390"/>
                </a:lnTo>
                <a:lnTo>
                  <a:pt x="1927" y="383"/>
                </a:lnTo>
                <a:lnTo>
                  <a:pt x="1939" y="376"/>
                </a:lnTo>
                <a:lnTo>
                  <a:pt x="1951" y="369"/>
                </a:lnTo>
                <a:lnTo>
                  <a:pt x="1963" y="362"/>
                </a:lnTo>
                <a:lnTo>
                  <a:pt x="1974" y="355"/>
                </a:lnTo>
                <a:lnTo>
                  <a:pt x="1986" y="348"/>
                </a:lnTo>
                <a:lnTo>
                  <a:pt x="1998" y="341"/>
                </a:lnTo>
                <a:lnTo>
                  <a:pt x="2010" y="334"/>
                </a:lnTo>
                <a:lnTo>
                  <a:pt x="2022" y="327"/>
                </a:lnTo>
                <a:lnTo>
                  <a:pt x="2033" y="320"/>
                </a:lnTo>
                <a:lnTo>
                  <a:pt x="2045" y="313"/>
                </a:lnTo>
                <a:lnTo>
                  <a:pt x="2057" y="306"/>
                </a:lnTo>
                <a:lnTo>
                  <a:pt x="2068" y="299"/>
                </a:lnTo>
                <a:lnTo>
                  <a:pt x="2080" y="292"/>
                </a:lnTo>
                <a:lnTo>
                  <a:pt x="2092" y="285"/>
                </a:lnTo>
                <a:lnTo>
                  <a:pt x="2104" y="278"/>
                </a:lnTo>
                <a:lnTo>
                  <a:pt x="2116" y="271"/>
                </a:lnTo>
                <a:lnTo>
                  <a:pt x="2128" y="264"/>
                </a:lnTo>
                <a:lnTo>
                  <a:pt x="2139" y="258"/>
                </a:lnTo>
                <a:lnTo>
                  <a:pt x="2151" y="251"/>
                </a:lnTo>
                <a:lnTo>
                  <a:pt x="2163" y="243"/>
                </a:lnTo>
                <a:lnTo>
                  <a:pt x="2174" y="236"/>
                </a:lnTo>
                <a:lnTo>
                  <a:pt x="2186" y="230"/>
                </a:lnTo>
                <a:lnTo>
                  <a:pt x="2198" y="223"/>
                </a:lnTo>
                <a:lnTo>
                  <a:pt x="2210" y="216"/>
                </a:lnTo>
                <a:lnTo>
                  <a:pt x="2222" y="209"/>
                </a:lnTo>
                <a:lnTo>
                  <a:pt x="2234" y="202"/>
                </a:lnTo>
                <a:lnTo>
                  <a:pt x="2245" y="195"/>
                </a:lnTo>
                <a:lnTo>
                  <a:pt x="2257" y="188"/>
                </a:lnTo>
                <a:lnTo>
                  <a:pt x="2269" y="181"/>
                </a:lnTo>
                <a:lnTo>
                  <a:pt x="2281" y="174"/>
                </a:lnTo>
                <a:lnTo>
                  <a:pt x="2292" y="167"/>
                </a:lnTo>
                <a:lnTo>
                  <a:pt x="2304" y="160"/>
                </a:lnTo>
                <a:lnTo>
                  <a:pt x="2316" y="153"/>
                </a:lnTo>
                <a:lnTo>
                  <a:pt x="2327" y="146"/>
                </a:lnTo>
                <a:lnTo>
                  <a:pt x="2339" y="139"/>
                </a:lnTo>
                <a:lnTo>
                  <a:pt x="2351" y="132"/>
                </a:lnTo>
                <a:lnTo>
                  <a:pt x="2363" y="125"/>
                </a:lnTo>
                <a:lnTo>
                  <a:pt x="2375" y="118"/>
                </a:lnTo>
                <a:lnTo>
                  <a:pt x="2387" y="111"/>
                </a:lnTo>
                <a:lnTo>
                  <a:pt x="2398" y="104"/>
                </a:lnTo>
                <a:lnTo>
                  <a:pt x="2410" y="97"/>
                </a:lnTo>
                <a:lnTo>
                  <a:pt x="2422" y="90"/>
                </a:lnTo>
                <a:lnTo>
                  <a:pt x="2433" y="83"/>
                </a:lnTo>
                <a:lnTo>
                  <a:pt x="2445" y="77"/>
                </a:lnTo>
                <a:lnTo>
                  <a:pt x="2457" y="70"/>
                </a:lnTo>
                <a:lnTo>
                  <a:pt x="2469" y="62"/>
                </a:lnTo>
                <a:lnTo>
                  <a:pt x="2481" y="56"/>
                </a:lnTo>
                <a:lnTo>
                  <a:pt x="2493" y="49"/>
                </a:lnTo>
                <a:lnTo>
                  <a:pt x="2504" y="42"/>
                </a:lnTo>
                <a:lnTo>
                  <a:pt x="2516" y="35"/>
                </a:lnTo>
                <a:lnTo>
                  <a:pt x="2528" y="28"/>
                </a:lnTo>
                <a:lnTo>
                  <a:pt x="2539" y="21"/>
                </a:lnTo>
                <a:lnTo>
                  <a:pt x="2551" y="14"/>
                </a:lnTo>
                <a:lnTo>
                  <a:pt x="2563" y="7"/>
                </a:lnTo>
                <a:lnTo>
                  <a:pt x="2575" y="0"/>
                </a:lnTo>
                <a:lnTo>
                  <a:pt x="2575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9" name="Line 947">
            <a:extLst>
              <a:ext uri="{FF2B5EF4-FFF2-40B4-BE49-F238E27FC236}">
                <a16:creationId xmlns:a16="http://schemas.microsoft.com/office/drawing/2014/main" id="{3283B5AD-F8F5-4EA5-B359-1AE0671E5CA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875" y="3539821"/>
            <a:ext cx="252863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0" name="Line 948">
            <a:extLst>
              <a:ext uri="{FF2B5EF4-FFF2-40B4-BE49-F238E27FC236}">
                <a16:creationId xmlns:a16="http://schemas.microsoft.com/office/drawing/2014/main" id="{07B42429-2BF2-4058-8F58-FB02D115F2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927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1" name="Line 949">
            <a:extLst>
              <a:ext uri="{FF2B5EF4-FFF2-40B4-BE49-F238E27FC236}">
                <a16:creationId xmlns:a16="http://schemas.microsoft.com/office/drawing/2014/main" id="{98D8C8CF-07C8-4879-959D-40F81045142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6979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2" name="Line 950">
            <a:extLst>
              <a:ext uri="{FF2B5EF4-FFF2-40B4-BE49-F238E27FC236}">
                <a16:creationId xmlns:a16="http://schemas.microsoft.com/office/drawing/2014/main" id="{72147C8E-158E-425C-9F6C-B42FFABDCD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6085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3" name="Line 951">
            <a:extLst>
              <a:ext uri="{FF2B5EF4-FFF2-40B4-BE49-F238E27FC236}">
                <a16:creationId xmlns:a16="http://schemas.microsoft.com/office/drawing/2014/main" id="{6A28FA13-23BE-4AA0-96C5-9C7A8F4C7A8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5190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4" name="Line 952">
            <a:extLst>
              <a:ext uri="{FF2B5EF4-FFF2-40B4-BE49-F238E27FC236}">
                <a16:creationId xmlns:a16="http://schemas.microsoft.com/office/drawing/2014/main" id="{9A92BF92-E9D6-495A-97BA-3265E9237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5244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5" name="Line 953">
            <a:extLst>
              <a:ext uri="{FF2B5EF4-FFF2-40B4-BE49-F238E27FC236}">
                <a16:creationId xmlns:a16="http://schemas.microsoft.com/office/drawing/2014/main" id="{B8FCA89B-C505-4CE5-B823-D0A1B653BA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4349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6" name="Line 954">
            <a:extLst>
              <a:ext uri="{FF2B5EF4-FFF2-40B4-BE49-F238E27FC236}">
                <a16:creationId xmlns:a16="http://schemas.microsoft.com/office/drawing/2014/main" id="{C281A3F7-548D-4BA2-B64A-F49C10DF7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3455" y="3539822"/>
            <a:ext cx="0" cy="575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7" name="Rectangle 955">
            <a:extLst>
              <a:ext uri="{FF2B5EF4-FFF2-40B4-BE49-F238E27FC236}">
                <a16:creationId xmlns:a16="http://schemas.microsoft.com/office/drawing/2014/main" id="{ADF56823-E758-47AB-BC95-3B2EEE82C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034" y="3745896"/>
            <a:ext cx="51891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Right heart blood</a:t>
            </a:r>
            <a:endParaRPr lang="ja-JP" altLang="ja-JP" sz="1013"/>
          </a:p>
        </p:txBody>
      </p:sp>
      <p:sp>
        <p:nvSpPr>
          <p:cNvPr id="1988" name="Rectangle 956">
            <a:extLst>
              <a:ext uri="{FF2B5EF4-FFF2-40B4-BE49-F238E27FC236}">
                <a16:creationId xmlns:a16="http://schemas.microsoft.com/office/drawing/2014/main" id="{7188D9F1-BC08-46D3-8710-A1BCFBD7A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8485" y="359623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1989" name="Rectangle 957">
            <a:extLst>
              <a:ext uri="{FF2B5EF4-FFF2-40B4-BE49-F238E27FC236}">
                <a16:creationId xmlns:a16="http://schemas.microsoft.com/office/drawing/2014/main" id="{0D965326-7EBC-4453-8F98-CA65FCF96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9379" y="359623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1990" name="Rectangle 958">
            <a:extLst>
              <a:ext uri="{FF2B5EF4-FFF2-40B4-BE49-F238E27FC236}">
                <a16:creationId xmlns:a16="http://schemas.microsoft.com/office/drawing/2014/main" id="{CCC3C5D1-16F9-450B-88E8-2659AEC32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274" y="359623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1991" name="Rectangle 959">
            <a:extLst>
              <a:ext uri="{FF2B5EF4-FFF2-40B4-BE49-F238E27FC236}">
                <a16:creationId xmlns:a16="http://schemas.microsoft.com/office/drawing/2014/main" id="{5B3B35E4-1995-458B-AC46-1053E283E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168" y="359623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1992" name="Rectangle 960">
            <a:extLst>
              <a:ext uri="{FF2B5EF4-FFF2-40B4-BE49-F238E27FC236}">
                <a16:creationId xmlns:a16="http://schemas.microsoft.com/office/drawing/2014/main" id="{3807A635-0DFF-496B-92CD-8479DA7A0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010" y="3596233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1993" name="Rectangle 961">
            <a:extLst>
              <a:ext uri="{FF2B5EF4-FFF2-40B4-BE49-F238E27FC236}">
                <a16:creationId xmlns:a16="http://schemas.microsoft.com/office/drawing/2014/main" id="{042F2172-4EA2-4B2E-86BD-E2F7D304B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016" y="3596233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1994" name="Rectangle 962">
            <a:extLst>
              <a:ext uri="{FF2B5EF4-FFF2-40B4-BE49-F238E27FC236}">
                <a16:creationId xmlns:a16="http://schemas.microsoft.com/office/drawing/2014/main" id="{AD126CD7-DE06-4E94-8FF4-E3184C413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023" y="3596233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1995" name="Line 963">
            <a:extLst>
              <a:ext uri="{FF2B5EF4-FFF2-40B4-BE49-F238E27FC236}">
                <a16:creationId xmlns:a16="http://schemas.microsoft.com/office/drawing/2014/main" id="{D4FE1DE9-F24B-4772-AEA2-D0D432BFE9D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874" y="1765742"/>
            <a:ext cx="0" cy="1774081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96" name="Line 964">
            <a:extLst>
              <a:ext uri="{FF2B5EF4-FFF2-40B4-BE49-F238E27FC236}">
                <a16:creationId xmlns:a16="http://schemas.microsoft.com/office/drawing/2014/main" id="{70EC9BBF-1F6A-4891-8981-50854895D7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3451175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97" name="Line 965">
            <a:extLst>
              <a:ext uri="{FF2B5EF4-FFF2-40B4-BE49-F238E27FC236}">
                <a16:creationId xmlns:a16="http://schemas.microsoft.com/office/drawing/2014/main" id="{AE9FAE87-5F6E-47C5-B796-65F339935C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3185235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98" name="Line 966">
            <a:extLst>
              <a:ext uri="{FF2B5EF4-FFF2-40B4-BE49-F238E27FC236}">
                <a16:creationId xmlns:a16="http://schemas.microsoft.com/office/drawing/2014/main" id="{15A586A7-534A-4067-A1FB-A3005C6E9C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2919297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99" name="Line 967">
            <a:extLst>
              <a:ext uri="{FF2B5EF4-FFF2-40B4-BE49-F238E27FC236}">
                <a16:creationId xmlns:a16="http://schemas.microsoft.com/office/drawing/2014/main" id="{A698C496-D31A-45F2-97AD-F088AF7B88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2652206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00" name="Line 968">
            <a:extLst>
              <a:ext uri="{FF2B5EF4-FFF2-40B4-BE49-F238E27FC236}">
                <a16:creationId xmlns:a16="http://schemas.microsoft.com/office/drawing/2014/main" id="{9978AEEC-9D5E-40F0-8469-F8941A99DF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2386266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01" name="Line 969">
            <a:extLst>
              <a:ext uri="{FF2B5EF4-FFF2-40B4-BE49-F238E27FC236}">
                <a16:creationId xmlns:a16="http://schemas.microsoft.com/office/drawing/2014/main" id="{5E2040EA-B1A0-4132-98EF-009FA46919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2120327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02" name="Line 970">
            <a:extLst>
              <a:ext uri="{FF2B5EF4-FFF2-40B4-BE49-F238E27FC236}">
                <a16:creationId xmlns:a16="http://schemas.microsoft.com/office/drawing/2014/main" id="{13D8D1D2-9079-44EA-B511-7A627D75FB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486" y="1854387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03" name="Rectangle 971">
            <a:extLst>
              <a:ext uri="{FF2B5EF4-FFF2-40B4-BE49-F238E27FC236}">
                <a16:creationId xmlns:a16="http://schemas.microsoft.com/office/drawing/2014/main" id="{07D31F90-9B5C-4CE4-9516-6F79ED0AC58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9015" y="2799023"/>
            <a:ext cx="5931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4" name="Rectangle 972">
            <a:extLst>
              <a:ext uri="{FF2B5EF4-FFF2-40B4-BE49-F238E27FC236}">
                <a16:creationId xmlns:a16="http://schemas.microsoft.com/office/drawing/2014/main" id="{A1B9FC59-E9B0-4D75-B2F0-487F1A134AE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8634" y="2756426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5" name="Rectangle 973">
            <a:extLst>
              <a:ext uri="{FF2B5EF4-FFF2-40B4-BE49-F238E27FC236}">
                <a16:creationId xmlns:a16="http://schemas.microsoft.com/office/drawing/2014/main" id="{46739492-80EA-437C-B5B7-504644398C2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3444" y="2731099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6" name="Rectangle 974">
            <a:extLst>
              <a:ext uri="{FF2B5EF4-FFF2-40B4-BE49-F238E27FC236}">
                <a16:creationId xmlns:a16="http://schemas.microsoft.com/office/drawing/2014/main" id="{A15BDD82-86F9-46FF-BAA1-68F0A42DE15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3444" y="2704621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7" name="Rectangle 975">
            <a:extLst>
              <a:ext uri="{FF2B5EF4-FFF2-40B4-BE49-F238E27FC236}">
                <a16:creationId xmlns:a16="http://schemas.microsoft.com/office/drawing/2014/main" id="{1D1502C5-7BA4-4F4B-8BD2-14529124849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6977" y="2681596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8" name="Rectangle 976">
            <a:extLst>
              <a:ext uri="{FF2B5EF4-FFF2-40B4-BE49-F238E27FC236}">
                <a16:creationId xmlns:a16="http://schemas.microsoft.com/office/drawing/2014/main" id="{D6F50350-AED4-41E8-80CB-FA03F167404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3352" y="2649360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9" name="Rectangle 977">
            <a:extLst>
              <a:ext uri="{FF2B5EF4-FFF2-40B4-BE49-F238E27FC236}">
                <a16:creationId xmlns:a16="http://schemas.microsoft.com/office/drawing/2014/main" id="{F1013C5C-CB41-4692-A2E5-89CE2F44A5B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8634" y="2606763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0" name="Rectangle 978">
            <a:extLst>
              <a:ext uri="{FF2B5EF4-FFF2-40B4-BE49-F238E27FC236}">
                <a16:creationId xmlns:a16="http://schemas.microsoft.com/office/drawing/2014/main" id="{93274B10-4EFE-4373-8243-03DB44051FA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5756" y="2571076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ja-JP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1" name="Rectangle 979">
            <a:extLst>
              <a:ext uri="{FF2B5EF4-FFF2-40B4-BE49-F238E27FC236}">
                <a16:creationId xmlns:a16="http://schemas.microsoft.com/office/drawing/2014/main" id="{245C1E91-AFC6-4FF1-AC8B-FD9D5532D8B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8634" y="2535386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2" name="Rectangle 980">
            <a:extLst>
              <a:ext uri="{FF2B5EF4-FFF2-40B4-BE49-F238E27FC236}">
                <a16:creationId xmlns:a16="http://schemas.microsoft.com/office/drawing/2014/main" id="{07388B17-0419-4A55-8FDA-D504E258D68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3444" y="2510059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3" name="Rectangle 981">
            <a:extLst>
              <a:ext uri="{FF2B5EF4-FFF2-40B4-BE49-F238E27FC236}">
                <a16:creationId xmlns:a16="http://schemas.microsoft.com/office/drawing/2014/main" id="{90DC102F-8B4F-42D3-9849-C5EB6D522C3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6977" y="2485883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4" name="Rectangle 982">
            <a:extLst>
              <a:ext uri="{FF2B5EF4-FFF2-40B4-BE49-F238E27FC236}">
                <a16:creationId xmlns:a16="http://schemas.microsoft.com/office/drawing/2014/main" id="{DC90762B-1988-4F4E-9D49-9CB7507EC20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3352" y="2453648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5" name="Rectangle 983">
            <a:extLst>
              <a:ext uri="{FF2B5EF4-FFF2-40B4-BE49-F238E27FC236}">
                <a16:creationId xmlns:a16="http://schemas.microsoft.com/office/drawing/2014/main" id="{F650C0C3-DAA9-4BCB-9A6C-1B1A624D968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15848" y="2419110"/>
            <a:ext cx="256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6" name="Rectangle 984">
            <a:extLst>
              <a:ext uri="{FF2B5EF4-FFF2-40B4-BE49-F238E27FC236}">
                <a16:creationId xmlns:a16="http://schemas.microsoft.com/office/drawing/2014/main" id="{7A04F606-D0A4-4D8E-8563-64F7A222A5D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5756" y="2389178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7" name="Rectangle 985">
            <a:extLst>
              <a:ext uri="{FF2B5EF4-FFF2-40B4-BE49-F238E27FC236}">
                <a16:creationId xmlns:a16="http://schemas.microsoft.com/office/drawing/2014/main" id="{527C2142-A3C9-4533-A285-5EC5E6E711A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5756" y="2350035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8" name="Rectangle 986">
            <a:extLst>
              <a:ext uri="{FF2B5EF4-FFF2-40B4-BE49-F238E27FC236}">
                <a16:creationId xmlns:a16="http://schemas.microsoft.com/office/drawing/2014/main" id="{9E986D0F-9790-46EF-B61D-969D208BFC5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03352" y="2310893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9" name="Rectangle 987">
            <a:extLst>
              <a:ext uri="{FF2B5EF4-FFF2-40B4-BE49-F238E27FC236}">
                <a16:creationId xmlns:a16="http://schemas.microsoft.com/office/drawing/2014/main" id="{11316716-A24D-45A8-98FB-6AEBDE396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54" y="1809489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2020" name="Rectangle 988">
            <a:extLst>
              <a:ext uri="{FF2B5EF4-FFF2-40B4-BE49-F238E27FC236}">
                <a16:creationId xmlns:a16="http://schemas.microsoft.com/office/drawing/2014/main" id="{BB677C66-1C21-4429-B7ED-60569E609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54" y="2075427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2021" name="Rectangle 989">
            <a:extLst>
              <a:ext uri="{FF2B5EF4-FFF2-40B4-BE49-F238E27FC236}">
                <a16:creationId xmlns:a16="http://schemas.microsoft.com/office/drawing/2014/main" id="{C6031018-E3E4-4A38-826E-3177BCBF0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54" y="2341367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2022" name="Rectangle 990">
            <a:extLst>
              <a:ext uri="{FF2B5EF4-FFF2-40B4-BE49-F238E27FC236}">
                <a16:creationId xmlns:a16="http://schemas.microsoft.com/office/drawing/2014/main" id="{366BCC9D-6F5C-40F2-9EA3-99CF8845C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54" y="260845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2023" name="Rectangle 991">
            <a:extLst>
              <a:ext uri="{FF2B5EF4-FFF2-40B4-BE49-F238E27FC236}">
                <a16:creationId xmlns:a16="http://schemas.microsoft.com/office/drawing/2014/main" id="{D51341BA-E453-44AA-9503-815DE7B97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54" y="287439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2024" name="Rectangle 992">
            <a:extLst>
              <a:ext uri="{FF2B5EF4-FFF2-40B4-BE49-F238E27FC236}">
                <a16:creationId xmlns:a16="http://schemas.microsoft.com/office/drawing/2014/main" id="{5BFC4926-A721-45E0-BE02-3D2BCBC6A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64" y="3141487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2025" name="Rectangle 993">
            <a:extLst>
              <a:ext uri="{FF2B5EF4-FFF2-40B4-BE49-F238E27FC236}">
                <a16:creationId xmlns:a16="http://schemas.microsoft.com/office/drawing/2014/main" id="{13C5403B-E44D-4A7C-8AFB-E8854E5B3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27" y="3407427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2026" name="Oval 994">
            <a:extLst>
              <a:ext uri="{FF2B5EF4-FFF2-40B4-BE49-F238E27FC236}">
                <a16:creationId xmlns:a16="http://schemas.microsoft.com/office/drawing/2014/main" id="{879169D3-B235-45FA-9205-C32E153D6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93" y="33786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27" name="Oval 995">
            <a:extLst>
              <a:ext uri="{FF2B5EF4-FFF2-40B4-BE49-F238E27FC236}">
                <a16:creationId xmlns:a16="http://schemas.microsoft.com/office/drawing/2014/main" id="{2393D111-0154-4274-B931-B9C70EA95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93" y="33786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28" name="Oval 996">
            <a:extLst>
              <a:ext uri="{FF2B5EF4-FFF2-40B4-BE49-F238E27FC236}">
                <a16:creationId xmlns:a16="http://schemas.microsoft.com/office/drawing/2014/main" id="{42A63EF8-7DE6-437D-9D39-8D43DB2FE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040" y="317717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29" name="Oval 997">
            <a:extLst>
              <a:ext uri="{FF2B5EF4-FFF2-40B4-BE49-F238E27FC236}">
                <a16:creationId xmlns:a16="http://schemas.microsoft.com/office/drawing/2014/main" id="{F0FA7A90-BBBF-42B2-B7AA-624B8A517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040" y="317717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0" name="Oval 998">
            <a:extLst>
              <a:ext uri="{FF2B5EF4-FFF2-40B4-BE49-F238E27FC236}">
                <a16:creationId xmlns:a16="http://schemas.microsoft.com/office/drawing/2014/main" id="{2A6E265C-BDA4-490C-9FA5-013B8D5A8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8325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1" name="Oval 999">
            <a:extLst>
              <a:ext uri="{FF2B5EF4-FFF2-40B4-BE49-F238E27FC236}">
                <a16:creationId xmlns:a16="http://schemas.microsoft.com/office/drawing/2014/main" id="{67B18EC7-62F2-46D1-93B1-7344C8FE9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8325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2" name="Oval 1000">
            <a:extLst>
              <a:ext uri="{FF2B5EF4-FFF2-40B4-BE49-F238E27FC236}">
                <a16:creationId xmlns:a16="http://schemas.microsoft.com/office/drawing/2014/main" id="{86A3F1CB-33CD-48FA-A5C3-B80DFF044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29" y="337749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3" name="Oval 1001">
            <a:extLst>
              <a:ext uri="{FF2B5EF4-FFF2-40B4-BE49-F238E27FC236}">
                <a16:creationId xmlns:a16="http://schemas.microsoft.com/office/drawing/2014/main" id="{A5676B0C-2B94-4F58-9CC2-634DE6052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29" y="337749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4" name="Oval 1002">
            <a:extLst>
              <a:ext uri="{FF2B5EF4-FFF2-40B4-BE49-F238E27FC236}">
                <a16:creationId xmlns:a16="http://schemas.microsoft.com/office/drawing/2014/main" id="{B231158E-EE41-42FF-908C-54FB72FB1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471" y="3248556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5" name="Oval 1003">
            <a:extLst>
              <a:ext uri="{FF2B5EF4-FFF2-40B4-BE49-F238E27FC236}">
                <a16:creationId xmlns:a16="http://schemas.microsoft.com/office/drawing/2014/main" id="{7E505F96-C30A-48DD-BCEA-E89714DA9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472" y="32485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6" name="Oval 1004">
            <a:extLst>
              <a:ext uri="{FF2B5EF4-FFF2-40B4-BE49-F238E27FC236}">
                <a16:creationId xmlns:a16="http://schemas.microsoft.com/office/drawing/2014/main" id="{04331E56-1D61-42B8-BD24-737E42553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80" y="337634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7" name="Oval 1005">
            <a:extLst>
              <a:ext uri="{FF2B5EF4-FFF2-40B4-BE49-F238E27FC236}">
                <a16:creationId xmlns:a16="http://schemas.microsoft.com/office/drawing/2014/main" id="{3CEF5A77-30B7-4904-A874-B13D3EE0A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80" y="337634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8" name="Oval 1006">
            <a:extLst>
              <a:ext uri="{FF2B5EF4-FFF2-40B4-BE49-F238E27FC236}">
                <a16:creationId xmlns:a16="http://schemas.microsoft.com/office/drawing/2014/main" id="{AA6C48AB-BAC9-49F1-A5E5-66D6EE394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04" y="335792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9" name="Oval 1007">
            <a:extLst>
              <a:ext uri="{FF2B5EF4-FFF2-40B4-BE49-F238E27FC236}">
                <a16:creationId xmlns:a16="http://schemas.microsoft.com/office/drawing/2014/main" id="{C9333CF5-5A36-43B9-B880-B73BCA6C5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04" y="33579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0" name="Oval 1008">
            <a:extLst>
              <a:ext uri="{FF2B5EF4-FFF2-40B4-BE49-F238E27FC236}">
                <a16:creationId xmlns:a16="http://schemas.microsoft.com/office/drawing/2014/main" id="{B05C5036-7736-437B-ACAC-9FBB87FE7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502" y="327503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1" name="Oval 1009">
            <a:extLst>
              <a:ext uri="{FF2B5EF4-FFF2-40B4-BE49-F238E27FC236}">
                <a16:creationId xmlns:a16="http://schemas.microsoft.com/office/drawing/2014/main" id="{A05CF11A-F36A-49E5-8D49-A3DD1CE64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502" y="327503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2" name="Oval 1010">
            <a:extLst>
              <a:ext uri="{FF2B5EF4-FFF2-40B4-BE49-F238E27FC236}">
                <a16:creationId xmlns:a16="http://schemas.microsoft.com/office/drawing/2014/main" id="{7D41FFCA-3BB0-4615-8FE9-5BE623DDA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83" y="336368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3" name="Oval 1011">
            <a:extLst>
              <a:ext uri="{FF2B5EF4-FFF2-40B4-BE49-F238E27FC236}">
                <a16:creationId xmlns:a16="http://schemas.microsoft.com/office/drawing/2014/main" id="{DAB10ECC-47BE-45E8-BF3C-F8B7346C2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934" y="3363682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4" name="Oval 1012">
            <a:extLst>
              <a:ext uri="{FF2B5EF4-FFF2-40B4-BE49-F238E27FC236}">
                <a16:creationId xmlns:a16="http://schemas.microsoft.com/office/drawing/2014/main" id="{68D21D15-B8B4-4C3D-B009-D8ECC3E92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7059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5" name="Oval 1013">
            <a:extLst>
              <a:ext uri="{FF2B5EF4-FFF2-40B4-BE49-F238E27FC236}">
                <a16:creationId xmlns:a16="http://schemas.microsoft.com/office/drawing/2014/main" id="{89667E0E-7DB1-4287-93A5-D87932200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69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6" name="Oval 1014">
            <a:extLst>
              <a:ext uri="{FF2B5EF4-FFF2-40B4-BE49-F238E27FC236}">
                <a16:creationId xmlns:a16="http://schemas.microsoft.com/office/drawing/2014/main" id="{687B30BB-0B6C-42E1-8B4A-C7103307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28" y="330727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7" name="Oval 1015">
            <a:extLst>
              <a:ext uri="{FF2B5EF4-FFF2-40B4-BE49-F238E27FC236}">
                <a16:creationId xmlns:a16="http://schemas.microsoft.com/office/drawing/2014/main" id="{4C04EAE1-8E08-42C1-BC9F-283435EEC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28" y="330727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8" name="Oval 1016">
            <a:extLst>
              <a:ext uri="{FF2B5EF4-FFF2-40B4-BE49-F238E27FC236}">
                <a16:creationId xmlns:a16="http://schemas.microsoft.com/office/drawing/2014/main" id="{5CF2D236-CBE1-4F10-98EA-12F52A296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2223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9" name="Oval 1017">
            <a:extLst>
              <a:ext uri="{FF2B5EF4-FFF2-40B4-BE49-F238E27FC236}">
                <a16:creationId xmlns:a16="http://schemas.microsoft.com/office/drawing/2014/main" id="{CF19E75F-D8E9-453C-A5A8-7EAE6C933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2223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0" name="Oval 1018">
            <a:extLst>
              <a:ext uri="{FF2B5EF4-FFF2-40B4-BE49-F238E27FC236}">
                <a16:creationId xmlns:a16="http://schemas.microsoft.com/office/drawing/2014/main" id="{AFE35DD6-37D6-4E19-B1F8-D5B5610B2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16" y="334756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1" name="Oval 1019">
            <a:extLst>
              <a:ext uri="{FF2B5EF4-FFF2-40B4-BE49-F238E27FC236}">
                <a16:creationId xmlns:a16="http://schemas.microsoft.com/office/drawing/2014/main" id="{AF9728BE-D9D1-4D21-83EC-723C26DAD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16" y="334756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2" name="Oval 1020">
            <a:extLst>
              <a:ext uri="{FF2B5EF4-FFF2-40B4-BE49-F238E27FC236}">
                <a16:creationId xmlns:a16="http://schemas.microsoft.com/office/drawing/2014/main" id="{66DC8338-4A32-4CB6-AFA3-1F806C2E4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869" y="329230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3" name="Oval 1021">
            <a:extLst>
              <a:ext uri="{FF2B5EF4-FFF2-40B4-BE49-F238E27FC236}">
                <a16:creationId xmlns:a16="http://schemas.microsoft.com/office/drawing/2014/main" id="{099EE64A-DB75-46E9-92B7-C22F67F75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869" y="329230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4" name="Oval 1022">
            <a:extLst>
              <a:ext uri="{FF2B5EF4-FFF2-40B4-BE49-F238E27FC236}">
                <a16:creationId xmlns:a16="http://schemas.microsoft.com/office/drawing/2014/main" id="{84E133C7-F709-4DA1-93F6-ED2C7CD66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08" y="332914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5" name="Oval 1023">
            <a:extLst>
              <a:ext uri="{FF2B5EF4-FFF2-40B4-BE49-F238E27FC236}">
                <a16:creationId xmlns:a16="http://schemas.microsoft.com/office/drawing/2014/main" id="{9AC9AB08-2DB8-456A-86D5-334557B4C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08" y="332799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6" name="Oval 1024">
            <a:extLst>
              <a:ext uri="{FF2B5EF4-FFF2-40B4-BE49-F238E27FC236}">
                <a16:creationId xmlns:a16="http://schemas.microsoft.com/office/drawing/2014/main" id="{7565E9E0-02D5-4765-BB52-B8EAD440D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79" y="336713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7" name="Oval 1025">
            <a:extLst>
              <a:ext uri="{FF2B5EF4-FFF2-40B4-BE49-F238E27FC236}">
                <a16:creationId xmlns:a16="http://schemas.microsoft.com/office/drawing/2014/main" id="{FDC98520-1C28-45DD-A94B-8D9BB336A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79" y="336713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8" name="Oval 1026">
            <a:extLst>
              <a:ext uri="{FF2B5EF4-FFF2-40B4-BE49-F238E27FC236}">
                <a16:creationId xmlns:a16="http://schemas.microsoft.com/office/drawing/2014/main" id="{AD4750B1-410A-43B4-9B06-DA905CCEF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249" y="33567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9" name="Oval 1027">
            <a:extLst>
              <a:ext uri="{FF2B5EF4-FFF2-40B4-BE49-F238E27FC236}">
                <a16:creationId xmlns:a16="http://schemas.microsoft.com/office/drawing/2014/main" id="{A4A61FF1-1A25-4B1D-9216-3022F4B0B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249" y="335562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0" name="Oval 1028">
            <a:extLst>
              <a:ext uri="{FF2B5EF4-FFF2-40B4-BE49-F238E27FC236}">
                <a16:creationId xmlns:a16="http://schemas.microsoft.com/office/drawing/2014/main" id="{EAD7D3FF-697C-4223-8F2E-8A4CB33B6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36" y="331648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1" name="Oval 1029">
            <a:extLst>
              <a:ext uri="{FF2B5EF4-FFF2-40B4-BE49-F238E27FC236}">
                <a16:creationId xmlns:a16="http://schemas.microsoft.com/office/drawing/2014/main" id="{0970DA69-8D76-4656-B180-6DFFE0DBD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36" y="331648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2" name="Oval 1030">
            <a:extLst>
              <a:ext uri="{FF2B5EF4-FFF2-40B4-BE49-F238E27FC236}">
                <a16:creationId xmlns:a16="http://schemas.microsoft.com/office/drawing/2014/main" id="{97487709-4BE2-430E-9A7C-C5F166F38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971" y="3383253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3" name="Oval 1031">
            <a:extLst>
              <a:ext uri="{FF2B5EF4-FFF2-40B4-BE49-F238E27FC236}">
                <a16:creationId xmlns:a16="http://schemas.microsoft.com/office/drawing/2014/main" id="{7058C18A-AC63-487E-9909-5D134ADEA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971" y="3383253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4" name="Oval 1032">
            <a:extLst>
              <a:ext uri="{FF2B5EF4-FFF2-40B4-BE49-F238E27FC236}">
                <a16:creationId xmlns:a16="http://schemas.microsoft.com/office/drawing/2014/main" id="{ED65AF02-E0A8-40FE-9271-B0DB8FD96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29805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5" name="Oval 1033">
            <a:extLst>
              <a:ext uri="{FF2B5EF4-FFF2-40B4-BE49-F238E27FC236}">
                <a16:creationId xmlns:a16="http://schemas.microsoft.com/office/drawing/2014/main" id="{F8D85E27-603D-4C51-8690-540B79E90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29805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6" name="Oval 1034">
            <a:extLst>
              <a:ext uri="{FF2B5EF4-FFF2-40B4-BE49-F238E27FC236}">
                <a16:creationId xmlns:a16="http://schemas.microsoft.com/office/drawing/2014/main" id="{B39A6666-CE51-478E-9C8C-86C781611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710" y="3264675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7" name="Oval 1035">
            <a:extLst>
              <a:ext uri="{FF2B5EF4-FFF2-40B4-BE49-F238E27FC236}">
                <a16:creationId xmlns:a16="http://schemas.microsoft.com/office/drawing/2014/main" id="{B5D8D367-0F56-494D-806A-A8D238F8D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710" y="3264675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8" name="Oval 1036">
            <a:extLst>
              <a:ext uri="{FF2B5EF4-FFF2-40B4-BE49-F238E27FC236}">
                <a16:creationId xmlns:a16="http://schemas.microsoft.com/office/drawing/2014/main" id="{54286804-3EF7-4057-988A-7715F17C2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06" y="33452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9" name="Oval 1037">
            <a:extLst>
              <a:ext uri="{FF2B5EF4-FFF2-40B4-BE49-F238E27FC236}">
                <a16:creationId xmlns:a16="http://schemas.microsoft.com/office/drawing/2014/main" id="{A9AE33DA-E4E6-4A23-9FF2-136143F69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06" y="33452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0" name="Oval 1038">
            <a:extLst>
              <a:ext uri="{FF2B5EF4-FFF2-40B4-BE49-F238E27FC236}">
                <a16:creationId xmlns:a16="http://schemas.microsoft.com/office/drawing/2014/main" id="{CEA11409-A337-4EE8-8B62-3CD2E61A3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039" y="335792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1" name="Oval 1039">
            <a:extLst>
              <a:ext uri="{FF2B5EF4-FFF2-40B4-BE49-F238E27FC236}">
                <a16:creationId xmlns:a16="http://schemas.microsoft.com/office/drawing/2014/main" id="{05E9FE2E-8669-442E-90A9-80DC379BB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039" y="335792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2" name="Oval 1040">
            <a:extLst>
              <a:ext uri="{FF2B5EF4-FFF2-40B4-BE49-F238E27FC236}">
                <a16:creationId xmlns:a16="http://schemas.microsoft.com/office/drawing/2014/main" id="{D63F4772-7C47-4866-8051-EE0BD2611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79" y="3371738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3" name="Oval 1041">
            <a:extLst>
              <a:ext uri="{FF2B5EF4-FFF2-40B4-BE49-F238E27FC236}">
                <a16:creationId xmlns:a16="http://schemas.microsoft.com/office/drawing/2014/main" id="{12A9121C-E4DC-4B3A-8F3F-369264EA5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79" y="3371738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4" name="Oval 1042">
            <a:extLst>
              <a:ext uri="{FF2B5EF4-FFF2-40B4-BE49-F238E27FC236}">
                <a16:creationId xmlns:a16="http://schemas.microsoft.com/office/drawing/2014/main" id="{2B566803-AFF3-490B-BF70-344AC63DF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101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5" name="Oval 1043">
            <a:extLst>
              <a:ext uri="{FF2B5EF4-FFF2-40B4-BE49-F238E27FC236}">
                <a16:creationId xmlns:a16="http://schemas.microsoft.com/office/drawing/2014/main" id="{B247F78D-75AF-4756-B4D4-2721418B4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101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6" name="Oval 1044">
            <a:extLst>
              <a:ext uri="{FF2B5EF4-FFF2-40B4-BE49-F238E27FC236}">
                <a16:creationId xmlns:a16="http://schemas.microsoft.com/office/drawing/2014/main" id="{04AF4B40-9CBC-4120-8507-0F003DA21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935" y="325546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7" name="Oval 1045">
            <a:extLst>
              <a:ext uri="{FF2B5EF4-FFF2-40B4-BE49-F238E27FC236}">
                <a16:creationId xmlns:a16="http://schemas.microsoft.com/office/drawing/2014/main" id="{18FE1F14-DCC3-49F5-BA9B-77EAE7070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935" y="325546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8" name="Oval 1046">
            <a:extLst>
              <a:ext uri="{FF2B5EF4-FFF2-40B4-BE49-F238E27FC236}">
                <a16:creationId xmlns:a16="http://schemas.microsoft.com/office/drawing/2014/main" id="{482629F5-EA06-47BA-B2CF-DA9C6584D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02" y="332914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9" name="Oval 1047">
            <a:extLst>
              <a:ext uri="{FF2B5EF4-FFF2-40B4-BE49-F238E27FC236}">
                <a16:creationId xmlns:a16="http://schemas.microsoft.com/office/drawing/2014/main" id="{CC0E3C99-E6A8-435D-A577-A97994E22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02" y="332914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0" name="Oval 1048">
            <a:extLst>
              <a:ext uri="{FF2B5EF4-FFF2-40B4-BE49-F238E27FC236}">
                <a16:creationId xmlns:a16="http://schemas.microsoft.com/office/drawing/2014/main" id="{8E5E6F69-C94B-40A5-8E39-9A7FCE6DF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844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1" name="Oval 1049">
            <a:extLst>
              <a:ext uri="{FF2B5EF4-FFF2-40B4-BE49-F238E27FC236}">
                <a16:creationId xmlns:a16="http://schemas.microsoft.com/office/drawing/2014/main" id="{9AC61F9D-348E-4076-8DE9-A33794331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8440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2" name="Oval 1050">
            <a:extLst>
              <a:ext uri="{FF2B5EF4-FFF2-40B4-BE49-F238E27FC236}">
                <a16:creationId xmlns:a16="http://schemas.microsoft.com/office/drawing/2014/main" id="{741DE1B8-14C2-40E7-8ED9-5631CE2A3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51" y="33890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3" name="Oval 1051">
            <a:extLst>
              <a:ext uri="{FF2B5EF4-FFF2-40B4-BE49-F238E27FC236}">
                <a16:creationId xmlns:a16="http://schemas.microsoft.com/office/drawing/2014/main" id="{06745E83-90D4-4A3D-B7D7-45004D5C2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51" y="33890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4" name="Oval 1052">
            <a:extLst>
              <a:ext uri="{FF2B5EF4-FFF2-40B4-BE49-F238E27FC236}">
                <a16:creationId xmlns:a16="http://schemas.microsoft.com/office/drawing/2014/main" id="{E2B0B52B-E97C-421D-B0B2-895D6A0E9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2" y="335331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5" name="Oval 1053">
            <a:extLst>
              <a:ext uri="{FF2B5EF4-FFF2-40B4-BE49-F238E27FC236}">
                <a16:creationId xmlns:a16="http://schemas.microsoft.com/office/drawing/2014/main" id="{49A82767-904C-4ACD-8BEB-DE4DFF930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2" y="335331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6" name="Oval 1054">
            <a:extLst>
              <a:ext uri="{FF2B5EF4-FFF2-40B4-BE49-F238E27FC236}">
                <a16:creationId xmlns:a16="http://schemas.microsoft.com/office/drawing/2014/main" id="{F96329F9-767D-4D90-A2C7-FDA235B57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1" y="3298059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7" name="Oval 1055">
            <a:extLst>
              <a:ext uri="{FF2B5EF4-FFF2-40B4-BE49-F238E27FC236}">
                <a16:creationId xmlns:a16="http://schemas.microsoft.com/office/drawing/2014/main" id="{77265DEE-7824-4C0A-ABB4-F5C159268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3" y="329805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8" name="Oval 1056">
            <a:extLst>
              <a:ext uri="{FF2B5EF4-FFF2-40B4-BE49-F238E27FC236}">
                <a16:creationId xmlns:a16="http://schemas.microsoft.com/office/drawing/2014/main" id="{AADE7AD1-3C28-4805-9962-BC758C0E8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2223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9" name="Oval 1057">
            <a:extLst>
              <a:ext uri="{FF2B5EF4-FFF2-40B4-BE49-F238E27FC236}">
                <a16:creationId xmlns:a16="http://schemas.microsoft.com/office/drawing/2014/main" id="{AF391801-07E6-438A-B745-71CE9CCC1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2223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0" name="Oval 1058">
            <a:extLst>
              <a:ext uri="{FF2B5EF4-FFF2-40B4-BE49-F238E27FC236}">
                <a16:creationId xmlns:a16="http://schemas.microsoft.com/office/drawing/2014/main" id="{BAB45AB8-2AA2-43E6-B3DC-35AF43EC7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585" y="322783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1" name="Oval 1059">
            <a:extLst>
              <a:ext uri="{FF2B5EF4-FFF2-40B4-BE49-F238E27FC236}">
                <a16:creationId xmlns:a16="http://schemas.microsoft.com/office/drawing/2014/main" id="{4DF49EFB-03D3-4E52-B87F-D3242E3A9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585" y="322783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2" name="Oval 1060">
            <a:extLst>
              <a:ext uri="{FF2B5EF4-FFF2-40B4-BE49-F238E27FC236}">
                <a16:creationId xmlns:a16="http://schemas.microsoft.com/office/drawing/2014/main" id="{CC937779-A652-4D41-A2D1-C31DDF748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17" y="335562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3" name="Oval 1061">
            <a:extLst>
              <a:ext uri="{FF2B5EF4-FFF2-40B4-BE49-F238E27FC236}">
                <a16:creationId xmlns:a16="http://schemas.microsoft.com/office/drawing/2014/main" id="{35CF0C16-0EC0-4326-8EA5-B208D4D2C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17" y="335562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4" name="Oval 1062">
            <a:extLst>
              <a:ext uri="{FF2B5EF4-FFF2-40B4-BE49-F238E27FC236}">
                <a16:creationId xmlns:a16="http://schemas.microsoft.com/office/drawing/2014/main" id="{D355CD15-EC5F-470B-9BBE-A2C76B008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510" y="335907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5" name="Oval 1063">
            <a:extLst>
              <a:ext uri="{FF2B5EF4-FFF2-40B4-BE49-F238E27FC236}">
                <a16:creationId xmlns:a16="http://schemas.microsoft.com/office/drawing/2014/main" id="{23F2E188-6799-4475-96F7-56D80DB32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510" y="335907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6" name="Oval 1064">
            <a:extLst>
              <a:ext uri="{FF2B5EF4-FFF2-40B4-BE49-F238E27FC236}">
                <a16:creationId xmlns:a16="http://schemas.microsoft.com/office/drawing/2014/main" id="{B69A7D78-59DE-4F4C-A8E7-587F87DBF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34" y="33395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7" name="Oval 1065">
            <a:extLst>
              <a:ext uri="{FF2B5EF4-FFF2-40B4-BE49-F238E27FC236}">
                <a16:creationId xmlns:a16="http://schemas.microsoft.com/office/drawing/2014/main" id="{7E5F9C9B-EA6F-4C3A-9F86-4A1F896FC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34" y="333950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8" name="Oval 1066">
            <a:extLst>
              <a:ext uri="{FF2B5EF4-FFF2-40B4-BE49-F238E27FC236}">
                <a16:creationId xmlns:a16="http://schemas.microsoft.com/office/drawing/2014/main" id="{128FA1FC-2317-4491-A5F9-EA5A66639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710" y="3299212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9" name="Oval 1067">
            <a:extLst>
              <a:ext uri="{FF2B5EF4-FFF2-40B4-BE49-F238E27FC236}">
                <a16:creationId xmlns:a16="http://schemas.microsoft.com/office/drawing/2014/main" id="{F18BAE34-315C-456E-862C-0FE413466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710" y="3299212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0" name="Oval 1068">
            <a:extLst>
              <a:ext uri="{FF2B5EF4-FFF2-40B4-BE49-F238E27FC236}">
                <a16:creationId xmlns:a16="http://schemas.microsoft.com/office/drawing/2014/main" id="{664F3DC9-D469-4401-8FDD-0C685110C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659" y="316681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1" name="Oval 1069">
            <a:extLst>
              <a:ext uri="{FF2B5EF4-FFF2-40B4-BE49-F238E27FC236}">
                <a16:creationId xmlns:a16="http://schemas.microsoft.com/office/drawing/2014/main" id="{7B50CEE8-5318-4ABE-9DEF-5F4FD7253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659" y="316681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2" name="Oval 1070">
            <a:extLst>
              <a:ext uri="{FF2B5EF4-FFF2-40B4-BE49-F238E27FC236}">
                <a16:creationId xmlns:a16="http://schemas.microsoft.com/office/drawing/2014/main" id="{F231230F-D87B-43E1-8E96-3BCAD8766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75" y="336368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3" name="Oval 1071">
            <a:extLst>
              <a:ext uri="{FF2B5EF4-FFF2-40B4-BE49-F238E27FC236}">
                <a16:creationId xmlns:a16="http://schemas.microsoft.com/office/drawing/2014/main" id="{CD3F6A98-9C0C-421D-BB2D-CCA7219D3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927" y="3362529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4" name="Oval 1072">
            <a:extLst>
              <a:ext uri="{FF2B5EF4-FFF2-40B4-BE49-F238E27FC236}">
                <a16:creationId xmlns:a16="http://schemas.microsoft.com/office/drawing/2014/main" id="{48F8F010-449B-4049-B1D6-FB1A78812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637" y="332568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5" name="Oval 1073">
            <a:extLst>
              <a:ext uri="{FF2B5EF4-FFF2-40B4-BE49-F238E27FC236}">
                <a16:creationId xmlns:a16="http://schemas.microsoft.com/office/drawing/2014/main" id="{61FD97F7-3354-4CB3-9BFF-24F1106E6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637" y="332568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6" name="Oval 1074">
            <a:extLst>
              <a:ext uri="{FF2B5EF4-FFF2-40B4-BE49-F238E27FC236}">
                <a16:creationId xmlns:a16="http://schemas.microsoft.com/office/drawing/2014/main" id="{3382ABF2-652D-42CD-82F4-653304782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2684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7" name="Oval 1075">
            <a:extLst>
              <a:ext uri="{FF2B5EF4-FFF2-40B4-BE49-F238E27FC236}">
                <a16:creationId xmlns:a16="http://schemas.microsoft.com/office/drawing/2014/main" id="{3AC87260-48A4-4006-B561-0ABCC2D13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2684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8" name="Oval 1076">
            <a:extLst>
              <a:ext uri="{FF2B5EF4-FFF2-40B4-BE49-F238E27FC236}">
                <a16:creationId xmlns:a16="http://schemas.microsoft.com/office/drawing/2014/main" id="{F38AF47F-296B-437B-B5EC-546CFEEFB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190" y="31115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9" name="Oval 1077">
            <a:extLst>
              <a:ext uri="{FF2B5EF4-FFF2-40B4-BE49-F238E27FC236}">
                <a16:creationId xmlns:a16="http://schemas.microsoft.com/office/drawing/2014/main" id="{DE8F6667-440C-426E-B784-C4A0B3893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190" y="31115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0" name="Oval 1078">
            <a:extLst>
              <a:ext uri="{FF2B5EF4-FFF2-40B4-BE49-F238E27FC236}">
                <a16:creationId xmlns:a16="http://schemas.microsoft.com/office/drawing/2014/main" id="{AFE1869F-88FE-4D4F-8AC7-C71B68244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1" name="Oval 1079">
            <a:extLst>
              <a:ext uri="{FF2B5EF4-FFF2-40B4-BE49-F238E27FC236}">
                <a16:creationId xmlns:a16="http://schemas.microsoft.com/office/drawing/2014/main" id="{540F755B-169F-486A-B557-70F462E9B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2" name="Oval 1080">
            <a:extLst>
              <a:ext uri="{FF2B5EF4-FFF2-40B4-BE49-F238E27FC236}">
                <a16:creationId xmlns:a16="http://schemas.microsoft.com/office/drawing/2014/main" id="{2CE9BFEE-E989-447C-98D8-875B369C3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98" y="329230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3" name="Oval 1081">
            <a:extLst>
              <a:ext uri="{FF2B5EF4-FFF2-40B4-BE49-F238E27FC236}">
                <a16:creationId xmlns:a16="http://schemas.microsoft.com/office/drawing/2014/main" id="{91091C11-1363-462A-AF22-7412DE65B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98" y="329230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4" name="Oval 1082">
            <a:extLst>
              <a:ext uri="{FF2B5EF4-FFF2-40B4-BE49-F238E27FC236}">
                <a16:creationId xmlns:a16="http://schemas.microsoft.com/office/drawing/2014/main" id="{7481073B-68BC-4533-9E63-692F93BCF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878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5" name="Oval 1083">
            <a:extLst>
              <a:ext uri="{FF2B5EF4-FFF2-40B4-BE49-F238E27FC236}">
                <a16:creationId xmlns:a16="http://schemas.microsoft.com/office/drawing/2014/main" id="{4DD121A5-245F-4787-AFD0-8FA5FD24C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878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6" name="Oval 1084">
            <a:extLst>
              <a:ext uri="{FF2B5EF4-FFF2-40B4-BE49-F238E27FC236}">
                <a16:creationId xmlns:a16="http://schemas.microsoft.com/office/drawing/2014/main" id="{2157460E-9E11-4324-90EF-239BA753A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920" y="326697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7" name="Oval 1085">
            <a:extLst>
              <a:ext uri="{FF2B5EF4-FFF2-40B4-BE49-F238E27FC236}">
                <a16:creationId xmlns:a16="http://schemas.microsoft.com/office/drawing/2014/main" id="{589363E5-A834-4626-9C4D-8F73FE6C9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920" y="326697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8" name="Oval 1086">
            <a:extLst>
              <a:ext uri="{FF2B5EF4-FFF2-40B4-BE49-F238E27FC236}">
                <a16:creationId xmlns:a16="http://schemas.microsoft.com/office/drawing/2014/main" id="{A15E4EDD-0343-4A17-8E6A-0CD91EFB2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680" y="3351016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9" name="Oval 1087">
            <a:extLst>
              <a:ext uri="{FF2B5EF4-FFF2-40B4-BE49-F238E27FC236}">
                <a16:creationId xmlns:a16="http://schemas.microsoft.com/office/drawing/2014/main" id="{404AE581-D64B-43A7-9298-EC1907C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680" y="3351016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0" name="Oval 1088">
            <a:extLst>
              <a:ext uri="{FF2B5EF4-FFF2-40B4-BE49-F238E27FC236}">
                <a16:creationId xmlns:a16="http://schemas.microsoft.com/office/drawing/2014/main" id="{D44EDF9C-924C-494B-9D23-BFA308E12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197" y="336368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1" name="Oval 1089">
            <a:extLst>
              <a:ext uri="{FF2B5EF4-FFF2-40B4-BE49-F238E27FC236}">
                <a16:creationId xmlns:a16="http://schemas.microsoft.com/office/drawing/2014/main" id="{69124885-385E-4A43-8F61-EECC10CF8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197" y="336368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2" name="Oval 1090">
            <a:extLst>
              <a:ext uri="{FF2B5EF4-FFF2-40B4-BE49-F238E27FC236}">
                <a16:creationId xmlns:a16="http://schemas.microsoft.com/office/drawing/2014/main" id="{217CF099-28AE-43C8-AAEB-D361767E8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19" y="336483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3" name="Oval 1091">
            <a:extLst>
              <a:ext uri="{FF2B5EF4-FFF2-40B4-BE49-F238E27FC236}">
                <a16:creationId xmlns:a16="http://schemas.microsoft.com/office/drawing/2014/main" id="{3F865B8A-D953-464C-80D1-255F2B18F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19" y="336483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4" name="Oval 1092">
            <a:extLst>
              <a:ext uri="{FF2B5EF4-FFF2-40B4-BE49-F238E27FC236}">
                <a16:creationId xmlns:a16="http://schemas.microsoft.com/office/drawing/2014/main" id="{4A65DC96-7321-4B97-B3C3-B20C9DC0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786" y="333259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5" name="Oval 1093">
            <a:extLst>
              <a:ext uri="{FF2B5EF4-FFF2-40B4-BE49-F238E27FC236}">
                <a16:creationId xmlns:a16="http://schemas.microsoft.com/office/drawing/2014/main" id="{7757B984-6817-4388-993D-39354850B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786" y="333259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6" name="Oval 1094">
            <a:extLst>
              <a:ext uri="{FF2B5EF4-FFF2-40B4-BE49-F238E27FC236}">
                <a16:creationId xmlns:a16="http://schemas.microsoft.com/office/drawing/2014/main" id="{BF01940C-BEF5-4E83-A77A-3A77AA20D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26" y="336022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7" name="Oval 1095">
            <a:extLst>
              <a:ext uri="{FF2B5EF4-FFF2-40B4-BE49-F238E27FC236}">
                <a16:creationId xmlns:a16="http://schemas.microsoft.com/office/drawing/2014/main" id="{9D557EAF-4ADA-45F8-9C6E-31B4543E0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26" y="336022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8" name="Oval 1096">
            <a:extLst>
              <a:ext uri="{FF2B5EF4-FFF2-40B4-BE49-F238E27FC236}">
                <a16:creationId xmlns:a16="http://schemas.microsoft.com/office/drawing/2014/main" id="{50D0CC84-A763-4EF3-A5FF-F3794DC99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15" y="32117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9" name="Oval 1097">
            <a:extLst>
              <a:ext uri="{FF2B5EF4-FFF2-40B4-BE49-F238E27FC236}">
                <a16:creationId xmlns:a16="http://schemas.microsoft.com/office/drawing/2014/main" id="{53E7D13B-C078-4897-880C-69E45DCBB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15" y="32117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0" name="Oval 1098">
            <a:extLst>
              <a:ext uri="{FF2B5EF4-FFF2-40B4-BE49-F238E27FC236}">
                <a16:creationId xmlns:a16="http://schemas.microsoft.com/office/drawing/2014/main" id="{4221B897-B182-4EE3-B3AF-BE8A49D25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614" y="329000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1" name="Oval 1099">
            <a:extLst>
              <a:ext uri="{FF2B5EF4-FFF2-40B4-BE49-F238E27FC236}">
                <a16:creationId xmlns:a16="http://schemas.microsoft.com/office/drawing/2014/main" id="{40912C57-1BEE-4B4A-BE25-B5110CEB4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614" y="329000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2" name="Oval 1100">
            <a:extLst>
              <a:ext uri="{FF2B5EF4-FFF2-40B4-BE49-F238E27FC236}">
                <a16:creationId xmlns:a16="http://schemas.microsoft.com/office/drawing/2014/main" id="{E2D8B9AF-C9D0-4842-9D49-0F2EC373E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1878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3" name="Oval 1101">
            <a:extLst>
              <a:ext uri="{FF2B5EF4-FFF2-40B4-BE49-F238E27FC236}">
                <a16:creationId xmlns:a16="http://schemas.microsoft.com/office/drawing/2014/main" id="{ADE18D51-CEFF-4332-9594-D94A504E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1878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4" name="Oval 1102">
            <a:extLst>
              <a:ext uri="{FF2B5EF4-FFF2-40B4-BE49-F238E27FC236}">
                <a16:creationId xmlns:a16="http://schemas.microsoft.com/office/drawing/2014/main" id="{A04E7A53-63C9-45E3-9338-19D337864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21" y="336137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5" name="Oval 1103">
            <a:extLst>
              <a:ext uri="{FF2B5EF4-FFF2-40B4-BE49-F238E27FC236}">
                <a16:creationId xmlns:a16="http://schemas.microsoft.com/office/drawing/2014/main" id="{8593CB5D-B335-48E5-8104-1A3796703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21" y="336137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6" name="Oval 1104">
            <a:extLst>
              <a:ext uri="{FF2B5EF4-FFF2-40B4-BE49-F238E27FC236}">
                <a16:creationId xmlns:a16="http://schemas.microsoft.com/office/drawing/2014/main" id="{4E3649DC-19A9-4877-AD33-D66909F75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68" y="337173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7" name="Oval 1105">
            <a:extLst>
              <a:ext uri="{FF2B5EF4-FFF2-40B4-BE49-F238E27FC236}">
                <a16:creationId xmlns:a16="http://schemas.microsoft.com/office/drawing/2014/main" id="{90854753-2FD2-4187-A16E-6765CA36F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68" y="337173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8" name="Oval 1106">
            <a:extLst>
              <a:ext uri="{FF2B5EF4-FFF2-40B4-BE49-F238E27FC236}">
                <a16:creationId xmlns:a16="http://schemas.microsoft.com/office/drawing/2014/main" id="{89324377-D321-4801-94D0-F9D392A8B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720" y="317142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9" name="Freeform 1107">
            <a:extLst>
              <a:ext uri="{FF2B5EF4-FFF2-40B4-BE49-F238E27FC236}">
                <a16:creationId xmlns:a16="http://schemas.microsoft.com/office/drawing/2014/main" id="{838EF406-C3DF-4EED-98BA-5F8D40CB3327}"/>
              </a:ext>
            </a:extLst>
          </p:cNvPr>
          <p:cNvSpPr>
            <a:spLocks/>
          </p:cNvSpPr>
          <p:nvPr/>
        </p:nvSpPr>
        <p:spPr bwMode="auto">
          <a:xfrm>
            <a:off x="904720" y="3171421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0" name="Oval 1108">
            <a:extLst>
              <a:ext uri="{FF2B5EF4-FFF2-40B4-BE49-F238E27FC236}">
                <a16:creationId xmlns:a16="http://schemas.microsoft.com/office/drawing/2014/main" id="{EB4570D2-A882-4076-9AB6-B2A286BC7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7289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1" name="Oval 1109">
            <a:extLst>
              <a:ext uri="{FF2B5EF4-FFF2-40B4-BE49-F238E27FC236}">
                <a16:creationId xmlns:a16="http://schemas.microsoft.com/office/drawing/2014/main" id="{7D23F2E4-BF73-464D-98FE-AF7A33A3F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15" y="337289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2" name="Oval 1110">
            <a:extLst>
              <a:ext uri="{FF2B5EF4-FFF2-40B4-BE49-F238E27FC236}">
                <a16:creationId xmlns:a16="http://schemas.microsoft.com/office/drawing/2014/main" id="{72D72B58-EAA9-4732-B5F3-5513E1F52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0727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3" name="Oval 1111">
            <a:extLst>
              <a:ext uri="{FF2B5EF4-FFF2-40B4-BE49-F238E27FC236}">
                <a16:creationId xmlns:a16="http://schemas.microsoft.com/office/drawing/2014/main" id="{5856B034-2F95-4ACF-B5E3-551639A2D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0" y="330727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4" name="Oval 1112">
            <a:extLst>
              <a:ext uri="{FF2B5EF4-FFF2-40B4-BE49-F238E27FC236}">
                <a16:creationId xmlns:a16="http://schemas.microsoft.com/office/drawing/2014/main" id="{341A7B55-7F07-4016-8784-B19DE3E4E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3490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5" name="Oval 1113">
            <a:extLst>
              <a:ext uri="{FF2B5EF4-FFF2-40B4-BE49-F238E27FC236}">
                <a16:creationId xmlns:a16="http://schemas.microsoft.com/office/drawing/2014/main" id="{8293B206-834D-4A23-85EA-39408A4A9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3490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6" name="Oval 1114">
            <a:extLst>
              <a:ext uri="{FF2B5EF4-FFF2-40B4-BE49-F238E27FC236}">
                <a16:creationId xmlns:a16="http://schemas.microsoft.com/office/drawing/2014/main" id="{4161363B-44D4-4AF7-86D8-3399B6E19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2569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7" name="Oval 1115">
            <a:extLst>
              <a:ext uri="{FF2B5EF4-FFF2-40B4-BE49-F238E27FC236}">
                <a16:creationId xmlns:a16="http://schemas.microsoft.com/office/drawing/2014/main" id="{B3D70E12-18ED-4CA5-BF63-C276BBBF6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2569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8" name="Oval 1116">
            <a:extLst>
              <a:ext uri="{FF2B5EF4-FFF2-40B4-BE49-F238E27FC236}">
                <a16:creationId xmlns:a16="http://schemas.microsoft.com/office/drawing/2014/main" id="{4DA372C7-A15E-4A23-ADC6-3CA851933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28194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9" name="Oval 1117">
            <a:extLst>
              <a:ext uri="{FF2B5EF4-FFF2-40B4-BE49-F238E27FC236}">
                <a16:creationId xmlns:a16="http://schemas.microsoft.com/office/drawing/2014/main" id="{A82B8AC9-A5C7-479A-BC7B-428F915DB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28194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0" name="Oval 1118">
            <a:extLst>
              <a:ext uri="{FF2B5EF4-FFF2-40B4-BE49-F238E27FC236}">
                <a16:creationId xmlns:a16="http://schemas.microsoft.com/office/drawing/2014/main" id="{9AEC463C-21DE-4FA8-80B6-7538E9CCC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2914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1" name="Oval 1119">
            <a:extLst>
              <a:ext uri="{FF2B5EF4-FFF2-40B4-BE49-F238E27FC236}">
                <a16:creationId xmlns:a16="http://schemas.microsoft.com/office/drawing/2014/main" id="{F57A4FEF-062E-42E2-97F6-624292BAF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7" y="332914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2" name="Oval 1120">
            <a:extLst>
              <a:ext uri="{FF2B5EF4-FFF2-40B4-BE49-F238E27FC236}">
                <a16:creationId xmlns:a16="http://schemas.microsoft.com/office/drawing/2014/main" id="{2F314BBB-37EB-41AD-939C-36A60C9B3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2" y="335792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3" name="Oval 1121">
            <a:extLst>
              <a:ext uri="{FF2B5EF4-FFF2-40B4-BE49-F238E27FC236}">
                <a16:creationId xmlns:a16="http://schemas.microsoft.com/office/drawing/2014/main" id="{8FC36301-20A5-4B60-84AF-BC2211153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2" y="33579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4" name="Oval 1122">
            <a:extLst>
              <a:ext uri="{FF2B5EF4-FFF2-40B4-BE49-F238E27FC236}">
                <a16:creationId xmlns:a16="http://schemas.microsoft.com/office/drawing/2014/main" id="{0CBF686D-C43E-4723-B0B3-51781E41A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97" y="320941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5" name="Oval 1123">
            <a:extLst>
              <a:ext uri="{FF2B5EF4-FFF2-40B4-BE49-F238E27FC236}">
                <a16:creationId xmlns:a16="http://schemas.microsoft.com/office/drawing/2014/main" id="{D68DD98C-CE9D-494B-916B-1DA45E9A6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97" y="320941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6" name="Oval 1124">
            <a:extLst>
              <a:ext uri="{FF2B5EF4-FFF2-40B4-BE49-F238E27FC236}">
                <a16:creationId xmlns:a16="http://schemas.microsoft.com/office/drawing/2014/main" id="{8CF568BF-5749-4791-B36B-613C42AEC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0" y="332569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7" name="Oval 1125">
            <a:extLst>
              <a:ext uri="{FF2B5EF4-FFF2-40B4-BE49-F238E27FC236}">
                <a16:creationId xmlns:a16="http://schemas.microsoft.com/office/drawing/2014/main" id="{2F059029-7D23-4B82-AC22-042C802C7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0" y="332569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8" name="Oval 1126">
            <a:extLst>
              <a:ext uri="{FF2B5EF4-FFF2-40B4-BE49-F238E27FC236}">
                <a16:creationId xmlns:a16="http://schemas.microsoft.com/office/drawing/2014/main" id="{E32426B8-CE03-4828-AABE-2D330BF8D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279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9" name="Oval 1127">
            <a:extLst>
              <a:ext uri="{FF2B5EF4-FFF2-40B4-BE49-F238E27FC236}">
                <a16:creationId xmlns:a16="http://schemas.microsoft.com/office/drawing/2014/main" id="{2A9A648E-9D16-496B-8EA0-229408DFD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279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0" name="Oval 1128">
            <a:extLst>
              <a:ext uri="{FF2B5EF4-FFF2-40B4-BE49-F238E27FC236}">
                <a16:creationId xmlns:a16="http://schemas.microsoft.com/office/drawing/2014/main" id="{61E00180-0386-4BDC-B965-E70DC7452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59" y="33821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1" name="Oval 1129">
            <a:extLst>
              <a:ext uri="{FF2B5EF4-FFF2-40B4-BE49-F238E27FC236}">
                <a16:creationId xmlns:a16="http://schemas.microsoft.com/office/drawing/2014/main" id="{085D34D3-E621-4E6B-AF30-9A50F6BEA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59" y="338210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2" name="Oval 1130">
            <a:extLst>
              <a:ext uri="{FF2B5EF4-FFF2-40B4-BE49-F238E27FC236}">
                <a16:creationId xmlns:a16="http://schemas.microsoft.com/office/drawing/2014/main" id="{EF2C2753-C9DB-4159-B38C-56F4E6B39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00" y="331187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3" name="Oval 1131">
            <a:extLst>
              <a:ext uri="{FF2B5EF4-FFF2-40B4-BE49-F238E27FC236}">
                <a16:creationId xmlns:a16="http://schemas.microsoft.com/office/drawing/2014/main" id="{DCC4E4A7-6282-4EE0-8213-A8AA487AA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00" y="331187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4" name="Oval 1132">
            <a:extLst>
              <a:ext uri="{FF2B5EF4-FFF2-40B4-BE49-F238E27FC236}">
                <a16:creationId xmlns:a16="http://schemas.microsoft.com/office/drawing/2014/main" id="{92FE0381-6CB4-49B2-A97A-7C34F498D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845" y="32715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5" name="Oval 1133">
            <a:extLst>
              <a:ext uri="{FF2B5EF4-FFF2-40B4-BE49-F238E27FC236}">
                <a16:creationId xmlns:a16="http://schemas.microsoft.com/office/drawing/2014/main" id="{206A9A21-634D-41DD-B6A3-CAB334F4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845" y="32715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6" name="Oval 1134">
            <a:extLst>
              <a:ext uri="{FF2B5EF4-FFF2-40B4-BE49-F238E27FC236}">
                <a16:creationId xmlns:a16="http://schemas.microsoft.com/office/drawing/2014/main" id="{7263688E-8F2B-4CEF-9519-C957A63CB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7" y="334871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7" name="Oval 1135">
            <a:extLst>
              <a:ext uri="{FF2B5EF4-FFF2-40B4-BE49-F238E27FC236}">
                <a16:creationId xmlns:a16="http://schemas.microsoft.com/office/drawing/2014/main" id="{95EC6825-90FB-42C7-88C3-80CA1F1A1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7" y="334871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8" name="Oval 1136">
            <a:extLst>
              <a:ext uri="{FF2B5EF4-FFF2-40B4-BE49-F238E27FC236}">
                <a16:creationId xmlns:a16="http://schemas.microsoft.com/office/drawing/2014/main" id="{8277D395-62BE-4C65-A6AC-9D9567FBF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0" y="33038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9" name="Oval 1137">
            <a:extLst>
              <a:ext uri="{FF2B5EF4-FFF2-40B4-BE49-F238E27FC236}">
                <a16:creationId xmlns:a16="http://schemas.microsoft.com/office/drawing/2014/main" id="{7B940C24-2057-4F88-8192-57AA1B726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0" y="33038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0" name="Oval 1138">
            <a:extLst>
              <a:ext uri="{FF2B5EF4-FFF2-40B4-BE49-F238E27FC236}">
                <a16:creationId xmlns:a16="http://schemas.microsoft.com/office/drawing/2014/main" id="{E13BBC2A-E76B-43A3-9D9B-AA1DF917C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2" y="336483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1" name="Oval 1139">
            <a:extLst>
              <a:ext uri="{FF2B5EF4-FFF2-40B4-BE49-F238E27FC236}">
                <a16:creationId xmlns:a16="http://schemas.microsoft.com/office/drawing/2014/main" id="{6E2FCC24-7001-4150-86D8-515551231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2" y="336483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2" name="Oval 1140">
            <a:extLst>
              <a:ext uri="{FF2B5EF4-FFF2-40B4-BE49-F238E27FC236}">
                <a16:creationId xmlns:a16="http://schemas.microsoft.com/office/drawing/2014/main" id="{089AE96C-07DA-4B39-B9A0-6F3AB155A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980" y="329345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3" name="Oval 1141">
            <a:extLst>
              <a:ext uri="{FF2B5EF4-FFF2-40B4-BE49-F238E27FC236}">
                <a16:creationId xmlns:a16="http://schemas.microsoft.com/office/drawing/2014/main" id="{CC6F89B1-469E-4EC8-A4EC-F9A5BF05A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031" y="3293454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4" name="Oval 1142">
            <a:extLst>
              <a:ext uri="{FF2B5EF4-FFF2-40B4-BE49-F238E27FC236}">
                <a16:creationId xmlns:a16="http://schemas.microsoft.com/office/drawing/2014/main" id="{993F2712-044F-4B58-A7DD-C62B418B0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89" y="327964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5" name="Oval 1143">
            <a:extLst>
              <a:ext uri="{FF2B5EF4-FFF2-40B4-BE49-F238E27FC236}">
                <a16:creationId xmlns:a16="http://schemas.microsoft.com/office/drawing/2014/main" id="{87D33F18-F80F-49A5-9DAA-4DEB8ABA9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89" y="327964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6" name="Oval 1144">
            <a:extLst>
              <a:ext uri="{FF2B5EF4-FFF2-40B4-BE49-F238E27FC236}">
                <a16:creationId xmlns:a16="http://schemas.microsoft.com/office/drawing/2014/main" id="{6B9DAEDF-0200-4A7A-9C09-BA7E545B2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532" y="332453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77" name="Oval 1146">
            <a:extLst>
              <a:ext uri="{FF2B5EF4-FFF2-40B4-BE49-F238E27FC236}">
                <a16:creationId xmlns:a16="http://schemas.microsoft.com/office/drawing/2014/main" id="{6255991C-C38E-4E75-B758-DB43B6260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532" y="332453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78" name="Oval 1147">
            <a:extLst>
              <a:ext uri="{FF2B5EF4-FFF2-40B4-BE49-F238E27FC236}">
                <a16:creationId xmlns:a16="http://schemas.microsoft.com/office/drawing/2014/main" id="{4944FB91-7EE7-4D1B-BF5C-174009EE1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332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79" name="Oval 1148">
            <a:extLst>
              <a:ext uri="{FF2B5EF4-FFF2-40B4-BE49-F238E27FC236}">
                <a16:creationId xmlns:a16="http://schemas.microsoft.com/office/drawing/2014/main" id="{8FE17884-7D35-4016-B59D-27CF5C290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332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0" name="Oval 1149">
            <a:extLst>
              <a:ext uri="{FF2B5EF4-FFF2-40B4-BE49-F238E27FC236}">
                <a16:creationId xmlns:a16="http://schemas.microsoft.com/office/drawing/2014/main" id="{BD7A3A7C-9DC3-49CE-AA1D-61F3E0D14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472" y="3270430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1" name="Oval 1150">
            <a:extLst>
              <a:ext uri="{FF2B5EF4-FFF2-40B4-BE49-F238E27FC236}">
                <a16:creationId xmlns:a16="http://schemas.microsoft.com/office/drawing/2014/main" id="{AAF1B6C0-E360-44F7-A0FA-9C4F8E9F9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473" y="327043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2" name="Oval 1151">
            <a:extLst>
              <a:ext uri="{FF2B5EF4-FFF2-40B4-BE49-F238E27FC236}">
                <a16:creationId xmlns:a16="http://schemas.microsoft.com/office/drawing/2014/main" id="{63E166CC-89A7-4B45-A220-E3840EAFA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219" y="332453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3" name="Oval 1152">
            <a:extLst>
              <a:ext uri="{FF2B5EF4-FFF2-40B4-BE49-F238E27FC236}">
                <a16:creationId xmlns:a16="http://schemas.microsoft.com/office/drawing/2014/main" id="{2F278307-958E-4997-BDE9-1F2522793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219" y="332453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4" name="Oval 1153">
            <a:extLst>
              <a:ext uri="{FF2B5EF4-FFF2-40B4-BE49-F238E27FC236}">
                <a16:creationId xmlns:a16="http://schemas.microsoft.com/office/drawing/2014/main" id="{431FDC6C-258C-457D-84B1-26E343245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9075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5" name="Oval 1154">
            <a:extLst>
              <a:ext uri="{FF2B5EF4-FFF2-40B4-BE49-F238E27FC236}">
                <a16:creationId xmlns:a16="http://schemas.microsoft.com/office/drawing/2014/main" id="{D0047000-F44F-44DA-A23A-FE10002EB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59075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6" name="Oval 1155">
            <a:extLst>
              <a:ext uri="{FF2B5EF4-FFF2-40B4-BE49-F238E27FC236}">
                <a16:creationId xmlns:a16="http://schemas.microsoft.com/office/drawing/2014/main" id="{FB522691-5063-4425-BD20-151BC89D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71" y="329460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7" name="Oval 1156">
            <a:extLst>
              <a:ext uri="{FF2B5EF4-FFF2-40B4-BE49-F238E27FC236}">
                <a16:creationId xmlns:a16="http://schemas.microsoft.com/office/drawing/2014/main" id="{17CF2497-79FB-4334-A0B6-37B9EB7D7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71" y="329460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8" name="Oval 1157">
            <a:extLst>
              <a:ext uri="{FF2B5EF4-FFF2-40B4-BE49-F238E27FC236}">
                <a16:creationId xmlns:a16="http://schemas.microsoft.com/office/drawing/2014/main" id="{6CC816D0-15ED-48FF-9309-FA866815E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980" y="324625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9" name="Oval 1158">
            <a:extLst>
              <a:ext uri="{FF2B5EF4-FFF2-40B4-BE49-F238E27FC236}">
                <a16:creationId xmlns:a16="http://schemas.microsoft.com/office/drawing/2014/main" id="{3DCC6637-747B-4FDB-BC2D-EF59D9534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031" y="3246253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0" name="Oval 1159">
            <a:extLst>
              <a:ext uri="{FF2B5EF4-FFF2-40B4-BE49-F238E27FC236}">
                <a16:creationId xmlns:a16="http://schemas.microsoft.com/office/drawing/2014/main" id="{6C711467-9B4A-4EC3-9BDD-C41A22249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681" y="3348716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1" name="Oval 1160">
            <a:extLst>
              <a:ext uri="{FF2B5EF4-FFF2-40B4-BE49-F238E27FC236}">
                <a16:creationId xmlns:a16="http://schemas.microsoft.com/office/drawing/2014/main" id="{EE339FEF-E439-4F82-AF6F-215530FE9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681" y="3348716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2" name="Oval 1161">
            <a:extLst>
              <a:ext uri="{FF2B5EF4-FFF2-40B4-BE49-F238E27FC236}">
                <a16:creationId xmlns:a16="http://schemas.microsoft.com/office/drawing/2014/main" id="{A400CCE6-8E08-421D-BA23-4E46DEB68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68" y="336253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3" name="Oval 1162">
            <a:extLst>
              <a:ext uri="{FF2B5EF4-FFF2-40B4-BE49-F238E27FC236}">
                <a16:creationId xmlns:a16="http://schemas.microsoft.com/office/drawing/2014/main" id="{F6CBB96A-87E0-432D-B09F-13AD2A976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68" y="336253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4" name="Oval 1163">
            <a:extLst>
              <a:ext uri="{FF2B5EF4-FFF2-40B4-BE49-F238E27FC236}">
                <a16:creationId xmlns:a16="http://schemas.microsoft.com/office/drawing/2014/main" id="{A967DCF5-BFA3-4C52-A300-D6FE770D5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19" y="327043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5" name="Oval 1164">
            <a:extLst>
              <a:ext uri="{FF2B5EF4-FFF2-40B4-BE49-F238E27FC236}">
                <a16:creationId xmlns:a16="http://schemas.microsoft.com/office/drawing/2014/main" id="{0BAE900C-1A08-4F78-93B7-2D2726CBA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19" y="327043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6" name="Oval 1165">
            <a:extLst>
              <a:ext uri="{FF2B5EF4-FFF2-40B4-BE49-F238E27FC236}">
                <a16:creationId xmlns:a16="http://schemas.microsoft.com/office/drawing/2014/main" id="{68393798-7D9E-4397-9F0F-5E2283FA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11" y="323934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7" name="Oval 1166">
            <a:extLst>
              <a:ext uri="{FF2B5EF4-FFF2-40B4-BE49-F238E27FC236}">
                <a16:creationId xmlns:a16="http://schemas.microsoft.com/office/drawing/2014/main" id="{A8B37E4E-BA35-464D-8265-0EB210A19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11" y="323934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8" name="Oval 1167">
            <a:extLst>
              <a:ext uri="{FF2B5EF4-FFF2-40B4-BE49-F238E27FC236}">
                <a16:creationId xmlns:a16="http://schemas.microsoft.com/office/drawing/2014/main" id="{344F428C-324E-4159-86DE-C13B190D1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764" y="319214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9" name="Oval 1168">
            <a:extLst>
              <a:ext uri="{FF2B5EF4-FFF2-40B4-BE49-F238E27FC236}">
                <a16:creationId xmlns:a16="http://schemas.microsoft.com/office/drawing/2014/main" id="{A00F6BC5-244A-4EAA-8816-57CB6EA13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764" y="319214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0" name="Oval 1169">
            <a:extLst>
              <a:ext uri="{FF2B5EF4-FFF2-40B4-BE49-F238E27FC236}">
                <a16:creationId xmlns:a16="http://schemas.microsoft.com/office/drawing/2014/main" id="{91F347AD-346F-40F2-A401-7053EEC56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594" y="275121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1" name="Oval 1170">
            <a:extLst>
              <a:ext uri="{FF2B5EF4-FFF2-40B4-BE49-F238E27FC236}">
                <a16:creationId xmlns:a16="http://schemas.microsoft.com/office/drawing/2014/main" id="{E7E4563B-CD70-4713-9710-51D7CC4F7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594" y="275121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2" name="Oval 1171">
            <a:extLst>
              <a:ext uri="{FF2B5EF4-FFF2-40B4-BE49-F238E27FC236}">
                <a16:creationId xmlns:a16="http://schemas.microsoft.com/office/drawing/2014/main" id="{3FE9D8CE-8F86-41F4-A9F8-2EF9FD392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3" name="Oval 1172">
            <a:extLst>
              <a:ext uri="{FF2B5EF4-FFF2-40B4-BE49-F238E27FC236}">
                <a16:creationId xmlns:a16="http://schemas.microsoft.com/office/drawing/2014/main" id="{93558A4A-4417-4899-BAC6-BE8BC633F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4" name="Oval 1173">
            <a:extLst>
              <a:ext uri="{FF2B5EF4-FFF2-40B4-BE49-F238E27FC236}">
                <a16:creationId xmlns:a16="http://schemas.microsoft.com/office/drawing/2014/main" id="{4EAB2E2A-4797-44FB-83ED-029F20D5A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496" y="317142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5" name="Oval 1174">
            <a:extLst>
              <a:ext uri="{FF2B5EF4-FFF2-40B4-BE49-F238E27FC236}">
                <a16:creationId xmlns:a16="http://schemas.microsoft.com/office/drawing/2014/main" id="{433F0BFC-47D5-42FF-BD92-0E81B4A2B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496" y="317142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6" name="Oval 1175">
            <a:extLst>
              <a:ext uri="{FF2B5EF4-FFF2-40B4-BE49-F238E27FC236}">
                <a16:creationId xmlns:a16="http://schemas.microsoft.com/office/drawing/2014/main" id="{1A0B43CB-0099-4F1E-A49B-C14E603F3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348" y="28053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7" name="Oval 1176">
            <a:extLst>
              <a:ext uri="{FF2B5EF4-FFF2-40B4-BE49-F238E27FC236}">
                <a16:creationId xmlns:a16="http://schemas.microsoft.com/office/drawing/2014/main" id="{A2F63040-2F7F-4863-BD51-D734DFDF8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399" y="2805324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8" name="Oval 1177">
            <a:extLst>
              <a:ext uri="{FF2B5EF4-FFF2-40B4-BE49-F238E27FC236}">
                <a16:creationId xmlns:a16="http://schemas.microsoft.com/office/drawing/2014/main" id="{10B290FF-1D75-4126-A9C8-1021DFBBF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9744" y="289742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9" name="Oval 1178">
            <a:extLst>
              <a:ext uri="{FF2B5EF4-FFF2-40B4-BE49-F238E27FC236}">
                <a16:creationId xmlns:a16="http://schemas.microsoft.com/office/drawing/2014/main" id="{65CDBECC-216C-4440-BB72-C41FDE5AA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9744" y="28974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0" name="Oval 1179">
            <a:extLst>
              <a:ext uri="{FF2B5EF4-FFF2-40B4-BE49-F238E27FC236}">
                <a16:creationId xmlns:a16="http://schemas.microsoft.com/office/drawing/2014/main" id="{1D526138-98A4-4F2E-A4B4-8AC1446B2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026" y="31058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1" name="Oval 1180">
            <a:extLst>
              <a:ext uri="{FF2B5EF4-FFF2-40B4-BE49-F238E27FC236}">
                <a16:creationId xmlns:a16="http://schemas.microsoft.com/office/drawing/2014/main" id="{82722D53-D7B7-4C7B-9D16-79198A677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026" y="310464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2" name="Oval 1181">
            <a:extLst>
              <a:ext uri="{FF2B5EF4-FFF2-40B4-BE49-F238E27FC236}">
                <a16:creationId xmlns:a16="http://schemas.microsoft.com/office/drawing/2014/main" id="{4773D53B-AA9A-4923-AEDE-70263DC93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973" y="31909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3" name="Oval 1182">
            <a:extLst>
              <a:ext uri="{FF2B5EF4-FFF2-40B4-BE49-F238E27FC236}">
                <a16:creationId xmlns:a16="http://schemas.microsoft.com/office/drawing/2014/main" id="{ADD43045-B92E-483D-B4A5-E7D2ACAD5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973" y="31909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4" name="Oval 1183">
            <a:extLst>
              <a:ext uri="{FF2B5EF4-FFF2-40B4-BE49-F238E27FC236}">
                <a16:creationId xmlns:a16="http://schemas.microsoft.com/office/drawing/2014/main" id="{B0C6B429-CF81-4BEA-91F5-B4A7E8908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55" y="327964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5" name="Oval 1184">
            <a:extLst>
              <a:ext uri="{FF2B5EF4-FFF2-40B4-BE49-F238E27FC236}">
                <a16:creationId xmlns:a16="http://schemas.microsoft.com/office/drawing/2014/main" id="{64856CB5-3BF4-4FD9-A044-844428140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55" y="327964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6" name="Oval 1185">
            <a:extLst>
              <a:ext uri="{FF2B5EF4-FFF2-40B4-BE49-F238E27FC236}">
                <a16:creationId xmlns:a16="http://schemas.microsoft.com/office/drawing/2014/main" id="{EA013410-FD02-4329-930A-B949608FB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100" y="323934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7" name="Oval 1186">
            <a:extLst>
              <a:ext uri="{FF2B5EF4-FFF2-40B4-BE49-F238E27FC236}">
                <a16:creationId xmlns:a16="http://schemas.microsoft.com/office/drawing/2014/main" id="{3A56789B-3F00-4462-9771-7BF92317C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100" y="323934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8" name="Oval 1187">
            <a:extLst>
              <a:ext uri="{FF2B5EF4-FFF2-40B4-BE49-F238E27FC236}">
                <a16:creationId xmlns:a16="http://schemas.microsoft.com/office/drawing/2014/main" id="{95ADCE53-D49B-460C-B4B3-F18F0D8B1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414" y="319559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9" name="Oval 1188">
            <a:extLst>
              <a:ext uri="{FF2B5EF4-FFF2-40B4-BE49-F238E27FC236}">
                <a16:creationId xmlns:a16="http://schemas.microsoft.com/office/drawing/2014/main" id="{2EF0416A-0ABA-4137-ACEE-9FBE57CB5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465" y="3195598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0" name="Oval 1189">
            <a:extLst>
              <a:ext uri="{FF2B5EF4-FFF2-40B4-BE49-F238E27FC236}">
                <a16:creationId xmlns:a16="http://schemas.microsoft.com/office/drawing/2014/main" id="{0F60F23A-A1AD-4A83-8A4B-ABB85C2D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085" y="324164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1" name="Oval 1190">
            <a:extLst>
              <a:ext uri="{FF2B5EF4-FFF2-40B4-BE49-F238E27FC236}">
                <a16:creationId xmlns:a16="http://schemas.microsoft.com/office/drawing/2014/main" id="{33980628-AEF6-4349-87E7-9990F8EDE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085" y="324164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2" name="Oval 1191">
            <a:extLst>
              <a:ext uri="{FF2B5EF4-FFF2-40B4-BE49-F238E27FC236}">
                <a16:creationId xmlns:a16="http://schemas.microsoft.com/office/drawing/2014/main" id="{93C323B8-4856-4E31-AEE1-AE89CFAAA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705" y="303672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3" name="Oval 1192">
            <a:extLst>
              <a:ext uri="{FF2B5EF4-FFF2-40B4-BE49-F238E27FC236}">
                <a16:creationId xmlns:a16="http://schemas.microsoft.com/office/drawing/2014/main" id="{F4F10942-59DA-4AC2-96B7-7D65B1CB9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705" y="303672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4" name="Oval 1193">
            <a:extLst>
              <a:ext uri="{FF2B5EF4-FFF2-40B4-BE49-F238E27FC236}">
                <a16:creationId xmlns:a16="http://schemas.microsoft.com/office/drawing/2014/main" id="{A9FE6557-6C69-490A-85D4-15DC7084B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316" y="293887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5" name="Oval 1194">
            <a:extLst>
              <a:ext uri="{FF2B5EF4-FFF2-40B4-BE49-F238E27FC236}">
                <a16:creationId xmlns:a16="http://schemas.microsoft.com/office/drawing/2014/main" id="{B60F6735-2BE2-4A68-AC53-6F0E24A59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316" y="293887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6" name="Oval 1195">
            <a:extLst>
              <a:ext uri="{FF2B5EF4-FFF2-40B4-BE49-F238E27FC236}">
                <a16:creationId xmlns:a16="http://schemas.microsoft.com/office/drawing/2014/main" id="{CEA67DC4-7BDD-4280-8F95-85D8591A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48" y="32117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7" name="Oval 1196">
            <a:extLst>
              <a:ext uri="{FF2B5EF4-FFF2-40B4-BE49-F238E27FC236}">
                <a16:creationId xmlns:a16="http://schemas.microsoft.com/office/drawing/2014/main" id="{1083536B-CE59-4429-AD09-7DC0E5663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48" y="32117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8" name="Oval 1197">
            <a:extLst>
              <a:ext uri="{FF2B5EF4-FFF2-40B4-BE49-F238E27FC236}">
                <a16:creationId xmlns:a16="http://schemas.microsoft.com/office/drawing/2014/main" id="{F0D2DCFC-CDF6-4EBE-8D29-EFCC74BD6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808" y="339591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9" name="Oval 1198">
            <a:extLst>
              <a:ext uri="{FF2B5EF4-FFF2-40B4-BE49-F238E27FC236}">
                <a16:creationId xmlns:a16="http://schemas.microsoft.com/office/drawing/2014/main" id="{4B936E3E-7AD3-449A-B950-255A20A7E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808" y="339591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0" name="Oval 1199">
            <a:extLst>
              <a:ext uri="{FF2B5EF4-FFF2-40B4-BE49-F238E27FC236}">
                <a16:creationId xmlns:a16="http://schemas.microsoft.com/office/drawing/2014/main" id="{4A8F6945-B8E4-4280-84BF-70940B287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75" y="336713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1" name="Oval 1200">
            <a:extLst>
              <a:ext uri="{FF2B5EF4-FFF2-40B4-BE49-F238E27FC236}">
                <a16:creationId xmlns:a16="http://schemas.microsoft.com/office/drawing/2014/main" id="{DF09325A-0227-49CE-8185-23F42FC98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75" y="336713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2" name="Oval 1201">
            <a:extLst>
              <a:ext uri="{FF2B5EF4-FFF2-40B4-BE49-F238E27FC236}">
                <a16:creationId xmlns:a16="http://schemas.microsoft.com/office/drawing/2014/main" id="{F2C93FCC-4F27-4526-AA7A-5066E7FB1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05" y="322898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3" name="Oval 1202">
            <a:extLst>
              <a:ext uri="{FF2B5EF4-FFF2-40B4-BE49-F238E27FC236}">
                <a16:creationId xmlns:a16="http://schemas.microsoft.com/office/drawing/2014/main" id="{62377CD0-1275-48EC-A3BE-0C2532263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05" y="32289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4" name="Oval 1203">
            <a:extLst>
              <a:ext uri="{FF2B5EF4-FFF2-40B4-BE49-F238E27FC236}">
                <a16:creationId xmlns:a16="http://schemas.microsoft.com/office/drawing/2014/main" id="{61AD8B15-2186-4B1C-9CB9-B86728A27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153" y="308968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5" name="Oval 1204">
            <a:extLst>
              <a:ext uri="{FF2B5EF4-FFF2-40B4-BE49-F238E27FC236}">
                <a16:creationId xmlns:a16="http://schemas.microsoft.com/office/drawing/2014/main" id="{04E42B6A-0A71-429D-9297-4925D7D87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153" y="308968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6" name="Oval 1205">
            <a:extLst>
              <a:ext uri="{FF2B5EF4-FFF2-40B4-BE49-F238E27FC236}">
                <a16:creationId xmlns:a16="http://schemas.microsoft.com/office/drawing/2014/main" id="{DB394AE5-4D7E-4ABD-ABEA-28E3A20CB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1" y="332223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7" name="Oval 1206">
            <a:extLst>
              <a:ext uri="{FF2B5EF4-FFF2-40B4-BE49-F238E27FC236}">
                <a16:creationId xmlns:a16="http://schemas.microsoft.com/office/drawing/2014/main" id="{0DB95DA8-0181-4053-A5B3-0ADDDB043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1" y="332223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8" name="Oval 1207">
            <a:extLst>
              <a:ext uri="{FF2B5EF4-FFF2-40B4-BE49-F238E27FC236}">
                <a16:creationId xmlns:a16="http://schemas.microsoft.com/office/drawing/2014/main" id="{BEFA6639-00B8-4BE6-92CE-90DBDC72A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19" y="31979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9" name="Oval 1208">
            <a:extLst>
              <a:ext uri="{FF2B5EF4-FFF2-40B4-BE49-F238E27FC236}">
                <a16:creationId xmlns:a16="http://schemas.microsoft.com/office/drawing/2014/main" id="{0B32C810-515B-4517-A234-61418EBA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19" y="319790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0" name="Oval 1209">
            <a:extLst>
              <a:ext uri="{FF2B5EF4-FFF2-40B4-BE49-F238E27FC236}">
                <a16:creationId xmlns:a16="http://schemas.microsoft.com/office/drawing/2014/main" id="{5DDA9541-2BD1-47CF-AB4F-986E277C0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54" y="32853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1" name="Oval 1210">
            <a:extLst>
              <a:ext uri="{FF2B5EF4-FFF2-40B4-BE49-F238E27FC236}">
                <a16:creationId xmlns:a16="http://schemas.microsoft.com/office/drawing/2014/main" id="{26B79F51-7EDD-444C-9EE2-4A55CD825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54" y="328539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2" name="Oval 1211">
            <a:extLst>
              <a:ext uri="{FF2B5EF4-FFF2-40B4-BE49-F238E27FC236}">
                <a16:creationId xmlns:a16="http://schemas.microsoft.com/office/drawing/2014/main" id="{5A1A84AE-85F8-477B-B77B-9A5D2EB0E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038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3" name="Oval 1212">
            <a:extLst>
              <a:ext uri="{FF2B5EF4-FFF2-40B4-BE49-F238E27FC236}">
                <a16:creationId xmlns:a16="http://schemas.microsoft.com/office/drawing/2014/main" id="{E566A522-E22B-4773-A54E-A015A1BD1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1" y="33038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4" name="Oval 1213">
            <a:extLst>
              <a:ext uri="{FF2B5EF4-FFF2-40B4-BE49-F238E27FC236}">
                <a16:creationId xmlns:a16="http://schemas.microsoft.com/office/drawing/2014/main" id="{8EC30177-4772-4F4F-840E-CF06277FD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36" y="333605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5" name="Oval 1214">
            <a:extLst>
              <a:ext uri="{FF2B5EF4-FFF2-40B4-BE49-F238E27FC236}">
                <a16:creationId xmlns:a16="http://schemas.microsoft.com/office/drawing/2014/main" id="{AF06FDBF-A07B-40CD-BD2D-6C07E0E56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36" y="333605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6" name="Oval 1215">
            <a:extLst>
              <a:ext uri="{FF2B5EF4-FFF2-40B4-BE49-F238E27FC236}">
                <a16:creationId xmlns:a16="http://schemas.microsoft.com/office/drawing/2014/main" id="{642D5301-41C4-4BD5-8AF3-B81B83789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94" y="337519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7" name="Oval 1216">
            <a:extLst>
              <a:ext uri="{FF2B5EF4-FFF2-40B4-BE49-F238E27FC236}">
                <a16:creationId xmlns:a16="http://schemas.microsoft.com/office/drawing/2014/main" id="{0789CAF9-35D9-41D7-A9B7-5FB904093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94" y="337519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8" name="Oval 1217">
            <a:extLst>
              <a:ext uri="{FF2B5EF4-FFF2-40B4-BE49-F238E27FC236}">
                <a16:creationId xmlns:a16="http://schemas.microsoft.com/office/drawing/2014/main" id="{AEF3E65D-5ED7-4F47-8980-B3CA9C344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079" y="257622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9" name="Oval 1218">
            <a:extLst>
              <a:ext uri="{FF2B5EF4-FFF2-40B4-BE49-F238E27FC236}">
                <a16:creationId xmlns:a16="http://schemas.microsoft.com/office/drawing/2014/main" id="{39449195-FB1E-481B-94E0-D65B73660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079" y="25762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0" name="Oval 1219">
            <a:extLst>
              <a:ext uri="{FF2B5EF4-FFF2-40B4-BE49-F238E27FC236}">
                <a16:creationId xmlns:a16="http://schemas.microsoft.com/office/drawing/2014/main" id="{1EF050F8-2DDD-48F5-BC84-8B107C6CF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83" y="335562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1" name="Oval 1220">
            <a:extLst>
              <a:ext uri="{FF2B5EF4-FFF2-40B4-BE49-F238E27FC236}">
                <a16:creationId xmlns:a16="http://schemas.microsoft.com/office/drawing/2014/main" id="{C44E1FFF-847B-418E-BE1F-BF235AB28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935" y="3355623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2" name="Oval 1221">
            <a:extLst>
              <a:ext uri="{FF2B5EF4-FFF2-40B4-BE49-F238E27FC236}">
                <a16:creationId xmlns:a16="http://schemas.microsoft.com/office/drawing/2014/main" id="{28A23A18-11A9-45F9-BD5B-D558F0261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33748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3" name="Oval 1222">
            <a:extLst>
              <a:ext uri="{FF2B5EF4-FFF2-40B4-BE49-F238E27FC236}">
                <a16:creationId xmlns:a16="http://schemas.microsoft.com/office/drawing/2014/main" id="{BACF133D-C0EB-4D00-A606-4D60A7E20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33748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4" name="Oval 1223">
            <a:extLst>
              <a:ext uri="{FF2B5EF4-FFF2-40B4-BE49-F238E27FC236}">
                <a16:creationId xmlns:a16="http://schemas.microsoft.com/office/drawing/2014/main" id="{8F46839A-7F3E-495A-8EA0-ECB7E24A0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108" y="332108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5" name="Oval 1224">
            <a:extLst>
              <a:ext uri="{FF2B5EF4-FFF2-40B4-BE49-F238E27FC236}">
                <a16:creationId xmlns:a16="http://schemas.microsoft.com/office/drawing/2014/main" id="{C5503947-490B-4D6F-94B7-49D3F1CBF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108" y="332108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6" name="Oval 1225">
            <a:extLst>
              <a:ext uri="{FF2B5EF4-FFF2-40B4-BE49-F238E27FC236}">
                <a16:creationId xmlns:a16="http://schemas.microsoft.com/office/drawing/2014/main" id="{837FF44F-7116-459A-B6CE-D8FB7CB35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09" y="324625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7" name="Oval 1226">
            <a:extLst>
              <a:ext uri="{FF2B5EF4-FFF2-40B4-BE49-F238E27FC236}">
                <a16:creationId xmlns:a16="http://schemas.microsoft.com/office/drawing/2014/main" id="{AC572DC5-7500-4131-87D8-CDC1049D0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09" y="324625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8" name="Oval 1227">
            <a:extLst>
              <a:ext uri="{FF2B5EF4-FFF2-40B4-BE49-F238E27FC236}">
                <a16:creationId xmlns:a16="http://schemas.microsoft.com/office/drawing/2014/main" id="{76E00F53-8FA1-486F-B3C7-906B663F7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34" y="338210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9" name="Oval 1228">
            <a:extLst>
              <a:ext uri="{FF2B5EF4-FFF2-40B4-BE49-F238E27FC236}">
                <a16:creationId xmlns:a16="http://schemas.microsoft.com/office/drawing/2014/main" id="{9A9BF1E2-A7A0-4796-A101-228A8B9E5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34" y="338210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0" name="Oval 1229">
            <a:extLst>
              <a:ext uri="{FF2B5EF4-FFF2-40B4-BE49-F238E27FC236}">
                <a16:creationId xmlns:a16="http://schemas.microsoft.com/office/drawing/2014/main" id="{C3C0E721-2BF3-404D-BD32-3AFD3BFC5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43" y="33890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1" name="Oval 1230">
            <a:extLst>
              <a:ext uri="{FF2B5EF4-FFF2-40B4-BE49-F238E27FC236}">
                <a16:creationId xmlns:a16="http://schemas.microsoft.com/office/drawing/2014/main" id="{9EEABF8B-96C1-4EEB-BB9C-0EDFC161C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43" y="33890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2" name="Oval 1231">
            <a:extLst>
              <a:ext uri="{FF2B5EF4-FFF2-40B4-BE49-F238E27FC236}">
                <a16:creationId xmlns:a16="http://schemas.microsoft.com/office/drawing/2014/main" id="{8803AE80-A935-446C-BB5F-575F1E520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249" y="333835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3" name="Oval 1232">
            <a:extLst>
              <a:ext uri="{FF2B5EF4-FFF2-40B4-BE49-F238E27FC236}">
                <a16:creationId xmlns:a16="http://schemas.microsoft.com/office/drawing/2014/main" id="{20BD861F-E9CC-494D-AE4B-F83628347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249" y="333835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4" name="Oval 1233">
            <a:extLst>
              <a:ext uri="{FF2B5EF4-FFF2-40B4-BE49-F238E27FC236}">
                <a16:creationId xmlns:a16="http://schemas.microsoft.com/office/drawing/2014/main" id="{142ECE76-5F9A-46F5-B872-43CC3FAF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22" y="316796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5" name="Oval 1234">
            <a:extLst>
              <a:ext uri="{FF2B5EF4-FFF2-40B4-BE49-F238E27FC236}">
                <a16:creationId xmlns:a16="http://schemas.microsoft.com/office/drawing/2014/main" id="{E50624B0-52B9-4971-89C8-7F23D82E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22" y="316796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6" name="Oval 1235">
            <a:extLst>
              <a:ext uri="{FF2B5EF4-FFF2-40B4-BE49-F238E27FC236}">
                <a16:creationId xmlns:a16="http://schemas.microsoft.com/office/drawing/2014/main" id="{87031627-4BF3-4B0A-8718-8625541C5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181" y="338210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7" name="Oval 1236">
            <a:extLst>
              <a:ext uri="{FF2B5EF4-FFF2-40B4-BE49-F238E27FC236}">
                <a16:creationId xmlns:a16="http://schemas.microsoft.com/office/drawing/2014/main" id="{6B89E7C6-D12E-46B9-9609-AE3EF8D3B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181" y="338210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8" name="Oval 1237">
            <a:extLst>
              <a:ext uri="{FF2B5EF4-FFF2-40B4-BE49-F238E27FC236}">
                <a16:creationId xmlns:a16="http://schemas.microsoft.com/office/drawing/2014/main" id="{5E5EE45F-BDA9-4B5B-B1EC-9F46F91CB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36" y="337289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9" name="Oval 1238">
            <a:extLst>
              <a:ext uri="{FF2B5EF4-FFF2-40B4-BE49-F238E27FC236}">
                <a16:creationId xmlns:a16="http://schemas.microsoft.com/office/drawing/2014/main" id="{33CFB99B-D051-4FB1-B554-9E431616D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36" y="337289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0" name="Oval 1239">
            <a:extLst>
              <a:ext uri="{FF2B5EF4-FFF2-40B4-BE49-F238E27FC236}">
                <a16:creationId xmlns:a16="http://schemas.microsoft.com/office/drawing/2014/main" id="{F0AF51D2-5ABD-4CD2-AC3E-05D4BEFD7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98" y="332338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1" name="Oval 1240">
            <a:extLst>
              <a:ext uri="{FF2B5EF4-FFF2-40B4-BE49-F238E27FC236}">
                <a16:creationId xmlns:a16="http://schemas.microsoft.com/office/drawing/2014/main" id="{118FD808-A3BF-47A5-BBE0-62B4A61EA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98" y="332338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2" name="Oval 1241">
            <a:extLst>
              <a:ext uri="{FF2B5EF4-FFF2-40B4-BE49-F238E27FC236}">
                <a16:creationId xmlns:a16="http://schemas.microsoft.com/office/drawing/2014/main" id="{CD30F751-2D11-4F14-80F5-55BC2419B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83" y="33567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3" name="Oval 1242">
            <a:extLst>
              <a:ext uri="{FF2B5EF4-FFF2-40B4-BE49-F238E27FC236}">
                <a16:creationId xmlns:a16="http://schemas.microsoft.com/office/drawing/2014/main" id="{47316B93-8147-41E4-B1BC-F097AAE5A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83" y="33567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4" name="Oval 1243">
            <a:extLst>
              <a:ext uri="{FF2B5EF4-FFF2-40B4-BE49-F238E27FC236}">
                <a16:creationId xmlns:a16="http://schemas.microsoft.com/office/drawing/2014/main" id="{3E068A06-54DB-42A6-A1C2-5B2661463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2" y="335677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5" name="Oval 1244">
            <a:extLst>
              <a:ext uri="{FF2B5EF4-FFF2-40B4-BE49-F238E27FC236}">
                <a16:creationId xmlns:a16="http://schemas.microsoft.com/office/drawing/2014/main" id="{ED2F974D-B458-490D-ABA2-CAA2B751E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2" y="33567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6" name="Oval 1245">
            <a:extLst>
              <a:ext uri="{FF2B5EF4-FFF2-40B4-BE49-F238E27FC236}">
                <a16:creationId xmlns:a16="http://schemas.microsoft.com/office/drawing/2014/main" id="{F44F2529-C3BE-4CA5-91BC-88003B24A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7" y="330957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7" name="Oval 1246">
            <a:extLst>
              <a:ext uri="{FF2B5EF4-FFF2-40B4-BE49-F238E27FC236}">
                <a16:creationId xmlns:a16="http://schemas.microsoft.com/office/drawing/2014/main" id="{0571DA1A-45BA-4292-9ED8-DD8A3E632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7" y="330957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8" name="Oval 1247">
            <a:extLst>
              <a:ext uri="{FF2B5EF4-FFF2-40B4-BE49-F238E27FC236}">
                <a16:creationId xmlns:a16="http://schemas.microsoft.com/office/drawing/2014/main" id="{D070B8B2-CB5E-44C5-BD07-D8E7ED105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712" y="33797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9" name="Oval 1248">
            <a:extLst>
              <a:ext uri="{FF2B5EF4-FFF2-40B4-BE49-F238E27FC236}">
                <a16:creationId xmlns:a16="http://schemas.microsoft.com/office/drawing/2014/main" id="{BED6272E-5665-4628-B224-8E3E301EE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712" y="33797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0" name="Oval 1249">
            <a:extLst>
              <a:ext uri="{FF2B5EF4-FFF2-40B4-BE49-F238E27FC236}">
                <a16:creationId xmlns:a16="http://schemas.microsoft.com/office/drawing/2014/main" id="{A7B6DAF1-60E0-4727-9046-FD2ED000C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152" y="328654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1" name="Oval 1250">
            <a:extLst>
              <a:ext uri="{FF2B5EF4-FFF2-40B4-BE49-F238E27FC236}">
                <a16:creationId xmlns:a16="http://schemas.microsoft.com/office/drawing/2014/main" id="{3A526F90-F999-4FD7-9341-37CD62AC2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152" y="328654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2" name="Oval 1251">
            <a:extLst>
              <a:ext uri="{FF2B5EF4-FFF2-40B4-BE49-F238E27FC236}">
                <a16:creationId xmlns:a16="http://schemas.microsoft.com/office/drawing/2014/main" id="{6D55CE09-DAEC-4771-8A74-7B71C02AB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45" y="3363681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3" name="Oval 1252">
            <a:extLst>
              <a:ext uri="{FF2B5EF4-FFF2-40B4-BE49-F238E27FC236}">
                <a16:creationId xmlns:a16="http://schemas.microsoft.com/office/drawing/2014/main" id="{C0807555-C0A8-4EEC-ABE8-0C43E711A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45" y="336368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4" name="Oval 1253">
            <a:extLst>
              <a:ext uri="{FF2B5EF4-FFF2-40B4-BE49-F238E27FC236}">
                <a16:creationId xmlns:a16="http://schemas.microsoft.com/office/drawing/2014/main" id="{5BD4B9BF-4767-4F6D-8294-0712A1B3D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286" y="33095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5" name="Oval 1254">
            <a:extLst>
              <a:ext uri="{FF2B5EF4-FFF2-40B4-BE49-F238E27FC236}">
                <a16:creationId xmlns:a16="http://schemas.microsoft.com/office/drawing/2014/main" id="{D630CB7B-6FEE-4441-97FB-0A41E0E23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38" y="3309574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6" name="Oval 1255">
            <a:extLst>
              <a:ext uri="{FF2B5EF4-FFF2-40B4-BE49-F238E27FC236}">
                <a16:creationId xmlns:a16="http://schemas.microsoft.com/office/drawing/2014/main" id="{3DDEB44C-1107-4631-A2CB-E3EE8ECE8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995" y="33418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7" name="Oval 1256">
            <a:extLst>
              <a:ext uri="{FF2B5EF4-FFF2-40B4-BE49-F238E27FC236}">
                <a16:creationId xmlns:a16="http://schemas.microsoft.com/office/drawing/2014/main" id="{8A96EDE2-54BF-44D6-A58C-ABFCD333A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995" y="33418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8" name="Oval 1257">
            <a:extLst>
              <a:ext uri="{FF2B5EF4-FFF2-40B4-BE49-F238E27FC236}">
                <a16:creationId xmlns:a16="http://schemas.microsoft.com/office/drawing/2014/main" id="{2EEC5891-9A90-4E7F-A8FD-08F369ECF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9" name="Oval 1258">
            <a:extLst>
              <a:ext uri="{FF2B5EF4-FFF2-40B4-BE49-F238E27FC236}">
                <a16:creationId xmlns:a16="http://schemas.microsoft.com/office/drawing/2014/main" id="{7BD2317E-AD77-451C-A866-B3DE1AA24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0" name="Oval 1259">
            <a:extLst>
              <a:ext uri="{FF2B5EF4-FFF2-40B4-BE49-F238E27FC236}">
                <a16:creationId xmlns:a16="http://schemas.microsoft.com/office/drawing/2014/main" id="{E4DA8D74-AFD0-4257-9B4D-D8710EB45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2" y="33349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1" name="Oval 1260">
            <a:extLst>
              <a:ext uri="{FF2B5EF4-FFF2-40B4-BE49-F238E27FC236}">
                <a16:creationId xmlns:a16="http://schemas.microsoft.com/office/drawing/2014/main" id="{097E5EA0-3CAB-48F6-BBE8-1E735CADD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2" y="333490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2" name="Oval 1261">
            <a:extLst>
              <a:ext uri="{FF2B5EF4-FFF2-40B4-BE49-F238E27FC236}">
                <a16:creationId xmlns:a16="http://schemas.microsoft.com/office/drawing/2014/main" id="{174B3F59-EE23-4F38-BE6B-D7AE2E042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756" y="324625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3" name="Oval 1262">
            <a:extLst>
              <a:ext uri="{FF2B5EF4-FFF2-40B4-BE49-F238E27FC236}">
                <a16:creationId xmlns:a16="http://schemas.microsoft.com/office/drawing/2014/main" id="{68210938-BFAE-45AC-B925-283713A89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756" y="324625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4" name="Oval 1263">
            <a:extLst>
              <a:ext uri="{FF2B5EF4-FFF2-40B4-BE49-F238E27FC236}">
                <a16:creationId xmlns:a16="http://schemas.microsoft.com/office/drawing/2014/main" id="{B1E3A370-E288-453C-96F3-6984D2F77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1" y="329575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5" name="Oval 1264">
            <a:extLst>
              <a:ext uri="{FF2B5EF4-FFF2-40B4-BE49-F238E27FC236}">
                <a16:creationId xmlns:a16="http://schemas.microsoft.com/office/drawing/2014/main" id="{6AF016DE-7850-4085-9E2B-7956E0372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1" y="329575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6" name="Oval 1265">
            <a:extLst>
              <a:ext uri="{FF2B5EF4-FFF2-40B4-BE49-F238E27FC236}">
                <a16:creationId xmlns:a16="http://schemas.microsoft.com/office/drawing/2014/main" id="{04C0D515-C5A0-458E-8B3F-AD7C42125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3118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7" name="Oval 1266">
            <a:extLst>
              <a:ext uri="{FF2B5EF4-FFF2-40B4-BE49-F238E27FC236}">
                <a16:creationId xmlns:a16="http://schemas.microsoft.com/office/drawing/2014/main" id="{0FE81E4F-9D95-4556-ADFB-576C8FE54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3118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8" name="Oval 1267">
            <a:extLst>
              <a:ext uri="{FF2B5EF4-FFF2-40B4-BE49-F238E27FC236}">
                <a16:creationId xmlns:a16="http://schemas.microsoft.com/office/drawing/2014/main" id="{AA819A89-3685-4C22-8873-15B73539F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518" y="316912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9" name="Oval 1268">
            <a:extLst>
              <a:ext uri="{FF2B5EF4-FFF2-40B4-BE49-F238E27FC236}">
                <a16:creationId xmlns:a16="http://schemas.microsoft.com/office/drawing/2014/main" id="{51A9F608-2282-4F28-A900-7B02F0779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518" y="316912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0" name="Oval 1269">
            <a:extLst>
              <a:ext uri="{FF2B5EF4-FFF2-40B4-BE49-F238E27FC236}">
                <a16:creationId xmlns:a16="http://schemas.microsoft.com/office/drawing/2014/main" id="{ECDDB70A-E072-4E82-B09D-E14CA4BC2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93" y="330036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1" name="Oval 1270">
            <a:extLst>
              <a:ext uri="{FF2B5EF4-FFF2-40B4-BE49-F238E27FC236}">
                <a16:creationId xmlns:a16="http://schemas.microsoft.com/office/drawing/2014/main" id="{2A4FD27A-38EB-4E18-84C9-041604213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93" y="330036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2" name="Oval 1271">
            <a:extLst>
              <a:ext uri="{FF2B5EF4-FFF2-40B4-BE49-F238E27FC236}">
                <a16:creationId xmlns:a16="http://schemas.microsoft.com/office/drawing/2014/main" id="{92C8E7A2-2B82-45B0-A550-99F8BBDB6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8095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3" name="Oval 1272">
            <a:extLst>
              <a:ext uri="{FF2B5EF4-FFF2-40B4-BE49-F238E27FC236}">
                <a16:creationId xmlns:a16="http://schemas.microsoft.com/office/drawing/2014/main" id="{712FFC7D-ED45-48FA-A33A-759A3F204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8095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4" name="Oval 1273">
            <a:extLst>
              <a:ext uri="{FF2B5EF4-FFF2-40B4-BE49-F238E27FC236}">
                <a16:creationId xmlns:a16="http://schemas.microsoft.com/office/drawing/2014/main" id="{3548D3CE-8376-4CA1-B6EE-9E1A5B357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34" y="338325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5" name="Oval 1274">
            <a:extLst>
              <a:ext uri="{FF2B5EF4-FFF2-40B4-BE49-F238E27FC236}">
                <a16:creationId xmlns:a16="http://schemas.microsoft.com/office/drawing/2014/main" id="{9B94100A-670B-4824-9B9B-09780BA84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34" y="338325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6" name="Oval 1275">
            <a:extLst>
              <a:ext uri="{FF2B5EF4-FFF2-40B4-BE49-F238E27FC236}">
                <a16:creationId xmlns:a16="http://schemas.microsoft.com/office/drawing/2014/main" id="{D664E81A-A2D8-42B6-9610-860B57A49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09" y="333835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7" name="Oval 1276">
            <a:extLst>
              <a:ext uri="{FF2B5EF4-FFF2-40B4-BE49-F238E27FC236}">
                <a16:creationId xmlns:a16="http://schemas.microsoft.com/office/drawing/2014/main" id="{34B3DD5D-3746-4FBE-AF3B-5105B9503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09" y="333835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8" name="Oval 1277">
            <a:extLst>
              <a:ext uri="{FF2B5EF4-FFF2-40B4-BE49-F238E27FC236}">
                <a16:creationId xmlns:a16="http://schemas.microsoft.com/office/drawing/2014/main" id="{CC796675-8D77-4B6B-9A29-8BDA8396F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95" y="332223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9" name="Oval 1278">
            <a:extLst>
              <a:ext uri="{FF2B5EF4-FFF2-40B4-BE49-F238E27FC236}">
                <a16:creationId xmlns:a16="http://schemas.microsoft.com/office/drawing/2014/main" id="{A6F24E7B-C709-4B62-B425-AD22F7EF8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95" y="332223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0" name="Oval 1279">
            <a:extLst>
              <a:ext uri="{FF2B5EF4-FFF2-40B4-BE49-F238E27FC236}">
                <a16:creationId xmlns:a16="http://schemas.microsoft.com/office/drawing/2014/main" id="{D897D6C7-6B41-4350-9F47-C5E1759D0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510" y="335447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1" name="Oval 1280">
            <a:extLst>
              <a:ext uri="{FF2B5EF4-FFF2-40B4-BE49-F238E27FC236}">
                <a16:creationId xmlns:a16="http://schemas.microsoft.com/office/drawing/2014/main" id="{E0632051-6B4D-4CCB-AFF8-C48B191ED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510" y="335447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2" name="Oval 1281">
            <a:extLst>
              <a:ext uri="{FF2B5EF4-FFF2-40B4-BE49-F238E27FC236}">
                <a16:creationId xmlns:a16="http://schemas.microsoft.com/office/drawing/2014/main" id="{F56ADD9D-D7D4-4DC3-AD4A-18B792C9B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04" y="334295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3" name="Oval 1282">
            <a:extLst>
              <a:ext uri="{FF2B5EF4-FFF2-40B4-BE49-F238E27FC236}">
                <a16:creationId xmlns:a16="http://schemas.microsoft.com/office/drawing/2014/main" id="{6337D851-7D36-4B65-8851-1106BD421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04" y="334295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4" name="Oval 1283">
            <a:extLst>
              <a:ext uri="{FF2B5EF4-FFF2-40B4-BE49-F238E27FC236}">
                <a16:creationId xmlns:a16="http://schemas.microsoft.com/office/drawing/2014/main" id="{C452D908-814B-44D3-866C-F2AB8DF3E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09" y="3316480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5" name="Oval 1284">
            <a:extLst>
              <a:ext uri="{FF2B5EF4-FFF2-40B4-BE49-F238E27FC236}">
                <a16:creationId xmlns:a16="http://schemas.microsoft.com/office/drawing/2014/main" id="{6F89AFB4-0BA4-4CA5-859F-C902E01A5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09" y="3316480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6" name="Oval 1285">
            <a:extLst>
              <a:ext uri="{FF2B5EF4-FFF2-40B4-BE49-F238E27FC236}">
                <a16:creationId xmlns:a16="http://schemas.microsoft.com/office/drawing/2014/main" id="{2BA6AF21-F05C-454D-8AB0-53B038A1F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265" y="325661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7" name="Oval 1286">
            <a:extLst>
              <a:ext uri="{FF2B5EF4-FFF2-40B4-BE49-F238E27FC236}">
                <a16:creationId xmlns:a16="http://schemas.microsoft.com/office/drawing/2014/main" id="{9B5D23FE-B33E-44ED-8505-A0C907FB4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265" y="325661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8" name="Oval 1287">
            <a:extLst>
              <a:ext uri="{FF2B5EF4-FFF2-40B4-BE49-F238E27FC236}">
                <a16:creationId xmlns:a16="http://schemas.microsoft.com/office/drawing/2014/main" id="{894A9F93-5906-4198-ADD9-35532E8D8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25" y="333374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9" name="Oval 1288">
            <a:extLst>
              <a:ext uri="{FF2B5EF4-FFF2-40B4-BE49-F238E27FC236}">
                <a16:creationId xmlns:a16="http://schemas.microsoft.com/office/drawing/2014/main" id="{8CB00D1C-D58C-497B-88D9-0A5B6A115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25" y="333374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0" name="Oval 1289">
            <a:extLst>
              <a:ext uri="{FF2B5EF4-FFF2-40B4-BE49-F238E27FC236}">
                <a16:creationId xmlns:a16="http://schemas.microsoft.com/office/drawing/2014/main" id="{73858B59-26EC-46B0-8105-D1E843659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79" y="334411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1" name="Oval 1290">
            <a:extLst>
              <a:ext uri="{FF2B5EF4-FFF2-40B4-BE49-F238E27FC236}">
                <a16:creationId xmlns:a16="http://schemas.microsoft.com/office/drawing/2014/main" id="{077A5C28-C57F-4095-B3D8-42CAE2009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79" y="334411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2" name="Oval 1291">
            <a:extLst>
              <a:ext uri="{FF2B5EF4-FFF2-40B4-BE49-F238E27FC236}">
                <a16:creationId xmlns:a16="http://schemas.microsoft.com/office/drawing/2014/main" id="{E8363458-1375-4033-B5B1-AEDF5EA05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03" y="325776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3" name="Oval 1292">
            <a:extLst>
              <a:ext uri="{FF2B5EF4-FFF2-40B4-BE49-F238E27FC236}">
                <a16:creationId xmlns:a16="http://schemas.microsoft.com/office/drawing/2014/main" id="{39C04139-0748-484E-A6B8-144D727D1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03" y="325776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4" name="Oval 1293">
            <a:extLst>
              <a:ext uri="{FF2B5EF4-FFF2-40B4-BE49-F238E27FC236}">
                <a16:creationId xmlns:a16="http://schemas.microsoft.com/office/drawing/2014/main" id="{7291D27C-09E8-48EC-950B-057130688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323" y="332223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5" name="Oval 1294">
            <a:extLst>
              <a:ext uri="{FF2B5EF4-FFF2-40B4-BE49-F238E27FC236}">
                <a16:creationId xmlns:a16="http://schemas.microsoft.com/office/drawing/2014/main" id="{6CB73D84-F19F-43CB-942C-0AC499205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323" y="332223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6" name="Oval 1295">
            <a:extLst>
              <a:ext uri="{FF2B5EF4-FFF2-40B4-BE49-F238E27FC236}">
                <a16:creationId xmlns:a16="http://schemas.microsoft.com/office/drawing/2014/main" id="{15B7454D-57BC-4B3E-939B-A104E4159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152" y="333835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7" name="Oval 1296">
            <a:extLst>
              <a:ext uri="{FF2B5EF4-FFF2-40B4-BE49-F238E27FC236}">
                <a16:creationId xmlns:a16="http://schemas.microsoft.com/office/drawing/2014/main" id="{98D5EEC7-E741-4866-BD03-71283C233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152" y="333835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8" name="Oval 1297">
            <a:extLst>
              <a:ext uri="{FF2B5EF4-FFF2-40B4-BE49-F238E27FC236}">
                <a16:creationId xmlns:a16="http://schemas.microsoft.com/office/drawing/2014/main" id="{EC04F87A-A45D-4045-97BD-2E70940BD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821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9" name="Oval 1298">
            <a:extLst>
              <a:ext uri="{FF2B5EF4-FFF2-40B4-BE49-F238E27FC236}">
                <a16:creationId xmlns:a16="http://schemas.microsoft.com/office/drawing/2014/main" id="{285F339D-4C98-4DB5-B929-5F8F439FD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8210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0" name="Oval 1299">
            <a:extLst>
              <a:ext uri="{FF2B5EF4-FFF2-40B4-BE49-F238E27FC236}">
                <a16:creationId xmlns:a16="http://schemas.microsoft.com/office/drawing/2014/main" id="{7BE4B01B-BFFD-4515-A0DC-D64DE8DDB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3" y="336137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1" name="Oval 1300">
            <a:extLst>
              <a:ext uri="{FF2B5EF4-FFF2-40B4-BE49-F238E27FC236}">
                <a16:creationId xmlns:a16="http://schemas.microsoft.com/office/drawing/2014/main" id="{FD681AFB-2346-49CC-8012-ECA69EFC5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3" y="336137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2" name="Oval 1301">
            <a:extLst>
              <a:ext uri="{FF2B5EF4-FFF2-40B4-BE49-F238E27FC236}">
                <a16:creationId xmlns:a16="http://schemas.microsoft.com/office/drawing/2014/main" id="{FC46CCDC-CFD2-4760-A44C-9523B0B28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704" y="329000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3" name="Oval 1302">
            <a:extLst>
              <a:ext uri="{FF2B5EF4-FFF2-40B4-BE49-F238E27FC236}">
                <a16:creationId xmlns:a16="http://schemas.microsoft.com/office/drawing/2014/main" id="{F1AE4F8E-F31C-41C2-81D0-3AA6952C6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704" y="329000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4" name="Oval 1303">
            <a:extLst>
              <a:ext uri="{FF2B5EF4-FFF2-40B4-BE49-F238E27FC236}">
                <a16:creationId xmlns:a16="http://schemas.microsoft.com/office/drawing/2014/main" id="{9C92190A-45AE-4242-9E6F-C191546CB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2" y="3347562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5" name="Oval 1304">
            <a:extLst>
              <a:ext uri="{FF2B5EF4-FFF2-40B4-BE49-F238E27FC236}">
                <a16:creationId xmlns:a16="http://schemas.microsoft.com/office/drawing/2014/main" id="{6C342673-C2C4-4903-96CD-133B01BF5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2" y="3347562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6" name="Oval 1305">
            <a:extLst>
              <a:ext uri="{FF2B5EF4-FFF2-40B4-BE49-F238E27FC236}">
                <a16:creationId xmlns:a16="http://schemas.microsoft.com/office/drawing/2014/main" id="{59FCDE62-60DB-4C00-9F05-7F58649A2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66" y="32934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7" name="Oval 1306">
            <a:extLst>
              <a:ext uri="{FF2B5EF4-FFF2-40B4-BE49-F238E27FC236}">
                <a16:creationId xmlns:a16="http://schemas.microsoft.com/office/drawing/2014/main" id="{987DC0B0-2EEE-4352-8EB7-D0870B258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66" y="32934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8" name="Oval 1307">
            <a:extLst>
              <a:ext uri="{FF2B5EF4-FFF2-40B4-BE49-F238E27FC236}">
                <a16:creationId xmlns:a16="http://schemas.microsoft.com/office/drawing/2014/main" id="{3D2C26F0-62F5-43D5-948D-9D008B545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29575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9" name="Oval 1308">
            <a:extLst>
              <a:ext uri="{FF2B5EF4-FFF2-40B4-BE49-F238E27FC236}">
                <a16:creationId xmlns:a16="http://schemas.microsoft.com/office/drawing/2014/main" id="{02B6ADFA-4D65-4CC3-A3EA-033354776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22" y="329575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0" name="Oval 1309">
            <a:extLst>
              <a:ext uri="{FF2B5EF4-FFF2-40B4-BE49-F238E27FC236}">
                <a16:creationId xmlns:a16="http://schemas.microsoft.com/office/drawing/2014/main" id="{63772E5C-1229-47BD-B85E-1C3902205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67" y="323474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1" name="Oval 1310">
            <a:extLst>
              <a:ext uri="{FF2B5EF4-FFF2-40B4-BE49-F238E27FC236}">
                <a16:creationId xmlns:a16="http://schemas.microsoft.com/office/drawing/2014/main" id="{DA61BC1F-F2C3-4D6E-9DBC-C2ADC13D6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67" y="323474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2" name="Oval 1311">
            <a:extLst>
              <a:ext uri="{FF2B5EF4-FFF2-40B4-BE49-F238E27FC236}">
                <a16:creationId xmlns:a16="http://schemas.microsoft.com/office/drawing/2014/main" id="{2F54FD99-051B-4C42-97ED-8AD5F6815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76" y="326006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3" name="Oval 1312">
            <a:extLst>
              <a:ext uri="{FF2B5EF4-FFF2-40B4-BE49-F238E27FC236}">
                <a16:creationId xmlns:a16="http://schemas.microsoft.com/office/drawing/2014/main" id="{A6E4899C-92BC-4C5C-8EC5-28DB6F3E1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76" y="326006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4" name="Oval 1313">
            <a:extLst>
              <a:ext uri="{FF2B5EF4-FFF2-40B4-BE49-F238E27FC236}">
                <a16:creationId xmlns:a16="http://schemas.microsoft.com/office/drawing/2014/main" id="{6DFE5B7F-FDEA-4292-A2F9-EC3B4BF24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861" y="32969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5" name="Oval 1314">
            <a:extLst>
              <a:ext uri="{FF2B5EF4-FFF2-40B4-BE49-F238E27FC236}">
                <a16:creationId xmlns:a16="http://schemas.microsoft.com/office/drawing/2014/main" id="{058AFDE1-4100-4CF7-8CC6-A7B48982E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861" y="32969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6" name="Oval 1315">
            <a:extLst>
              <a:ext uri="{FF2B5EF4-FFF2-40B4-BE49-F238E27FC236}">
                <a16:creationId xmlns:a16="http://schemas.microsoft.com/office/drawing/2014/main" id="{A4717349-A9A5-408A-8AC2-35929F069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26" y="32969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7" name="Oval 1316">
            <a:extLst>
              <a:ext uri="{FF2B5EF4-FFF2-40B4-BE49-F238E27FC236}">
                <a16:creationId xmlns:a16="http://schemas.microsoft.com/office/drawing/2014/main" id="{6629BA1C-57F1-4845-9784-3A31B4565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26" y="32969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8" name="Oval 1317">
            <a:extLst>
              <a:ext uri="{FF2B5EF4-FFF2-40B4-BE49-F238E27FC236}">
                <a16:creationId xmlns:a16="http://schemas.microsoft.com/office/drawing/2014/main" id="{A198448B-CA4C-4D1B-97AC-03DBAB34E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7" y="327733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9" name="Oval 1318">
            <a:extLst>
              <a:ext uri="{FF2B5EF4-FFF2-40B4-BE49-F238E27FC236}">
                <a16:creationId xmlns:a16="http://schemas.microsoft.com/office/drawing/2014/main" id="{A2B4AFE5-795D-4393-994A-97045081B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47" y="327733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0" name="Oval 1319">
            <a:extLst>
              <a:ext uri="{FF2B5EF4-FFF2-40B4-BE49-F238E27FC236}">
                <a16:creationId xmlns:a16="http://schemas.microsoft.com/office/drawing/2014/main" id="{846612E3-8C96-4D55-B8F1-3F37AB8B6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764" y="338210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1" name="Oval 1320">
            <a:extLst>
              <a:ext uri="{FF2B5EF4-FFF2-40B4-BE49-F238E27FC236}">
                <a16:creationId xmlns:a16="http://schemas.microsoft.com/office/drawing/2014/main" id="{D6101FC2-372A-4DFF-B957-886C5C13A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764" y="338210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2" name="Oval 1321">
            <a:extLst>
              <a:ext uri="{FF2B5EF4-FFF2-40B4-BE49-F238E27FC236}">
                <a16:creationId xmlns:a16="http://schemas.microsoft.com/office/drawing/2014/main" id="{40DCD9A8-26FD-4992-BA12-E7BBE9FE3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34" y="328885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3" name="Oval 1322">
            <a:extLst>
              <a:ext uri="{FF2B5EF4-FFF2-40B4-BE49-F238E27FC236}">
                <a16:creationId xmlns:a16="http://schemas.microsoft.com/office/drawing/2014/main" id="{848551DE-4E70-446E-91FD-C6C349140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34" y="328885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4" name="Oval 1323">
            <a:extLst>
              <a:ext uri="{FF2B5EF4-FFF2-40B4-BE49-F238E27FC236}">
                <a16:creationId xmlns:a16="http://schemas.microsoft.com/office/drawing/2014/main" id="{83765A40-EC37-4693-A852-54EB150FB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64" y="333835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5" name="Oval 1324">
            <a:extLst>
              <a:ext uri="{FF2B5EF4-FFF2-40B4-BE49-F238E27FC236}">
                <a16:creationId xmlns:a16="http://schemas.microsoft.com/office/drawing/2014/main" id="{D82AE233-6C1D-4D13-BBFA-4DA71BE84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64" y="333835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6" name="Oval 1325">
            <a:extLst>
              <a:ext uri="{FF2B5EF4-FFF2-40B4-BE49-F238E27FC236}">
                <a16:creationId xmlns:a16="http://schemas.microsoft.com/office/drawing/2014/main" id="{EFD5A29C-2E7D-4CC2-905D-64B3069DE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06" y="336022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7" name="Oval 1326">
            <a:extLst>
              <a:ext uri="{FF2B5EF4-FFF2-40B4-BE49-F238E27FC236}">
                <a16:creationId xmlns:a16="http://schemas.microsoft.com/office/drawing/2014/main" id="{BF18FA84-8E71-4F98-9539-102F4F2CB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06" y="336022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8" name="Oval 1327">
            <a:extLst>
              <a:ext uri="{FF2B5EF4-FFF2-40B4-BE49-F238E27FC236}">
                <a16:creationId xmlns:a16="http://schemas.microsoft.com/office/drawing/2014/main" id="{D8A998A2-F456-4374-847E-32BF3C3FC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9131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9" name="Oval 1328">
            <a:extLst>
              <a:ext uri="{FF2B5EF4-FFF2-40B4-BE49-F238E27FC236}">
                <a16:creationId xmlns:a16="http://schemas.microsoft.com/office/drawing/2014/main" id="{685307C8-DB26-4857-969F-98CC42DE2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47" y="339131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0" name="Oval 1329">
            <a:extLst>
              <a:ext uri="{FF2B5EF4-FFF2-40B4-BE49-F238E27FC236}">
                <a16:creationId xmlns:a16="http://schemas.microsoft.com/office/drawing/2014/main" id="{69689280-9AC5-4A51-9B01-31CB9B897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83" y="326122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1" name="Oval 1330">
            <a:extLst>
              <a:ext uri="{FF2B5EF4-FFF2-40B4-BE49-F238E27FC236}">
                <a16:creationId xmlns:a16="http://schemas.microsoft.com/office/drawing/2014/main" id="{F3BE415D-F44F-4656-A06C-02C206DAC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83" y="326122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2" name="Oval 1331">
            <a:extLst>
              <a:ext uri="{FF2B5EF4-FFF2-40B4-BE49-F238E27FC236}">
                <a16:creationId xmlns:a16="http://schemas.microsoft.com/office/drawing/2014/main" id="{10415389-922F-429F-9809-C8594E1D5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608" y="329460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3" name="Oval 1332">
            <a:extLst>
              <a:ext uri="{FF2B5EF4-FFF2-40B4-BE49-F238E27FC236}">
                <a16:creationId xmlns:a16="http://schemas.microsoft.com/office/drawing/2014/main" id="{0BFE400B-5308-43E5-B5EC-A54765856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608" y="329460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4" name="Oval 1333">
            <a:extLst>
              <a:ext uri="{FF2B5EF4-FFF2-40B4-BE49-F238E27FC236}">
                <a16:creationId xmlns:a16="http://schemas.microsoft.com/office/drawing/2014/main" id="{C22AFD61-9E80-4C6B-BC24-97BF631C0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063" y="308968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5" name="Oval 1334">
            <a:extLst>
              <a:ext uri="{FF2B5EF4-FFF2-40B4-BE49-F238E27FC236}">
                <a16:creationId xmlns:a16="http://schemas.microsoft.com/office/drawing/2014/main" id="{7C571C39-2C25-4E53-A396-D340C4BB8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063" y="308968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6" name="Oval 1335">
            <a:extLst>
              <a:ext uri="{FF2B5EF4-FFF2-40B4-BE49-F238E27FC236}">
                <a16:creationId xmlns:a16="http://schemas.microsoft.com/office/drawing/2014/main" id="{1BE6C056-893A-4618-BF4B-D7E3F811D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7059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7" name="Oval 1336">
            <a:extLst>
              <a:ext uri="{FF2B5EF4-FFF2-40B4-BE49-F238E27FC236}">
                <a16:creationId xmlns:a16="http://schemas.microsoft.com/office/drawing/2014/main" id="{56B0A1D4-4551-4F4C-B026-2E1097FD7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7059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8" name="Oval 1337">
            <a:extLst>
              <a:ext uri="{FF2B5EF4-FFF2-40B4-BE49-F238E27FC236}">
                <a16:creationId xmlns:a16="http://schemas.microsoft.com/office/drawing/2014/main" id="{44880127-5C83-4993-B43A-C778AAE80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9" name="Oval 1338">
            <a:extLst>
              <a:ext uri="{FF2B5EF4-FFF2-40B4-BE49-F238E27FC236}">
                <a16:creationId xmlns:a16="http://schemas.microsoft.com/office/drawing/2014/main" id="{7FB1D9C6-C5A6-4F2F-A2CE-4D183CAFF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53" y="30804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0" name="Oval 1339">
            <a:extLst>
              <a:ext uri="{FF2B5EF4-FFF2-40B4-BE49-F238E27FC236}">
                <a16:creationId xmlns:a16="http://schemas.microsoft.com/office/drawing/2014/main" id="{85E34197-E92F-4CB6-A028-7A64475A7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89" y="332684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1" name="Oval 1340">
            <a:extLst>
              <a:ext uri="{FF2B5EF4-FFF2-40B4-BE49-F238E27FC236}">
                <a16:creationId xmlns:a16="http://schemas.microsoft.com/office/drawing/2014/main" id="{40D3F7FA-6DB8-454B-97F8-38BBF93C9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89" y="332684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2" name="Oval 1341">
            <a:extLst>
              <a:ext uri="{FF2B5EF4-FFF2-40B4-BE49-F238E27FC236}">
                <a16:creationId xmlns:a16="http://schemas.microsoft.com/office/drawing/2014/main" id="{C08E7B2E-02A6-40FB-A237-9D03B69A7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93" y="333144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3" name="Oval 1342">
            <a:extLst>
              <a:ext uri="{FF2B5EF4-FFF2-40B4-BE49-F238E27FC236}">
                <a16:creationId xmlns:a16="http://schemas.microsoft.com/office/drawing/2014/main" id="{C8B39948-811A-4563-9ACA-69D6C5A03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93" y="333144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4" name="Oval 1343">
            <a:extLst>
              <a:ext uri="{FF2B5EF4-FFF2-40B4-BE49-F238E27FC236}">
                <a16:creationId xmlns:a16="http://schemas.microsoft.com/office/drawing/2014/main" id="{B404A7C9-6ED5-41BD-A149-CEEF36830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0" y="331993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5" name="Oval 1344">
            <a:extLst>
              <a:ext uri="{FF2B5EF4-FFF2-40B4-BE49-F238E27FC236}">
                <a16:creationId xmlns:a16="http://schemas.microsoft.com/office/drawing/2014/main" id="{0E750EAF-B58D-4B38-89AA-3137C5987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0" y="331993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6" name="Oval 1345">
            <a:extLst>
              <a:ext uri="{FF2B5EF4-FFF2-40B4-BE49-F238E27FC236}">
                <a16:creationId xmlns:a16="http://schemas.microsoft.com/office/drawing/2014/main" id="{6597B9B3-AEDC-42BB-81B0-A585A65E5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779" y="326697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2" name="Oval 1347">
            <a:extLst>
              <a:ext uri="{FF2B5EF4-FFF2-40B4-BE49-F238E27FC236}">
                <a16:creationId xmlns:a16="http://schemas.microsoft.com/office/drawing/2014/main" id="{6D75379F-9E15-4587-BC09-E7BFF3054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779" y="326697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3" name="Oval 1348">
            <a:extLst>
              <a:ext uri="{FF2B5EF4-FFF2-40B4-BE49-F238E27FC236}">
                <a16:creationId xmlns:a16="http://schemas.microsoft.com/office/drawing/2014/main" id="{087EE38E-4880-4CA9-867C-1FDA8450A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34" y="333720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4" name="Oval 1349">
            <a:extLst>
              <a:ext uri="{FF2B5EF4-FFF2-40B4-BE49-F238E27FC236}">
                <a16:creationId xmlns:a16="http://schemas.microsoft.com/office/drawing/2014/main" id="{54A87245-DD92-4CD9-B6F8-3DD4E028A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34" y="333720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5" name="Oval 1350">
            <a:extLst>
              <a:ext uri="{FF2B5EF4-FFF2-40B4-BE49-F238E27FC236}">
                <a16:creationId xmlns:a16="http://schemas.microsoft.com/office/drawing/2014/main" id="{F5543162-863F-4DEC-8B2D-36A671ECC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7749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6" name="Oval 1351">
            <a:extLst>
              <a:ext uri="{FF2B5EF4-FFF2-40B4-BE49-F238E27FC236}">
                <a16:creationId xmlns:a16="http://schemas.microsoft.com/office/drawing/2014/main" id="{989011DA-7372-46DA-B05F-605A23198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1" y="337634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7" name="Oval 1352">
            <a:extLst>
              <a:ext uri="{FF2B5EF4-FFF2-40B4-BE49-F238E27FC236}">
                <a16:creationId xmlns:a16="http://schemas.microsoft.com/office/drawing/2014/main" id="{CEF6854F-7347-43EA-9FB5-6ECBE86C3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4986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8" name="Oval 1353">
            <a:extLst>
              <a:ext uri="{FF2B5EF4-FFF2-40B4-BE49-F238E27FC236}">
                <a16:creationId xmlns:a16="http://schemas.microsoft.com/office/drawing/2014/main" id="{25588259-51B4-48EF-B5BC-344AD29E9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4" y="334986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9" name="Oval 1354">
            <a:extLst>
              <a:ext uri="{FF2B5EF4-FFF2-40B4-BE49-F238E27FC236}">
                <a16:creationId xmlns:a16="http://schemas.microsoft.com/office/drawing/2014/main" id="{F6CADB69-F197-4DEE-B0E8-DA576A4A8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3" y="3353320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0" name="Oval 1355">
            <a:extLst>
              <a:ext uri="{FF2B5EF4-FFF2-40B4-BE49-F238E27FC236}">
                <a16:creationId xmlns:a16="http://schemas.microsoft.com/office/drawing/2014/main" id="{91077296-CD0A-431A-972B-0541736D0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73" y="3353320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1" name="Oval 1356">
            <a:extLst>
              <a:ext uri="{FF2B5EF4-FFF2-40B4-BE49-F238E27FC236}">
                <a16:creationId xmlns:a16="http://schemas.microsoft.com/office/drawing/2014/main" id="{731313E6-C254-413F-ABD0-A6A198F83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64" y="326812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2" name="Oval 1357">
            <a:extLst>
              <a:ext uri="{FF2B5EF4-FFF2-40B4-BE49-F238E27FC236}">
                <a16:creationId xmlns:a16="http://schemas.microsoft.com/office/drawing/2014/main" id="{7D55AECF-8528-46BE-942E-1612FED02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64" y="326812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3" name="Oval 1358">
            <a:extLst>
              <a:ext uri="{FF2B5EF4-FFF2-40B4-BE49-F238E27FC236}">
                <a16:creationId xmlns:a16="http://schemas.microsoft.com/office/drawing/2014/main" id="{A3529ADD-3466-4CEB-A34D-3D8C48A3D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21" y="33452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4" name="Oval 1359">
            <a:extLst>
              <a:ext uri="{FF2B5EF4-FFF2-40B4-BE49-F238E27FC236}">
                <a16:creationId xmlns:a16="http://schemas.microsoft.com/office/drawing/2014/main" id="{B4C41233-B030-4B90-84BD-886C5EB75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21" y="33452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5" name="Oval 1360">
            <a:extLst>
              <a:ext uri="{FF2B5EF4-FFF2-40B4-BE49-F238E27FC236}">
                <a16:creationId xmlns:a16="http://schemas.microsoft.com/office/drawing/2014/main" id="{DC4E873F-0B15-4FD6-803F-4C868CE3B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883" y="334986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6" name="Oval 1361">
            <a:extLst>
              <a:ext uri="{FF2B5EF4-FFF2-40B4-BE49-F238E27FC236}">
                <a16:creationId xmlns:a16="http://schemas.microsoft.com/office/drawing/2014/main" id="{B98B0544-2F5C-4979-B0DB-7F63798C6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934" y="3349866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7" name="Oval 1362">
            <a:extLst>
              <a:ext uri="{FF2B5EF4-FFF2-40B4-BE49-F238E27FC236}">
                <a16:creationId xmlns:a16="http://schemas.microsoft.com/office/drawing/2014/main" id="{3DA98A51-D259-4808-AEDD-769E02F67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018" y="309659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8" name="Oval 1363">
            <a:extLst>
              <a:ext uri="{FF2B5EF4-FFF2-40B4-BE49-F238E27FC236}">
                <a16:creationId xmlns:a16="http://schemas.microsoft.com/office/drawing/2014/main" id="{610C350E-064A-467A-A423-A8B54DFD2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018" y="309659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9" name="Oval 1364">
            <a:extLst>
              <a:ext uri="{FF2B5EF4-FFF2-40B4-BE49-F238E27FC236}">
                <a16:creationId xmlns:a16="http://schemas.microsoft.com/office/drawing/2014/main" id="{D82972E0-E34D-4269-9574-5781D2A52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65" y="33567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0" name="Oval 1365">
            <a:extLst>
              <a:ext uri="{FF2B5EF4-FFF2-40B4-BE49-F238E27FC236}">
                <a16:creationId xmlns:a16="http://schemas.microsoft.com/office/drawing/2014/main" id="{70B67ED6-282A-4B11-A598-3BC7A885A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65" y="33567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1" name="Oval 1366">
            <a:extLst>
              <a:ext uri="{FF2B5EF4-FFF2-40B4-BE49-F238E27FC236}">
                <a16:creationId xmlns:a16="http://schemas.microsoft.com/office/drawing/2014/main" id="{1F87DF84-AA55-45CC-867B-0C737DF66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076" y="3283093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2" name="Freeform 1367">
            <a:extLst>
              <a:ext uri="{FF2B5EF4-FFF2-40B4-BE49-F238E27FC236}">
                <a16:creationId xmlns:a16="http://schemas.microsoft.com/office/drawing/2014/main" id="{46E21F2B-455D-407A-A527-0790D6492C26}"/>
              </a:ext>
            </a:extLst>
          </p:cNvPr>
          <p:cNvSpPr>
            <a:spLocks/>
          </p:cNvSpPr>
          <p:nvPr/>
        </p:nvSpPr>
        <p:spPr bwMode="auto">
          <a:xfrm>
            <a:off x="753076" y="3283093"/>
            <a:ext cx="86246" cy="104764"/>
          </a:xfrm>
          <a:custGeom>
            <a:avLst/>
            <a:gdLst>
              <a:gd name="T0" fmla="*/ 91 w 91"/>
              <a:gd name="T1" fmla="*/ 45 h 91"/>
              <a:gd name="T2" fmla="*/ 45 w 91"/>
              <a:gd name="T3" fmla="*/ 91 h 91"/>
              <a:gd name="T4" fmla="*/ 0 w 91"/>
              <a:gd name="T5" fmla="*/ 45 h 91"/>
              <a:gd name="T6" fmla="*/ 45 w 91"/>
              <a:gd name="T7" fmla="*/ 0 h 91"/>
              <a:gd name="T8" fmla="*/ 91 w 91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91" y="45"/>
                </a:moveTo>
                <a:cubicBezTo>
                  <a:pt x="91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1" y="21"/>
                  <a:pt x="91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3" name="Oval 1368">
            <a:extLst>
              <a:ext uri="{FF2B5EF4-FFF2-40B4-BE49-F238E27FC236}">
                <a16:creationId xmlns:a16="http://schemas.microsoft.com/office/drawing/2014/main" id="{928FF8F4-BFC3-4DA1-9E7A-60ECCFE37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443" y="321056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4" name="Oval 1369">
            <a:extLst>
              <a:ext uri="{FF2B5EF4-FFF2-40B4-BE49-F238E27FC236}">
                <a16:creationId xmlns:a16="http://schemas.microsoft.com/office/drawing/2014/main" id="{B2A2B180-4B88-43BC-B55C-D8BC28F43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443" y="321056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5" name="Oval 1370">
            <a:extLst>
              <a:ext uri="{FF2B5EF4-FFF2-40B4-BE49-F238E27FC236}">
                <a16:creationId xmlns:a16="http://schemas.microsoft.com/office/drawing/2014/main" id="{7D0AC1E9-C6B3-4F7C-B19C-5F892FB80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993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6" name="Oval 1371">
            <a:extLst>
              <a:ext uri="{FF2B5EF4-FFF2-40B4-BE49-F238E27FC236}">
                <a16:creationId xmlns:a16="http://schemas.microsoft.com/office/drawing/2014/main" id="{74430583-2391-4F4A-80F4-D79E9131F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993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7" name="Oval 1372">
            <a:extLst>
              <a:ext uri="{FF2B5EF4-FFF2-40B4-BE49-F238E27FC236}">
                <a16:creationId xmlns:a16="http://schemas.microsoft.com/office/drawing/2014/main" id="{F1B253F6-E8CD-4120-91D8-DEA404A07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168" y="295498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8" name="Oval 1373">
            <a:extLst>
              <a:ext uri="{FF2B5EF4-FFF2-40B4-BE49-F238E27FC236}">
                <a16:creationId xmlns:a16="http://schemas.microsoft.com/office/drawing/2014/main" id="{8A31B296-9D8E-4649-85A6-2D8C9A858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168" y="295498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9" name="Oval 1374">
            <a:extLst>
              <a:ext uri="{FF2B5EF4-FFF2-40B4-BE49-F238E27FC236}">
                <a16:creationId xmlns:a16="http://schemas.microsoft.com/office/drawing/2014/main" id="{D71D11BA-1CAD-4F97-8E88-5286FEFC0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136" y="3081623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0" name="Freeform 1375">
            <a:extLst>
              <a:ext uri="{FF2B5EF4-FFF2-40B4-BE49-F238E27FC236}">
                <a16:creationId xmlns:a16="http://schemas.microsoft.com/office/drawing/2014/main" id="{81F43DB0-EFBB-42CC-B2F0-EDCB262D40C9}"/>
              </a:ext>
            </a:extLst>
          </p:cNvPr>
          <p:cNvSpPr>
            <a:spLocks/>
          </p:cNvSpPr>
          <p:nvPr/>
        </p:nvSpPr>
        <p:spPr bwMode="auto">
          <a:xfrm>
            <a:off x="897136" y="3081623"/>
            <a:ext cx="86246" cy="104764"/>
          </a:xfrm>
          <a:custGeom>
            <a:avLst/>
            <a:gdLst>
              <a:gd name="T0" fmla="*/ 91 w 91"/>
              <a:gd name="T1" fmla="*/ 46 h 91"/>
              <a:gd name="T2" fmla="*/ 46 w 91"/>
              <a:gd name="T3" fmla="*/ 91 h 91"/>
              <a:gd name="T4" fmla="*/ 0 w 91"/>
              <a:gd name="T5" fmla="*/ 46 h 91"/>
              <a:gd name="T6" fmla="*/ 46 w 91"/>
              <a:gd name="T7" fmla="*/ 0 h 91"/>
              <a:gd name="T8" fmla="*/ 91 w 91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91" y="46"/>
                </a:moveTo>
                <a:cubicBezTo>
                  <a:pt x="91" y="70"/>
                  <a:pt x="70" y="91"/>
                  <a:pt x="46" y="91"/>
                </a:cubicBezTo>
                <a:cubicBezTo>
                  <a:pt x="21" y="91"/>
                  <a:pt x="0" y="70"/>
                  <a:pt x="0" y="46"/>
                </a:cubicBezTo>
                <a:cubicBezTo>
                  <a:pt x="0" y="20"/>
                  <a:pt x="21" y="0"/>
                  <a:pt x="46" y="0"/>
                </a:cubicBezTo>
                <a:cubicBezTo>
                  <a:pt x="70" y="0"/>
                  <a:pt x="91" y="20"/>
                  <a:pt x="91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1" name="Oval 1376">
            <a:extLst>
              <a:ext uri="{FF2B5EF4-FFF2-40B4-BE49-F238E27FC236}">
                <a16:creationId xmlns:a16="http://schemas.microsoft.com/office/drawing/2014/main" id="{CFD7F843-3E2E-49FE-855A-10BAEFBD7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540" y="331187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2" name="Oval 1377">
            <a:extLst>
              <a:ext uri="{FF2B5EF4-FFF2-40B4-BE49-F238E27FC236}">
                <a16:creationId xmlns:a16="http://schemas.microsoft.com/office/drawing/2014/main" id="{B3FFE1EC-4F9C-4720-8D76-5F901DF7D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540" y="331187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3" name="Oval 1378">
            <a:extLst>
              <a:ext uri="{FF2B5EF4-FFF2-40B4-BE49-F238E27FC236}">
                <a16:creationId xmlns:a16="http://schemas.microsoft.com/office/drawing/2014/main" id="{D623CD94-BBBE-4765-8963-087486194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32" y="337059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4" name="Oval 1379">
            <a:extLst>
              <a:ext uri="{FF2B5EF4-FFF2-40B4-BE49-F238E27FC236}">
                <a16:creationId xmlns:a16="http://schemas.microsoft.com/office/drawing/2014/main" id="{0FAD6758-3193-47C5-9C6B-30A1C03A4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32" y="33694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5" name="Oval 1380">
            <a:extLst>
              <a:ext uri="{FF2B5EF4-FFF2-40B4-BE49-F238E27FC236}">
                <a16:creationId xmlns:a16="http://schemas.microsoft.com/office/drawing/2014/main" id="{A2EF7557-A848-460C-95C2-170A90899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5142" y="188432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6" name="Oval 1381">
            <a:extLst>
              <a:ext uri="{FF2B5EF4-FFF2-40B4-BE49-F238E27FC236}">
                <a16:creationId xmlns:a16="http://schemas.microsoft.com/office/drawing/2014/main" id="{51BE30CF-96B8-40D2-939A-0FDBEF108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5142" y="188432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7" name="Oval 1382">
            <a:extLst>
              <a:ext uri="{FF2B5EF4-FFF2-40B4-BE49-F238E27FC236}">
                <a16:creationId xmlns:a16="http://schemas.microsoft.com/office/drawing/2014/main" id="{21390074-59B1-44AE-8B37-D3BCF661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578" y="293656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8" name="Oval 1383">
            <a:extLst>
              <a:ext uri="{FF2B5EF4-FFF2-40B4-BE49-F238E27FC236}">
                <a16:creationId xmlns:a16="http://schemas.microsoft.com/office/drawing/2014/main" id="{18FA9638-5F2E-4B90-A59B-EBD7A3A3C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578" y="293656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9" name="Oval 1384">
            <a:extLst>
              <a:ext uri="{FF2B5EF4-FFF2-40B4-BE49-F238E27FC236}">
                <a16:creationId xmlns:a16="http://schemas.microsoft.com/office/drawing/2014/main" id="{016D50B3-0585-4431-812C-94C6717FD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64" y="32623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0" name="Oval 1385">
            <a:extLst>
              <a:ext uri="{FF2B5EF4-FFF2-40B4-BE49-F238E27FC236}">
                <a16:creationId xmlns:a16="http://schemas.microsoft.com/office/drawing/2014/main" id="{7DEE38FD-AF1B-4FC4-A8C1-9F4FF1EFF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64" y="32623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1" name="Oval 1386">
            <a:extLst>
              <a:ext uri="{FF2B5EF4-FFF2-40B4-BE49-F238E27FC236}">
                <a16:creationId xmlns:a16="http://schemas.microsoft.com/office/drawing/2014/main" id="{2BEA0290-A18E-46E4-8A7C-AFD59FE0C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413" y="2998734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2" name="Oval 1387">
            <a:extLst>
              <a:ext uri="{FF2B5EF4-FFF2-40B4-BE49-F238E27FC236}">
                <a16:creationId xmlns:a16="http://schemas.microsoft.com/office/drawing/2014/main" id="{AD4AB66A-AB00-40FF-89D9-8AC99C80A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414" y="299873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3" name="Oval 1388">
            <a:extLst>
              <a:ext uri="{FF2B5EF4-FFF2-40B4-BE49-F238E27FC236}">
                <a16:creationId xmlns:a16="http://schemas.microsoft.com/office/drawing/2014/main" id="{1819A9A2-74E2-4321-9D6D-13D2AEB7E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0" y="336137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4" name="Oval 1389">
            <a:extLst>
              <a:ext uri="{FF2B5EF4-FFF2-40B4-BE49-F238E27FC236}">
                <a16:creationId xmlns:a16="http://schemas.microsoft.com/office/drawing/2014/main" id="{A7E8BFAB-3BB8-44EC-99BD-5F4241AA8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0" y="336137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5" name="Oval 1390">
            <a:extLst>
              <a:ext uri="{FF2B5EF4-FFF2-40B4-BE49-F238E27FC236}">
                <a16:creationId xmlns:a16="http://schemas.microsoft.com/office/drawing/2014/main" id="{704CD385-0254-4E4A-AE77-989B000F3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16" y="332914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6" name="Oval 1391">
            <a:extLst>
              <a:ext uri="{FF2B5EF4-FFF2-40B4-BE49-F238E27FC236}">
                <a16:creationId xmlns:a16="http://schemas.microsoft.com/office/drawing/2014/main" id="{0636B398-B582-49E8-AA7C-E8BB44E2B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16" y="332914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7" name="Oval 1392">
            <a:extLst>
              <a:ext uri="{FF2B5EF4-FFF2-40B4-BE49-F238E27FC236}">
                <a16:creationId xmlns:a16="http://schemas.microsoft.com/office/drawing/2014/main" id="{ED858D9C-F1D0-4C3A-8B10-6B2D6E120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763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8" name="Oval 1393">
            <a:extLst>
              <a:ext uri="{FF2B5EF4-FFF2-40B4-BE49-F238E27FC236}">
                <a16:creationId xmlns:a16="http://schemas.microsoft.com/office/drawing/2014/main" id="{E8B58380-ABB0-4CC4-9DC4-1E7B2CD9C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06" y="331763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9" name="Oval 1394">
            <a:extLst>
              <a:ext uri="{FF2B5EF4-FFF2-40B4-BE49-F238E27FC236}">
                <a16:creationId xmlns:a16="http://schemas.microsoft.com/office/drawing/2014/main" id="{19452D15-F628-4972-9AEA-8DB01B842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172" y="3227834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0" name="Oval 1395">
            <a:extLst>
              <a:ext uri="{FF2B5EF4-FFF2-40B4-BE49-F238E27FC236}">
                <a16:creationId xmlns:a16="http://schemas.microsoft.com/office/drawing/2014/main" id="{33BEC417-03C8-4F80-ABB7-D4D37144C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174" y="322783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1" name="Oval 1396">
            <a:extLst>
              <a:ext uri="{FF2B5EF4-FFF2-40B4-BE49-F238E27FC236}">
                <a16:creationId xmlns:a16="http://schemas.microsoft.com/office/drawing/2014/main" id="{B0D520A6-5728-43BA-BCB8-3366E6E79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65" y="335332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2" name="Oval 1397">
            <a:extLst>
              <a:ext uri="{FF2B5EF4-FFF2-40B4-BE49-F238E27FC236}">
                <a16:creationId xmlns:a16="http://schemas.microsoft.com/office/drawing/2014/main" id="{0FE70833-8550-4324-B08B-C6BB32341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65" y="335332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3" name="Oval 1398">
            <a:extLst>
              <a:ext uri="{FF2B5EF4-FFF2-40B4-BE49-F238E27FC236}">
                <a16:creationId xmlns:a16="http://schemas.microsoft.com/office/drawing/2014/main" id="{15E37A2C-FDA7-4B55-ACAE-457470AE7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696" y="330957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4" name="Oval 1399">
            <a:extLst>
              <a:ext uri="{FF2B5EF4-FFF2-40B4-BE49-F238E27FC236}">
                <a16:creationId xmlns:a16="http://schemas.microsoft.com/office/drawing/2014/main" id="{E3E2D3A3-CE46-490C-B3A9-80B49F4DE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696" y="330957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5" name="Oval 1400">
            <a:extLst>
              <a:ext uri="{FF2B5EF4-FFF2-40B4-BE49-F238E27FC236}">
                <a16:creationId xmlns:a16="http://schemas.microsoft.com/office/drawing/2014/main" id="{BA5BB6E7-F704-483D-97A5-2E5031676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95" y="327388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6" name="Oval 1401">
            <a:extLst>
              <a:ext uri="{FF2B5EF4-FFF2-40B4-BE49-F238E27FC236}">
                <a16:creationId xmlns:a16="http://schemas.microsoft.com/office/drawing/2014/main" id="{4B198652-4DDB-451F-B7F7-F3F8C24B9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95" y="327388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7" name="Freeform 1402">
            <a:extLst>
              <a:ext uri="{FF2B5EF4-FFF2-40B4-BE49-F238E27FC236}">
                <a16:creationId xmlns:a16="http://schemas.microsoft.com/office/drawing/2014/main" id="{27BB691B-1E69-4525-9D0D-0B32FB3AAB20}"/>
              </a:ext>
            </a:extLst>
          </p:cNvPr>
          <p:cNvSpPr>
            <a:spLocks/>
          </p:cNvSpPr>
          <p:nvPr/>
        </p:nvSpPr>
        <p:spPr bwMode="auto">
          <a:xfrm>
            <a:off x="532247" y="1765742"/>
            <a:ext cx="2300222" cy="1774081"/>
          </a:xfrm>
          <a:custGeom>
            <a:avLst/>
            <a:gdLst>
              <a:gd name="T0" fmla="*/ 36 w 2427"/>
              <a:gd name="T1" fmla="*/ 1519 h 1541"/>
              <a:gd name="T2" fmla="*/ 83 w 2427"/>
              <a:gd name="T3" fmla="*/ 1488 h 1541"/>
              <a:gd name="T4" fmla="*/ 131 w 2427"/>
              <a:gd name="T5" fmla="*/ 1458 h 1541"/>
              <a:gd name="T6" fmla="*/ 178 w 2427"/>
              <a:gd name="T7" fmla="*/ 1428 h 1541"/>
              <a:gd name="T8" fmla="*/ 225 w 2427"/>
              <a:gd name="T9" fmla="*/ 1398 h 1541"/>
              <a:gd name="T10" fmla="*/ 273 w 2427"/>
              <a:gd name="T11" fmla="*/ 1368 h 1541"/>
              <a:gd name="T12" fmla="*/ 320 w 2427"/>
              <a:gd name="T13" fmla="*/ 1338 h 1541"/>
              <a:gd name="T14" fmla="*/ 368 w 2427"/>
              <a:gd name="T15" fmla="*/ 1308 h 1541"/>
              <a:gd name="T16" fmla="*/ 415 w 2427"/>
              <a:gd name="T17" fmla="*/ 1278 h 1541"/>
              <a:gd name="T18" fmla="*/ 463 w 2427"/>
              <a:gd name="T19" fmla="*/ 1247 h 1541"/>
              <a:gd name="T20" fmla="*/ 510 w 2427"/>
              <a:gd name="T21" fmla="*/ 1217 h 1541"/>
              <a:gd name="T22" fmla="*/ 558 w 2427"/>
              <a:gd name="T23" fmla="*/ 1187 h 1541"/>
              <a:gd name="T24" fmla="*/ 605 w 2427"/>
              <a:gd name="T25" fmla="*/ 1157 h 1541"/>
              <a:gd name="T26" fmla="*/ 652 w 2427"/>
              <a:gd name="T27" fmla="*/ 1127 h 1541"/>
              <a:gd name="T28" fmla="*/ 700 w 2427"/>
              <a:gd name="T29" fmla="*/ 1097 h 1541"/>
              <a:gd name="T30" fmla="*/ 747 w 2427"/>
              <a:gd name="T31" fmla="*/ 1067 h 1541"/>
              <a:gd name="T32" fmla="*/ 794 w 2427"/>
              <a:gd name="T33" fmla="*/ 1036 h 1541"/>
              <a:gd name="T34" fmla="*/ 842 w 2427"/>
              <a:gd name="T35" fmla="*/ 1006 h 1541"/>
              <a:gd name="T36" fmla="*/ 889 w 2427"/>
              <a:gd name="T37" fmla="*/ 977 h 1541"/>
              <a:gd name="T38" fmla="*/ 937 w 2427"/>
              <a:gd name="T39" fmla="*/ 946 h 1541"/>
              <a:gd name="T40" fmla="*/ 984 w 2427"/>
              <a:gd name="T41" fmla="*/ 916 h 1541"/>
              <a:gd name="T42" fmla="*/ 1032 w 2427"/>
              <a:gd name="T43" fmla="*/ 886 h 1541"/>
              <a:gd name="T44" fmla="*/ 1079 w 2427"/>
              <a:gd name="T45" fmla="*/ 856 h 1541"/>
              <a:gd name="T46" fmla="*/ 1127 w 2427"/>
              <a:gd name="T47" fmla="*/ 826 h 1541"/>
              <a:gd name="T48" fmla="*/ 1174 w 2427"/>
              <a:gd name="T49" fmla="*/ 796 h 1541"/>
              <a:gd name="T50" fmla="*/ 1221 w 2427"/>
              <a:gd name="T51" fmla="*/ 766 h 1541"/>
              <a:gd name="T52" fmla="*/ 1269 w 2427"/>
              <a:gd name="T53" fmla="*/ 736 h 1541"/>
              <a:gd name="T54" fmla="*/ 1316 w 2427"/>
              <a:gd name="T55" fmla="*/ 705 h 1541"/>
              <a:gd name="T56" fmla="*/ 1364 w 2427"/>
              <a:gd name="T57" fmla="*/ 675 h 1541"/>
              <a:gd name="T58" fmla="*/ 1411 w 2427"/>
              <a:gd name="T59" fmla="*/ 645 h 1541"/>
              <a:gd name="T60" fmla="*/ 1459 w 2427"/>
              <a:gd name="T61" fmla="*/ 615 h 1541"/>
              <a:gd name="T62" fmla="*/ 1506 w 2427"/>
              <a:gd name="T63" fmla="*/ 585 h 1541"/>
              <a:gd name="T64" fmla="*/ 1554 w 2427"/>
              <a:gd name="T65" fmla="*/ 555 h 1541"/>
              <a:gd name="T66" fmla="*/ 1601 w 2427"/>
              <a:gd name="T67" fmla="*/ 525 h 1541"/>
              <a:gd name="T68" fmla="*/ 1648 w 2427"/>
              <a:gd name="T69" fmla="*/ 494 h 1541"/>
              <a:gd name="T70" fmla="*/ 1696 w 2427"/>
              <a:gd name="T71" fmla="*/ 464 h 1541"/>
              <a:gd name="T72" fmla="*/ 1743 w 2427"/>
              <a:gd name="T73" fmla="*/ 434 h 1541"/>
              <a:gd name="T74" fmla="*/ 1791 w 2427"/>
              <a:gd name="T75" fmla="*/ 404 h 1541"/>
              <a:gd name="T76" fmla="*/ 1838 w 2427"/>
              <a:gd name="T77" fmla="*/ 374 h 1541"/>
              <a:gd name="T78" fmla="*/ 1886 w 2427"/>
              <a:gd name="T79" fmla="*/ 344 h 1541"/>
              <a:gd name="T80" fmla="*/ 1933 w 2427"/>
              <a:gd name="T81" fmla="*/ 314 h 1541"/>
              <a:gd name="T82" fmla="*/ 1981 w 2427"/>
              <a:gd name="T83" fmla="*/ 284 h 1541"/>
              <a:gd name="T84" fmla="*/ 2028 w 2427"/>
              <a:gd name="T85" fmla="*/ 253 h 1541"/>
              <a:gd name="T86" fmla="*/ 2075 w 2427"/>
              <a:gd name="T87" fmla="*/ 223 h 1541"/>
              <a:gd name="T88" fmla="*/ 2123 w 2427"/>
              <a:gd name="T89" fmla="*/ 193 h 1541"/>
              <a:gd name="T90" fmla="*/ 2170 w 2427"/>
              <a:gd name="T91" fmla="*/ 163 h 1541"/>
              <a:gd name="T92" fmla="*/ 2218 w 2427"/>
              <a:gd name="T93" fmla="*/ 133 h 1541"/>
              <a:gd name="T94" fmla="*/ 2265 w 2427"/>
              <a:gd name="T95" fmla="*/ 103 h 1541"/>
              <a:gd name="T96" fmla="*/ 2312 w 2427"/>
              <a:gd name="T97" fmla="*/ 73 h 1541"/>
              <a:gd name="T98" fmla="*/ 2360 w 2427"/>
              <a:gd name="T99" fmla="*/ 43 h 1541"/>
              <a:gd name="T100" fmla="*/ 2407 w 2427"/>
              <a:gd name="T101" fmla="*/ 12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7" h="1541">
                <a:moveTo>
                  <a:pt x="0" y="1541"/>
                </a:moveTo>
                <a:lnTo>
                  <a:pt x="12" y="1534"/>
                </a:lnTo>
                <a:lnTo>
                  <a:pt x="24" y="1526"/>
                </a:lnTo>
                <a:lnTo>
                  <a:pt x="36" y="1519"/>
                </a:lnTo>
                <a:lnTo>
                  <a:pt x="48" y="1511"/>
                </a:lnTo>
                <a:lnTo>
                  <a:pt x="59" y="1504"/>
                </a:lnTo>
                <a:lnTo>
                  <a:pt x="71" y="1496"/>
                </a:lnTo>
                <a:lnTo>
                  <a:pt x="83" y="1488"/>
                </a:lnTo>
                <a:lnTo>
                  <a:pt x="95" y="1481"/>
                </a:lnTo>
                <a:lnTo>
                  <a:pt x="107" y="1474"/>
                </a:lnTo>
                <a:lnTo>
                  <a:pt x="119" y="1466"/>
                </a:lnTo>
                <a:lnTo>
                  <a:pt x="131" y="1458"/>
                </a:lnTo>
                <a:lnTo>
                  <a:pt x="142" y="1451"/>
                </a:lnTo>
                <a:lnTo>
                  <a:pt x="154" y="1443"/>
                </a:lnTo>
                <a:lnTo>
                  <a:pt x="166" y="1436"/>
                </a:lnTo>
                <a:lnTo>
                  <a:pt x="178" y="1428"/>
                </a:lnTo>
                <a:lnTo>
                  <a:pt x="190" y="1421"/>
                </a:lnTo>
                <a:lnTo>
                  <a:pt x="202" y="1413"/>
                </a:lnTo>
                <a:lnTo>
                  <a:pt x="213" y="1405"/>
                </a:lnTo>
                <a:lnTo>
                  <a:pt x="225" y="1398"/>
                </a:lnTo>
                <a:lnTo>
                  <a:pt x="237" y="1391"/>
                </a:lnTo>
                <a:lnTo>
                  <a:pt x="249" y="1383"/>
                </a:lnTo>
                <a:lnTo>
                  <a:pt x="261" y="1375"/>
                </a:lnTo>
                <a:lnTo>
                  <a:pt x="273" y="1368"/>
                </a:lnTo>
                <a:lnTo>
                  <a:pt x="285" y="1360"/>
                </a:lnTo>
                <a:lnTo>
                  <a:pt x="296" y="1353"/>
                </a:lnTo>
                <a:lnTo>
                  <a:pt x="308" y="1345"/>
                </a:lnTo>
                <a:lnTo>
                  <a:pt x="320" y="1338"/>
                </a:lnTo>
                <a:lnTo>
                  <a:pt x="332" y="1330"/>
                </a:lnTo>
                <a:lnTo>
                  <a:pt x="344" y="1323"/>
                </a:lnTo>
                <a:lnTo>
                  <a:pt x="356" y="1315"/>
                </a:lnTo>
                <a:lnTo>
                  <a:pt x="368" y="1308"/>
                </a:lnTo>
                <a:lnTo>
                  <a:pt x="379" y="1300"/>
                </a:lnTo>
                <a:lnTo>
                  <a:pt x="391" y="1293"/>
                </a:lnTo>
                <a:lnTo>
                  <a:pt x="403" y="1285"/>
                </a:lnTo>
                <a:lnTo>
                  <a:pt x="415" y="1278"/>
                </a:lnTo>
                <a:lnTo>
                  <a:pt x="427" y="1270"/>
                </a:lnTo>
                <a:lnTo>
                  <a:pt x="439" y="1263"/>
                </a:lnTo>
                <a:lnTo>
                  <a:pt x="451" y="1255"/>
                </a:lnTo>
                <a:lnTo>
                  <a:pt x="463" y="1247"/>
                </a:lnTo>
                <a:lnTo>
                  <a:pt x="475" y="1240"/>
                </a:lnTo>
                <a:lnTo>
                  <a:pt x="486" y="1232"/>
                </a:lnTo>
                <a:lnTo>
                  <a:pt x="498" y="1225"/>
                </a:lnTo>
                <a:lnTo>
                  <a:pt x="510" y="1217"/>
                </a:lnTo>
                <a:lnTo>
                  <a:pt x="522" y="1210"/>
                </a:lnTo>
                <a:lnTo>
                  <a:pt x="534" y="1202"/>
                </a:lnTo>
                <a:lnTo>
                  <a:pt x="546" y="1195"/>
                </a:lnTo>
                <a:lnTo>
                  <a:pt x="558" y="1187"/>
                </a:lnTo>
                <a:lnTo>
                  <a:pt x="569" y="1180"/>
                </a:lnTo>
                <a:lnTo>
                  <a:pt x="581" y="1172"/>
                </a:lnTo>
                <a:lnTo>
                  <a:pt x="593" y="1165"/>
                </a:lnTo>
                <a:lnTo>
                  <a:pt x="605" y="1157"/>
                </a:lnTo>
                <a:lnTo>
                  <a:pt x="617" y="1150"/>
                </a:lnTo>
                <a:lnTo>
                  <a:pt x="629" y="1142"/>
                </a:lnTo>
                <a:lnTo>
                  <a:pt x="640" y="1135"/>
                </a:lnTo>
                <a:lnTo>
                  <a:pt x="652" y="1127"/>
                </a:lnTo>
                <a:lnTo>
                  <a:pt x="664" y="1119"/>
                </a:lnTo>
                <a:lnTo>
                  <a:pt x="676" y="1112"/>
                </a:lnTo>
                <a:lnTo>
                  <a:pt x="688" y="1105"/>
                </a:lnTo>
                <a:lnTo>
                  <a:pt x="700" y="1097"/>
                </a:lnTo>
                <a:lnTo>
                  <a:pt x="712" y="1089"/>
                </a:lnTo>
                <a:lnTo>
                  <a:pt x="723" y="1082"/>
                </a:lnTo>
                <a:lnTo>
                  <a:pt x="735" y="1074"/>
                </a:lnTo>
                <a:lnTo>
                  <a:pt x="747" y="1067"/>
                </a:lnTo>
                <a:lnTo>
                  <a:pt x="759" y="1059"/>
                </a:lnTo>
                <a:lnTo>
                  <a:pt x="771" y="1052"/>
                </a:lnTo>
                <a:lnTo>
                  <a:pt x="783" y="1044"/>
                </a:lnTo>
                <a:lnTo>
                  <a:pt x="794" y="1036"/>
                </a:lnTo>
                <a:lnTo>
                  <a:pt x="806" y="1029"/>
                </a:lnTo>
                <a:lnTo>
                  <a:pt x="818" y="1022"/>
                </a:lnTo>
                <a:lnTo>
                  <a:pt x="830" y="1014"/>
                </a:lnTo>
                <a:lnTo>
                  <a:pt x="842" y="1006"/>
                </a:lnTo>
                <a:lnTo>
                  <a:pt x="854" y="999"/>
                </a:lnTo>
                <a:lnTo>
                  <a:pt x="866" y="991"/>
                </a:lnTo>
                <a:lnTo>
                  <a:pt x="877" y="984"/>
                </a:lnTo>
                <a:lnTo>
                  <a:pt x="889" y="977"/>
                </a:lnTo>
                <a:lnTo>
                  <a:pt x="901" y="969"/>
                </a:lnTo>
                <a:lnTo>
                  <a:pt x="913" y="961"/>
                </a:lnTo>
                <a:lnTo>
                  <a:pt x="925" y="954"/>
                </a:lnTo>
                <a:lnTo>
                  <a:pt x="937" y="946"/>
                </a:lnTo>
                <a:lnTo>
                  <a:pt x="949" y="939"/>
                </a:lnTo>
                <a:lnTo>
                  <a:pt x="961" y="931"/>
                </a:lnTo>
                <a:lnTo>
                  <a:pt x="973" y="924"/>
                </a:lnTo>
                <a:lnTo>
                  <a:pt x="984" y="916"/>
                </a:lnTo>
                <a:lnTo>
                  <a:pt x="996" y="909"/>
                </a:lnTo>
                <a:lnTo>
                  <a:pt x="1008" y="901"/>
                </a:lnTo>
                <a:lnTo>
                  <a:pt x="1020" y="894"/>
                </a:lnTo>
                <a:lnTo>
                  <a:pt x="1032" y="886"/>
                </a:lnTo>
                <a:lnTo>
                  <a:pt x="1044" y="878"/>
                </a:lnTo>
                <a:lnTo>
                  <a:pt x="1056" y="871"/>
                </a:lnTo>
                <a:lnTo>
                  <a:pt x="1067" y="863"/>
                </a:lnTo>
                <a:lnTo>
                  <a:pt x="1079" y="856"/>
                </a:lnTo>
                <a:lnTo>
                  <a:pt x="1091" y="848"/>
                </a:lnTo>
                <a:lnTo>
                  <a:pt x="1103" y="841"/>
                </a:lnTo>
                <a:lnTo>
                  <a:pt x="1115" y="833"/>
                </a:lnTo>
                <a:lnTo>
                  <a:pt x="1127" y="826"/>
                </a:lnTo>
                <a:lnTo>
                  <a:pt x="1139" y="818"/>
                </a:lnTo>
                <a:lnTo>
                  <a:pt x="1150" y="811"/>
                </a:lnTo>
                <a:lnTo>
                  <a:pt x="1162" y="803"/>
                </a:lnTo>
                <a:lnTo>
                  <a:pt x="1174" y="796"/>
                </a:lnTo>
                <a:lnTo>
                  <a:pt x="1186" y="788"/>
                </a:lnTo>
                <a:lnTo>
                  <a:pt x="1198" y="781"/>
                </a:lnTo>
                <a:lnTo>
                  <a:pt x="1210" y="773"/>
                </a:lnTo>
                <a:lnTo>
                  <a:pt x="1221" y="766"/>
                </a:lnTo>
                <a:lnTo>
                  <a:pt x="1233" y="758"/>
                </a:lnTo>
                <a:lnTo>
                  <a:pt x="1245" y="750"/>
                </a:lnTo>
                <a:lnTo>
                  <a:pt x="1257" y="743"/>
                </a:lnTo>
                <a:lnTo>
                  <a:pt x="1269" y="736"/>
                </a:lnTo>
                <a:lnTo>
                  <a:pt x="1281" y="728"/>
                </a:lnTo>
                <a:lnTo>
                  <a:pt x="1293" y="720"/>
                </a:lnTo>
                <a:lnTo>
                  <a:pt x="1304" y="713"/>
                </a:lnTo>
                <a:lnTo>
                  <a:pt x="1316" y="705"/>
                </a:lnTo>
                <a:lnTo>
                  <a:pt x="1328" y="698"/>
                </a:lnTo>
                <a:lnTo>
                  <a:pt x="1340" y="690"/>
                </a:lnTo>
                <a:lnTo>
                  <a:pt x="1352" y="683"/>
                </a:lnTo>
                <a:lnTo>
                  <a:pt x="1364" y="675"/>
                </a:lnTo>
                <a:lnTo>
                  <a:pt x="1376" y="667"/>
                </a:lnTo>
                <a:lnTo>
                  <a:pt x="1387" y="660"/>
                </a:lnTo>
                <a:lnTo>
                  <a:pt x="1399" y="653"/>
                </a:lnTo>
                <a:lnTo>
                  <a:pt x="1411" y="645"/>
                </a:lnTo>
                <a:lnTo>
                  <a:pt x="1423" y="637"/>
                </a:lnTo>
                <a:lnTo>
                  <a:pt x="1435" y="630"/>
                </a:lnTo>
                <a:lnTo>
                  <a:pt x="1447" y="622"/>
                </a:lnTo>
                <a:lnTo>
                  <a:pt x="1459" y="615"/>
                </a:lnTo>
                <a:lnTo>
                  <a:pt x="1471" y="608"/>
                </a:lnTo>
                <a:lnTo>
                  <a:pt x="1483" y="600"/>
                </a:lnTo>
                <a:lnTo>
                  <a:pt x="1494" y="592"/>
                </a:lnTo>
                <a:lnTo>
                  <a:pt x="1506" y="585"/>
                </a:lnTo>
                <a:lnTo>
                  <a:pt x="1518" y="577"/>
                </a:lnTo>
                <a:lnTo>
                  <a:pt x="1530" y="570"/>
                </a:lnTo>
                <a:lnTo>
                  <a:pt x="1542" y="562"/>
                </a:lnTo>
                <a:lnTo>
                  <a:pt x="1554" y="555"/>
                </a:lnTo>
                <a:lnTo>
                  <a:pt x="1566" y="547"/>
                </a:lnTo>
                <a:lnTo>
                  <a:pt x="1577" y="540"/>
                </a:lnTo>
                <a:lnTo>
                  <a:pt x="1589" y="532"/>
                </a:lnTo>
                <a:lnTo>
                  <a:pt x="1601" y="525"/>
                </a:lnTo>
                <a:lnTo>
                  <a:pt x="1613" y="517"/>
                </a:lnTo>
                <a:lnTo>
                  <a:pt x="1625" y="509"/>
                </a:lnTo>
                <a:lnTo>
                  <a:pt x="1637" y="502"/>
                </a:lnTo>
                <a:lnTo>
                  <a:pt x="1648" y="494"/>
                </a:lnTo>
                <a:lnTo>
                  <a:pt x="1660" y="487"/>
                </a:lnTo>
                <a:lnTo>
                  <a:pt x="1672" y="479"/>
                </a:lnTo>
                <a:lnTo>
                  <a:pt x="1684" y="472"/>
                </a:lnTo>
                <a:lnTo>
                  <a:pt x="1696" y="464"/>
                </a:lnTo>
                <a:lnTo>
                  <a:pt x="1708" y="457"/>
                </a:lnTo>
                <a:lnTo>
                  <a:pt x="1720" y="449"/>
                </a:lnTo>
                <a:lnTo>
                  <a:pt x="1731" y="442"/>
                </a:lnTo>
                <a:lnTo>
                  <a:pt x="1743" y="434"/>
                </a:lnTo>
                <a:lnTo>
                  <a:pt x="1755" y="427"/>
                </a:lnTo>
                <a:lnTo>
                  <a:pt x="1767" y="419"/>
                </a:lnTo>
                <a:lnTo>
                  <a:pt x="1779" y="412"/>
                </a:lnTo>
                <a:lnTo>
                  <a:pt x="1791" y="404"/>
                </a:lnTo>
                <a:lnTo>
                  <a:pt x="1802" y="397"/>
                </a:lnTo>
                <a:lnTo>
                  <a:pt x="1814" y="389"/>
                </a:lnTo>
                <a:lnTo>
                  <a:pt x="1826" y="381"/>
                </a:lnTo>
                <a:lnTo>
                  <a:pt x="1838" y="374"/>
                </a:lnTo>
                <a:lnTo>
                  <a:pt x="1850" y="367"/>
                </a:lnTo>
                <a:lnTo>
                  <a:pt x="1862" y="359"/>
                </a:lnTo>
                <a:lnTo>
                  <a:pt x="1874" y="351"/>
                </a:lnTo>
                <a:lnTo>
                  <a:pt x="1886" y="344"/>
                </a:lnTo>
                <a:lnTo>
                  <a:pt x="1897" y="336"/>
                </a:lnTo>
                <a:lnTo>
                  <a:pt x="1909" y="329"/>
                </a:lnTo>
                <a:lnTo>
                  <a:pt x="1921" y="321"/>
                </a:lnTo>
                <a:lnTo>
                  <a:pt x="1933" y="314"/>
                </a:lnTo>
                <a:lnTo>
                  <a:pt x="1945" y="306"/>
                </a:lnTo>
                <a:lnTo>
                  <a:pt x="1957" y="298"/>
                </a:lnTo>
                <a:lnTo>
                  <a:pt x="1969" y="291"/>
                </a:lnTo>
                <a:lnTo>
                  <a:pt x="1981" y="284"/>
                </a:lnTo>
                <a:lnTo>
                  <a:pt x="1993" y="276"/>
                </a:lnTo>
                <a:lnTo>
                  <a:pt x="2004" y="269"/>
                </a:lnTo>
                <a:lnTo>
                  <a:pt x="2016" y="261"/>
                </a:lnTo>
                <a:lnTo>
                  <a:pt x="2028" y="253"/>
                </a:lnTo>
                <a:lnTo>
                  <a:pt x="2040" y="246"/>
                </a:lnTo>
                <a:lnTo>
                  <a:pt x="2052" y="239"/>
                </a:lnTo>
                <a:lnTo>
                  <a:pt x="2064" y="231"/>
                </a:lnTo>
                <a:lnTo>
                  <a:pt x="2075" y="223"/>
                </a:lnTo>
                <a:lnTo>
                  <a:pt x="2087" y="216"/>
                </a:lnTo>
                <a:lnTo>
                  <a:pt x="2099" y="208"/>
                </a:lnTo>
                <a:lnTo>
                  <a:pt x="2111" y="201"/>
                </a:lnTo>
                <a:lnTo>
                  <a:pt x="2123" y="193"/>
                </a:lnTo>
                <a:lnTo>
                  <a:pt x="2135" y="186"/>
                </a:lnTo>
                <a:lnTo>
                  <a:pt x="2147" y="178"/>
                </a:lnTo>
                <a:lnTo>
                  <a:pt x="2158" y="171"/>
                </a:lnTo>
                <a:lnTo>
                  <a:pt x="2170" y="163"/>
                </a:lnTo>
                <a:lnTo>
                  <a:pt x="2182" y="156"/>
                </a:lnTo>
                <a:lnTo>
                  <a:pt x="2194" y="148"/>
                </a:lnTo>
                <a:lnTo>
                  <a:pt x="2206" y="140"/>
                </a:lnTo>
                <a:lnTo>
                  <a:pt x="2218" y="133"/>
                </a:lnTo>
                <a:lnTo>
                  <a:pt x="2229" y="125"/>
                </a:lnTo>
                <a:lnTo>
                  <a:pt x="2241" y="118"/>
                </a:lnTo>
                <a:lnTo>
                  <a:pt x="2253" y="110"/>
                </a:lnTo>
                <a:lnTo>
                  <a:pt x="2265" y="103"/>
                </a:lnTo>
                <a:lnTo>
                  <a:pt x="2277" y="95"/>
                </a:lnTo>
                <a:lnTo>
                  <a:pt x="2289" y="88"/>
                </a:lnTo>
                <a:lnTo>
                  <a:pt x="2301" y="80"/>
                </a:lnTo>
                <a:lnTo>
                  <a:pt x="2312" y="73"/>
                </a:lnTo>
                <a:lnTo>
                  <a:pt x="2324" y="65"/>
                </a:lnTo>
                <a:lnTo>
                  <a:pt x="2336" y="58"/>
                </a:lnTo>
                <a:lnTo>
                  <a:pt x="2348" y="50"/>
                </a:lnTo>
                <a:lnTo>
                  <a:pt x="2360" y="43"/>
                </a:lnTo>
                <a:lnTo>
                  <a:pt x="2372" y="35"/>
                </a:lnTo>
                <a:lnTo>
                  <a:pt x="2384" y="28"/>
                </a:lnTo>
                <a:lnTo>
                  <a:pt x="2396" y="20"/>
                </a:lnTo>
                <a:lnTo>
                  <a:pt x="2407" y="12"/>
                </a:lnTo>
                <a:lnTo>
                  <a:pt x="2419" y="5"/>
                </a:lnTo>
                <a:lnTo>
                  <a:pt x="242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1" name="Line 1888">
            <a:extLst>
              <a:ext uri="{FF2B5EF4-FFF2-40B4-BE49-F238E27FC236}">
                <a16:creationId xmlns:a16="http://schemas.microsoft.com/office/drawing/2014/main" id="{EF6B2B13-533C-4949-AF5D-18069C6DD4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942" y="5769575"/>
            <a:ext cx="251062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2" name="Line 1889">
            <a:extLst>
              <a:ext uri="{FF2B5EF4-FFF2-40B4-BE49-F238E27FC236}">
                <a16:creationId xmlns:a16="http://schemas.microsoft.com/office/drawing/2014/main" id="{3924CFA6-9942-49A8-9465-73D46BF0EB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993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3" name="Line 1890">
            <a:extLst>
              <a:ext uri="{FF2B5EF4-FFF2-40B4-BE49-F238E27FC236}">
                <a16:creationId xmlns:a16="http://schemas.microsoft.com/office/drawing/2014/main" id="{5A56CAA2-6866-48D0-8BAD-9C50EAC004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1204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4" name="Line 1891">
            <a:extLst>
              <a:ext uri="{FF2B5EF4-FFF2-40B4-BE49-F238E27FC236}">
                <a16:creationId xmlns:a16="http://schemas.microsoft.com/office/drawing/2014/main" id="{09A63F27-D88D-45B8-92CC-2DD568610CA0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7465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5" name="Line 1892">
            <a:extLst>
              <a:ext uri="{FF2B5EF4-FFF2-40B4-BE49-F238E27FC236}">
                <a16:creationId xmlns:a16="http://schemas.microsoft.com/office/drawing/2014/main" id="{FA894159-D6EC-4674-8770-A4EB446F17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3728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6" name="Line 1893">
            <a:extLst>
              <a:ext uri="{FF2B5EF4-FFF2-40B4-BE49-F238E27FC236}">
                <a16:creationId xmlns:a16="http://schemas.microsoft.com/office/drawing/2014/main" id="{49F5A826-6F8E-400D-85DF-31A6763ACBA3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9989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7" name="Line 1894">
            <a:extLst>
              <a:ext uri="{FF2B5EF4-FFF2-40B4-BE49-F238E27FC236}">
                <a16:creationId xmlns:a16="http://schemas.microsoft.com/office/drawing/2014/main" id="{FC42DCD4-06F4-4786-A686-FA2F020C968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200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8" name="Line 1895">
            <a:extLst>
              <a:ext uri="{FF2B5EF4-FFF2-40B4-BE49-F238E27FC236}">
                <a16:creationId xmlns:a16="http://schemas.microsoft.com/office/drawing/2014/main" id="{F7B2556B-4ABB-4AB5-890C-1FE7E605FD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3462" y="5769575"/>
            <a:ext cx="0" cy="5641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9" name="Rectangle 1896">
            <a:extLst>
              <a:ext uri="{FF2B5EF4-FFF2-40B4-BE49-F238E27FC236}">
                <a16:creationId xmlns:a16="http://schemas.microsoft.com/office/drawing/2014/main" id="{2436E062-FDCB-4294-B0CB-E69E1E991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667" y="5964136"/>
            <a:ext cx="556347" cy="12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619" b="1">
                <a:solidFill>
                  <a:srgbClr val="000000"/>
                </a:solidFill>
                <a:latin typeface="Times New Roman" panose="02020603050405020304" pitchFamily="18" charset="0"/>
              </a:rPr>
              <a:t>Iliac vein blood</a:t>
            </a:r>
            <a:endParaRPr lang="ja-JP" altLang="ja-JP" sz="1013"/>
          </a:p>
        </p:txBody>
      </p:sp>
      <p:sp>
        <p:nvSpPr>
          <p:cNvPr id="2930" name="Rectangle 1897">
            <a:extLst>
              <a:ext uri="{FF2B5EF4-FFF2-40B4-BE49-F238E27FC236}">
                <a16:creationId xmlns:a16="http://schemas.microsoft.com/office/drawing/2014/main" id="{FDB47190-A64A-409E-9488-B6066BC20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7543" y="582828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2931" name="Rectangle 1898">
            <a:extLst>
              <a:ext uri="{FF2B5EF4-FFF2-40B4-BE49-F238E27FC236}">
                <a16:creationId xmlns:a16="http://schemas.microsoft.com/office/drawing/2014/main" id="{8A035656-F187-4ABF-A760-3E0703D07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8438" y="582828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2932" name="Rectangle 1899">
            <a:extLst>
              <a:ext uri="{FF2B5EF4-FFF2-40B4-BE49-F238E27FC236}">
                <a16:creationId xmlns:a16="http://schemas.microsoft.com/office/drawing/2014/main" id="{640132F9-C78F-4257-BC0B-6383527E5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019" y="582828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2933" name="Rectangle 1900">
            <a:extLst>
              <a:ext uri="{FF2B5EF4-FFF2-40B4-BE49-F238E27FC236}">
                <a16:creationId xmlns:a16="http://schemas.microsoft.com/office/drawing/2014/main" id="{3EAD40A8-312C-40ED-875B-E5EF6B08C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5914" y="582828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2934" name="Rectangle 1901">
            <a:extLst>
              <a:ext uri="{FF2B5EF4-FFF2-40B4-BE49-F238E27FC236}">
                <a16:creationId xmlns:a16="http://schemas.microsoft.com/office/drawing/2014/main" id="{88F6EA77-8003-4C27-B45E-737A3939C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2495" y="582828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2935" name="Rectangle 1902">
            <a:extLst>
              <a:ext uri="{FF2B5EF4-FFF2-40B4-BE49-F238E27FC236}">
                <a16:creationId xmlns:a16="http://schemas.microsoft.com/office/drawing/2014/main" id="{374074A2-8030-4D2A-B13B-6E4CA9901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240" y="5828288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2936" name="Rectangle 1903">
            <a:extLst>
              <a:ext uri="{FF2B5EF4-FFF2-40B4-BE49-F238E27FC236}">
                <a16:creationId xmlns:a16="http://schemas.microsoft.com/office/drawing/2014/main" id="{4EFE4E14-62D1-4A38-BB4B-C1ED92883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933" y="5828288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2937" name="Line 1904">
            <a:extLst>
              <a:ext uri="{FF2B5EF4-FFF2-40B4-BE49-F238E27FC236}">
                <a16:creationId xmlns:a16="http://schemas.microsoft.com/office/drawing/2014/main" id="{CBE72D9F-2013-48F7-BBBC-DF5612CE6C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940" y="4017369"/>
            <a:ext cx="0" cy="1752206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38" name="Line 1905">
            <a:extLst>
              <a:ext uri="{FF2B5EF4-FFF2-40B4-BE49-F238E27FC236}">
                <a16:creationId xmlns:a16="http://schemas.microsoft.com/office/drawing/2014/main" id="{FACFE2BC-7959-45D8-A594-1E51D3CE0D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5680928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39" name="Line 1906">
            <a:extLst>
              <a:ext uri="{FF2B5EF4-FFF2-40B4-BE49-F238E27FC236}">
                <a16:creationId xmlns:a16="http://schemas.microsoft.com/office/drawing/2014/main" id="{9E849041-9C4F-40E6-A38B-6C0B1B0323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5418442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0" name="Line 1907">
            <a:extLst>
              <a:ext uri="{FF2B5EF4-FFF2-40B4-BE49-F238E27FC236}">
                <a16:creationId xmlns:a16="http://schemas.microsoft.com/office/drawing/2014/main" id="{24C46A97-424C-4F54-9690-8F58198FF7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5155956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1" name="Line 1908">
            <a:extLst>
              <a:ext uri="{FF2B5EF4-FFF2-40B4-BE49-F238E27FC236}">
                <a16:creationId xmlns:a16="http://schemas.microsoft.com/office/drawing/2014/main" id="{E837C0A4-D00A-437E-81E4-52240B99F8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4893471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2" name="Line 1909">
            <a:extLst>
              <a:ext uri="{FF2B5EF4-FFF2-40B4-BE49-F238E27FC236}">
                <a16:creationId xmlns:a16="http://schemas.microsoft.com/office/drawing/2014/main" id="{40D12C65-B05D-4157-9E27-AF35AE9B16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4629835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3" name="Line 1910">
            <a:extLst>
              <a:ext uri="{FF2B5EF4-FFF2-40B4-BE49-F238E27FC236}">
                <a16:creationId xmlns:a16="http://schemas.microsoft.com/office/drawing/2014/main" id="{62B765CB-3412-4721-94ED-FDB67C04DF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4367349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4" name="Line 1911">
            <a:extLst>
              <a:ext uri="{FF2B5EF4-FFF2-40B4-BE49-F238E27FC236}">
                <a16:creationId xmlns:a16="http://schemas.microsoft.com/office/drawing/2014/main" id="{5D0E25A3-8377-4105-9D2A-CF78047D2C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501" y="4104863"/>
            <a:ext cx="46441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5" name="Rectangle 1912">
            <a:extLst>
              <a:ext uri="{FF2B5EF4-FFF2-40B4-BE49-F238E27FC236}">
                <a16:creationId xmlns:a16="http://schemas.microsoft.com/office/drawing/2014/main" id="{690F60FB-E870-48E7-954D-B46635EF6BB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32330" y="5151599"/>
            <a:ext cx="6412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46" name="Rectangle 1913">
            <a:extLst>
              <a:ext uri="{FF2B5EF4-FFF2-40B4-BE49-F238E27FC236}">
                <a16:creationId xmlns:a16="http://schemas.microsoft.com/office/drawing/2014/main" id="{ED4042B1-AF20-4CF4-BE6E-54527BA5E63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2039" y="5097490"/>
            <a:ext cx="256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47" name="Rectangle 1914">
            <a:extLst>
              <a:ext uri="{FF2B5EF4-FFF2-40B4-BE49-F238E27FC236}">
                <a16:creationId xmlns:a16="http://schemas.microsoft.com/office/drawing/2014/main" id="{170A3D1E-0472-4362-AF15-7D7232BBA2F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2422" y="5058347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48" name="Rectangle 1915">
            <a:extLst>
              <a:ext uri="{FF2B5EF4-FFF2-40B4-BE49-F238E27FC236}">
                <a16:creationId xmlns:a16="http://schemas.microsoft.com/office/drawing/2014/main" id="{406EDE7A-CF3C-4729-BE45-3F7688EEA44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0016" y="5006542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49" name="Rectangle 1916">
            <a:extLst>
              <a:ext uri="{FF2B5EF4-FFF2-40B4-BE49-F238E27FC236}">
                <a16:creationId xmlns:a16="http://schemas.microsoft.com/office/drawing/2014/main" id="{B21202C8-1985-4139-9FFD-6EC7E18CD46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161" y="4957037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0" name="Rectangle 1917">
            <a:extLst>
              <a:ext uri="{FF2B5EF4-FFF2-40B4-BE49-F238E27FC236}">
                <a16:creationId xmlns:a16="http://schemas.microsoft.com/office/drawing/2014/main" id="{16C37806-2B0C-4F1C-92BE-A236D39D264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3642" y="4931710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1" name="Rectangle 1918">
            <a:extLst>
              <a:ext uri="{FF2B5EF4-FFF2-40B4-BE49-F238E27FC236}">
                <a16:creationId xmlns:a16="http://schemas.microsoft.com/office/drawing/2014/main" id="{C06390A6-B7B2-4813-905F-A035B38BDB6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0016" y="4889114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2" name="Rectangle 1919">
            <a:extLst>
              <a:ext uri="{FF2B5EF4-FFF2-40B4-BE49-F238E27FC236}">
                <a16:creationId xmlns:a16="http://schemas.microsoft.com/office/drawing/2014/main" id="{6FBCDD51-4ED9-450D-A963-A4588DC4899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4826" y="4833853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3" name="Rectangle 1920">
            <a:extLst>
              <a:ext uri="{FF2B5EF4-FFF2-40B4-BE49-F238E27FC236}">
                <a16:creationId xmlns:a16="http://schemas.microsoft.com/office/drawing/2014/main" id="{F66E3A25-F9B0-4590-8503-F375DE4726C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2422" y="4785501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4" name="Rectangle 1921">
            <a:extLst>
              <a:ext uri="{FF2B5EF4-FFF2-40B4-BE49-F238E27FC236}">
                <a16:creationId xmlns:a16="http://schemas.microsoft.com/office/drawing/2014/main" id="{12BF6866-2E7E-4795-86BF-25BE9EFF074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4826" y="4737148"/>
            <a:ext cx="4007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5" name="Rectangle 1922">
            <a:extLst>
              <a:ext uri="{FF2B5EF4-FFF2-40B4-BE49-F238E27FC236}">
                <a16:creationId xmlns:a16="http://schemas.microsoft.com/office/drawing/2014/main" id="{8C56DA05-8DDC-4B9B-B381-758DC6A3286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161" y="4696854"/>
            <a:ext cx="3045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6" name="Rectangle 1923">
            <a:extLst>
              <a:ext uri="{FF2B5EF4-FFF2-40B4-BE49-F238E27FC236}">
                <a16:creationId xmlns:a16="http://schemas.microsoft.com/office/drawing/2014/main" id="{4D7896AD-BE2F-4AC8-AED5-90D50F2AE78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3642" y="4671527"/>
            <a:ext cx="224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7" name="Rectangle 1924">
            <a:extLst>
              <a:ext uri="{FF2B5EF4-FFF2-40B4-BE49-F238E27FC236}">
                <a16:creationId xmlns:a16="http://schemas.microsoft.com/office/drawing/2014/main" id="{0CEE9C9D-C9EA-41F3-9848-350F5DFA1F9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0016" y="4628930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8" name="Rectangle 1925">
            <a:extLst>
              <a:ext uri="{FF2B5EF4-FFF2-40B4-BE49-F238E27FC236}">
                <a16:creationId xmlns:a16="http://schemas.microsoft.com/office/drawing/2014/main" id="{F88CDCD6-A9C6-4972-8C08-B70CB1BC42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52039" y="4584031"/>
            <a:ext cx="256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9" name="Rectangle 1926">
            <a:extLst>
              <a:ext uri="{FF2B5EF4-FFF2-40B4-BE49-F238E27FC236}">
                <a16:creationId xmlns:a16="http://schemas.microsoft.com/office/drawing/2014/main" id="{190623C6-E7DE-4348-B05C-4D92868E3BC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2422" y="4544889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0" name="Rectangle 1927">
            <a:extLst>
              <a:ext uri="{FF2B5EF4-FFF2-40B4-BE49-F238E27FC236}">
                <a16:creationId xmlns:a16="http://schemas.microsoft.com/office/drawing/2014/main" id="{C3E42508-682B-42BB-8822-DA12345C2D3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2422" y="4493083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1" name="Rectangle 1928">
            <a:extLst>
              <a:ext uri="{FF2B5EF4-FFF2-40B4-BE49-F238E27FC236}">
                <a16:creationId xmlns:a16="http://schemas.microsoft.com/office/drawing/2014/main" id="{4DA21772-720F-484D-828B-D7F3EF70FC2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0016" y="4441276"/>
            <a:ext cx="4969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ja-JP" altLang="ja-JP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2" name="Rectangle 1929">
            <a:extLst>
              <a:ext uri="{FF2B5EF4-FFF2-40B4-BE49-F238E27FC236}">
                <a16:creationId xmlns:a16="http://schemas.microsoft.com/office/drawing/2014/main" id="{5BF1E0D6-E6D9-49B5-A6F7-A606EFECE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12" y="406111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2963" name="Rectangle 1930">
            <a:extLst>
              <a:ext uri="{FF2B5EF4-FFF2-40B4-BE49-F238E27FC236}">
                <a16:creationId xmlns:a16="http://schemas.microsoft.com/office/drawing/2014/main" id="{AB1B2225-A243-4F31-B41B-A040AE655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12" y="4327055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2964" name="Rectangle 1931">
            <a:extLst>
              <a:ext uri="{FF2B5EF4-FFF2-40B4-BE49-F238E27FC236}">
                <a16:creationId xmlns:a16="http://schemas.microsoft.com/office/drawing/2014/main" id="{C8FCD236-04C4-4288-84A0-0B1905484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12" y="4587238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2965" name="Rectangle 1932">
            <a:extLst>
              <a:ext uri="{FF2B5EF4-FFF2-40B4-BE49-F238E27FC236}">
                <a16:creationId xmlns:a16="http://schemas.microsoft.com/office/drawing/2014/main" id="{1B21D80A-D430-4885-884E-FC9491F0B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12" y="4846270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2966" name="Rectangle 1933">
            <a:extLst>
              <a:ext uri="{FF2B5EF4-FFF2-40B4-BE49-F238E27FC236}">
                <a16:creationId xmlns:a16="http://schemas.microsoft.com/office/drawing/2014/main" id="{2802A3BF-0753-4BC1-83F9-02133E5BF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12" y="5113361"/>
            <a:ext cx="102082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2967" name="Rectangle 1934">
            <a:extLst>
              <a:ext uri="{FF2B5EF4-FFF2-40B4-BE49-F238E27FC236}">
                <a16:creationId xmlns:a16="http://schemas.microsoft.com/office/drawing/2014/main" id="{9DCA2F45-398C-43AF-87EB-522EC42AC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75" y="5373544"/>
            <a:ext cx="68055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2968" name="Rectangle 1935">
            <a:extLst>
              <a:ext uri="{FF2B5EF4-FFF2-40B4-BE49-F238E27FC236}">
                <a16:creationId xmlns:a16="http://schemas.microsoft.com/office/drawing/2014/main" id="{E6280B81-BC99-4DBD-8E4F-6D74F206B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38" y="5639483"/>
            <a:ext cx="34027" cy="1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2969" name="Oval 1936">
            <a:extLst>
              <a:ext uri="{FF2B5EF4-FFF2-40B4-BE49-F238E27FC236}">
                <a16:creationId xmlns:a16="http://schemas.microsoft.com/office/drawing/2014/main" id="{B1913BE5-F3B0-4C11-A8D4-E45AF6962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2" y="5604947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0" name="Oval 1937">
            <a:extLst>
              <a:ext uri="{FF2B5EF4-FFF2-40B4-BE49-F238E27FC236}">
                <a16:creationId xmlns:a16="http://schemas.microsoft.com/office/drawing/2014/main" id="{556AB331-6FC7-4CFA-93BA-179C99E6E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2" y="5604947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1" name="Oval 1938">
            <a:extLst>
              <a:ext uri="{FF2B5EF4-FFF2-40B4-BE49-F238E27FC236}">
                <a16:creationId xmlns:a16="http://schemas.microsoft.com/office/drawing/2014/main" id="{40955CA5-D513-421F-AFD5-560A41F84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510" y="541384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2" name="Oval 1939">
            <a:extLst>
              <a:ext uri="{FF2B5EF4-FFF2-40B4-BE49-F238E27FC236}">
                <a16:creationId xmlns:a16="http://schemas.microsoft.com/office/drawing/2014/main" id="{AB5CC369-801F-46C2-AFC5-273EE5A21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510" y="541384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3" name="Oval 1940">
            <a:extLst>
              <a:ext uri="{FF2B5EF4-FFF2-40B4-BE49-F238E27FC236}">
                <a16:creationId xmlns:a16="http://schemas.microsoft.com/office/drawing/2014/main" id="{2DA9B6D9-43AB-4A29-89C6-EAA05413E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87" y="561185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4" name="Oval 1941">
            <a:extLst>
              <a:ext uri="{FF2B5EF4-FFF2-40B4-BE49-F238E27FC236}">
                <a16:creationId xmlns:a16="http://schemas.microsoft.com/office/drawing/2014/main" id="{34A159EB-ACCB-4D36-B08E-8AE2EF0C9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87" y="561185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5" name="Oval 1942">
            <a:extLst>
              <a:ext uri="{FF2B5EF4-FFF2-40B4-BE49-F238E27FC236}">
                <a16:creationId xmlns:a16="http://schemas.microsoft.com/office/drawing/2014/main" id="{C53AF200-E99D-4B74-A14F-9EC52DA5A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26" y="56153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6" name="Oval 1943">
            <a:extLst>
              <a:ext uri="{FF2B5EF4-FFF2-40B4-BE49-F238E27FC236}">
                <a16:creationId xmlns:a16="http://schemas.microsoft.com/office/drawing/2014/main" id="{EE156DAA-A58A-4FF0-BFE9-5E3A1F55A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26" y="561530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7" name="Oval 1944">
            <a:extLst>
              <a:ext uri="{FF2B5EF4-FFF2-40B4-BE49-F238E27FC236}">
                <a16:creationId xmlns:a16="http://schemas.microsoft.com/office/drawing/2014/main" id="{5756F301-A859-4AA4-B742-D7D9FA51B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085" y="548176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8" name="Oval 1945">
            <a:extLst>
              <a:ext uri="{FF2B5EF4-FFF2-40B4-BE49-F238E27FC236}">
                <a16:creationId xmlns:a16="http://schemas.microsoft.com/office/drawing/2014/main" id="{71720C2A-6BBC-4F9A-8091-21559160F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085" y="548176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9" name="Oval 1946">
            <a:extLst>
              <a:ext uri="{FF2B5EF4-FFF2-40B4-BE49-F238E27FC236}">
                <a16:creationId xmlns:a16="http://schemas.microsoft.com/office/drawing/2014/main" id="{B56C5863-FC59-4B49-80C2-806C8E829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64" y="56014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0" name="Oval 1947">
            <a:extLst>
              <a:ext uri="{FF2B5EF4-FFF2-40B4-BE49-F238E27FC236}">
                <a16:creationId xmlns:a16="http://schemas.microsoft.com/office/drawing/2014/main" id="{B437E32F-68CF-48A0-9A52-E871E8EFD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64" y="56014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1" name="Oval 1948">
            <a:extLst>
              <a:ext uri="{FF2B5EF4-FFF2-40B4-BE49-F238E27FC236}">
                <a16:creationId xmlns:a16="http://schemas.microsoft.com/office/drawing/2014/main" id="{6C842468-ACF7-4F9B-A52B-E7CD7758F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7846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2" name="Oval 1949">
            <a:extLst>
              <a:ext uri="{FF2B5EF4-FFF2-40B4-BE49-F238E27FC236}">
                <a16:creationId xmlns:a16="http://schemas.microsoft.com/office/drawing/2014/main" id="{F4561423-B371-478E-B7F1-1781D687F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7846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3" name="Oval 1950">
            <a:extLst>
              <a:ext uri="{FF2B5EF4-FFF2-40B4-BE49-F238E27FC236}">
                <a16:creationId xmlns:a16="http://schemas.microsoft.com/office/drawing/2014/main" id="{99FD26DF-7565-483B-8B67-1624441E3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308" y="551975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4" name="Oval 1951">
            <a:extLst>
              <a:ext uri="{FF2B5EF4-FFF2-40B4-BE49-F238E27FC236}">
                <a16:creationId xmlns:a16="http://schemas.microsoft.com/office/drawing/2014/main" id="{C917C412-7AE4-4958-8C08-4FAEF4451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308" y="551975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5" name="Oval 1952">
            <a:extLst>
              <a:ext uri="{FF2B5EF4-FFF2-40B4-BE49-F238E27FC236}">
                <a16:creationId xmlns:a16="http://schemas.microsoft.com/office/drawing/2014/main" id="{044E154C-8202-4113-83C4-234B63C8F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23" y="55876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6" name="Oval 1953">
            <a:extLst>
              <a:ext uri="{FF2B5EF4-FFF2-40B4-BE49-F238E27FC236}">
                <a16:creationId xmlns:a16="http://schemas.microsoft.com/office/drawing/2014/main" id="{57B34BBD-24F4-4FF6-A902-8A348FE2F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23" y="55876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7" name="Oval 1954">
            <a:extLst>
              <a:ext uri="{FF2B5EF4-FFF2-40B4-BE49-F238E27FC236}">
                <a16:creationId xmlns:a16="http://schemas.microsoft.com/office/drawing/2014/main" id="{1C868085-86B1-4B0D-8507-44072CEF3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74" y="561185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8" name="Oval 1955">
            <a:extLst>
              <a:ext uri="{FF2B5EF4-FFF2-40B4-BE49-F238E27FC236}">
                <a16:creationId xmlns:a16="http://schemas.microsoft.com/office/drawing/2014/main" id="{5CDA4734-042B-4E74-9FFB-077E91FCF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74" y="561185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9" name="Oval 1956">
            <a:extLst>
              <a:ext uri="{FF2B5EF4-FFF2-40B4-BE49-F238E27FC236}">
                <a16:creationId xmlns:a16="http://schemas.microsoft.com/office/drawing/2014/main" id="{3548A384-B805-403A-9BEF-31BCCFC26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42" y="555659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0" name="Oval 1957">
            <a:extLst>
              <a:ext uri="{FF2B5EF4-FFF2-40B4-BE49-F238E27FC236}">
                <a16:creationId xmlns:a16="http://schemas.microsoft.com/office/drawing/2014/main" id="{9E70EA36-82B3-40CB-AAB1-EF9107605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42" y="555659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1" name="Oval 1958">
            <a:extLst>
              <a:ext uri="{FF2B5EF4-FFF2-40B4-BE49-F238E27FC236}">
                <a16:creationId xmlns:a16="http://schemas.microsoft.com/office/drawing/2014/main" id="{B0FAEAA7-A2D3-4CB1-A2B9-16A8A83F2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5314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2" name="Oval 1959">
            <a:extLst>
              <a:ext uri="{FF2B5EF4-FFF2-40B4-BE49-F238E27FC236}">
                <a16:creationId xmlns:a16="http://schemas.microsoft.com/office/drawing/2014/main" id="{68DE4EE1-CB1D-4614-8C80-5A7E055D8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5314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3" name="Oval 1960">
            <a:extLst>
              <a:ext uri="{FF2B5EF4-FFF2-40B4-BE49-F238E27FC236}">
                <a16:creationId xmlns:a16="http://schemas.microsoft.com/office/drawing/2014/main" id="{4FA92082-E6D8-442D-85D1-AD2506C75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487" y="556810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4" name="Oval 1961">
            <a:extLst>
              <a:ext uri="{FF2B5EF4-FFF2-40B4-BE49-F238E27FC236}">
                <a16:creationId xmlns:a16="http://schemas.microsoft.com/office/drawing/2014/main" id="{A6B9F3D7-59F7-43C9-A737-E423C8CA6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487" y="556810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5" name="Oval 1962">
            <a:extLst>
              <a:ext uri="{FF2B5EF4-FFF2-40B4-BE49-F238E27FC236}">
                <a16:creationId xmlns:a16="http://schemas.microsoft.com/office/drawing/2014/main" id="{2D0990E7-9A43-4F77-817E-0CA6AEDCB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995" y="552320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6" name="Oval 1963">
            <a:extLst>
              <a:ext uri="{FF2B5EF4-FFF2-40B4-BE49-F238E27FC236}">
                <a16:creationId xmlns:a16="http://schemas.microsoft.com/office/drawing/2014/main" id="{490909FB-99AF-4E05-9882-7D45F043B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995" y="552320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7" name="Oval 1964">
            <a:extLst>
              <a:ext uri="{FF2B5EF4-FFF2-40B4-BE49-F238E27FC236}">
                <a16:creationId xmlns:a16="http://schemas.microsoft.com/office/drawing/2014/main" id="{2064DEE7-9D49-46E5-B759-3E620F013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24" y="558077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8" name="Oval 1965">
            <a:extLst>
              <a:ext uri="{FF2B5EF4-FFF2-40B4-BE49-F238E27FC236}">
                <a16:creationId xmlns:a16="http://schemas.microsoft.com/office/drawing/2014/main" id="{75ADC191-0322-4401-A5DE-3366B0AA0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24" y="557961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9" name="Oval 1966">
            <a:extLst>
              <a:ext uri="{FF2B5EF4-FFF2-40B4-BE49-F238E27FC236}">
                <a16:creationId xmlns:a16="http://schemas.microsoft.com/office/drawing/2014/main" id="{34C2A1BD-0ED0-4610-B4D7-3E4C9413B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107" y="55853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0" name="Oval 1967">
            <a:extLst>
              <a:ext uri="{FF2B5EF4-FFF2-40B4-BE49-F238E27FC236}">
                <a16:creationId xmlns:a16="http://schemas.microsoft.com/office/drawing/2014/main" id="{CDFBE959-B6D1-4FA8-9E55-87E657BA0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107" y="55853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1" name="Oval 1968">
            <a:extLst>
              <a:ext uri="{FF2B5EF4-FFF2-40B4-BE49-F238E27FC236}">
                <a16:creationId xmlns:a16="http://schemas.microsoft.com/office/drawing/2014/main" id="{F4E298FA-B957-45DC-90C2-9492089B9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9113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2" name="Oval 1969">
            <a:extLst>
              <a:ext uri="{FF2B5EF4-FFF2-40B4-BE49-F238E27FC236}">
                <a16:creationId xmlns:a16="http://schemas.microsoft.com/office/drawing/2014/main" id="{6DDE5097-64F2-438E-AF48-1F29A272E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9113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3" name="Oval 1970">
            <a:extLst>
              <a:ext uri="{FF2B5EF4-FFF2-40B4-BE49-F238E27FC236}">
                <a16:creationId xmlns:a16="http://schemas.microsoft.com/office/drawing/2014/main" id="{2D60A8EC-519B-4FCB-B6CB-134F52AAF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5" y="554393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4" name="Oval 1971">
            <a:extLst>
              <a:ext uri="{FF2B5EF4-FFF2-40B4-BE49-F238E27FC236}">
                <a16:creationId xmlns:a16="http://schemas.microsoft.com/office/drawing/2014/main" id="{6B5343D3-A26F-4A8A-97AF-BD8938692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5" y="554393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5" name="Oval 1972">
            <a:extLst>
              <a:ext uri="{FF2B5EF4-FFF2-40B4-BE49-F238E27FC236}">
                <a16:creationId xmlns:a16="http://schemas.microsoft.com/office/drawing/2014/main" id="{728A70BD-4D97-4579-BD0A-B862CB17C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44" y="561300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6" name="Oval 1973">
            <a:extLst>
              <a:ext uri="{FF2B5EF4-FFF2-40B4-BE49-F238E27FC236}">
                <a16:creationId xmlns:a16="http://schemas.microsoft.com/office/drawing/2014/main" id="{1807AE31-83CA-433C-8331-4A035D3FE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44" y="561300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7" name="Oval 1974">
            <a:extLst>
              <a:ext uri="{FF2B5EF4-FFF2-40B4-BE49-F238E27FC236}">
                <a16:creationId xmlns:a16="http://schemas.microsoft.com/office/drawing/2014/main" id="{579389DA-E3E1-4DFB-AFDE-E54EB0642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22" y="553932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8" name="Oval 1975">
            <a:extLst>
              <a:ext uri="{FF2B5EF4-FFF2-40B4-BE49-F238E27FC236}">
                <a16:creationId xmlns:a16="http://schemas.microsoft.com/office/drawing/2014/main" id="{D32536D6-F7FB-4730-8FA6-8A5BCDFAF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22" y="553932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9" name="Oval 1976">
            <a:extLst>
              <a:ext uri="{FF2B5EF4-FFF2-40B4-BE49-F238E27FC236}">
                <a16:creationId xmlns:a16="http://schemas.microsoft.com/office/drawing/2014/main" id="{C90CC392-FBCE-4845-80D3-B0BB9FCF5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11" y="552205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0" name="Oval 1977">
            <a:extLst>
              <a:ext uri="{FF2B5EF4-FFF2-40B4-BE49-F238E27FC236}">
                <a16:creationId xmlns:a16="http://schemas.microsoft.com/office/drawing/2014/main" id="{4BBF8F95-2B49-46E3-BE81-5F368FBBD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11" y="552205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1" name="Oval 1978">
            <a:extLst>
              <a:ext uri="{FF2B5EF4-FFF2-40B4-BE49-F238E27FC236}">
                <a16:creationId xmlns:a16="http://schemas.microsoft.com/office/drawing/2014/main" id="{6C559B5B-9EA6-4B96-87FA-9601D1EF2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33" y="559343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2" name="Oval 1979">
            <a:extLst>
              <a:ext uri="{FF2B5EF4-FFF2-40B4-BE49-F238E27FC236}">
                <a16:creationId xmlns:a16="http://schemas.microsoft.com/office/drawing/2014/main" id="{6FA304AA-CB13-4BFB-91B6-CEE414C6E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33" y="559343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3" name="Oval 1980">
            <a:extLst>
              <a:ext uri="{FF2B5EF4-FFF2-40B4-BE49-F238E27FC236}">
                <a16:creationId xmlns:a16="http://schemas.microsoft.com/office/drawing/2014/main" id="{3E6CFDC5-9870-4555-B49A-E3D1CC4A8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24" y="558882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4" name="Oval 1981">
            <a:extLst>
              <a:ext uri="{FF2B5EF4-FFF2-40B4-BE49-F238E27FC236}">
                <a16:creationId xmlns:a16="http://schemas.microsoft.com/office/drawing/2014/main" id="{0748DBE6-0355-4892-893D-59D8A72CC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24" y="558882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5" name="Oval 1982">
            <a:extLst>
              <a:ext uri="{FF2B5EF4-FFF2-40B4-BE49-F238E27FC236}">
                <a16:creationId xmlns:a16="http://schemas.microsoft.com/office/drawing/2014/main" id="{46B71000-8CF6-4257-B6F4-692E2779E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8" y="560034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6" name="Oval 1983">
            <a:extLst>
              <a:ext uri="{FF2B5EF4-FFF2-40B4-BE49-F238E27FC236}">
                <a16:creationId xmlns:a16="http://schemas.microsoft.com/office/drawing/2014/main" id="{866673E5-FC85-481C-AEA3-8594434E3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8" y="560034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7" name="Oval 1984">
            <a:extLst>
              <a:ext uri="{FF2B5EF4-FFF2-40B4-BE49-F238E27FC236}">
                <a16:creationId xmlns:a16="http://schemas.microsoft.com/office/drawing/2014/main" id="{14BC873C-F9BD-49C7-85AC-8B087F9C1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0" y="5584223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8" name="Oval 1985">
            <a:extLst>
              <a:ext uri="{FF2B5EF4-FFF2-40B4-BE49-F238E27FC236}">
                <a16:creationId xmlns:a16="http://schemas.microsoft.com/office/drawing/2014/main" id="{92BD0949-8189-425D-8CA7-759BF5D19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8422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9" name="Oval 1986">
            <a:extLst>
              <a:ext uri="{FF2B5EF4-FFF2-40B4-BE49-F238E27FC236}">
                <a16:creationId xmlns:a16="http://schemas.microsoft.com/office/drawing/2014/main" id="{3ED626FD-C134-4193-AB43-343CFF629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17" y="550018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0" name="Oval 1987">
            <a:extLst>
              <a:ext uri="{FF2B5EF4-FFF2-40B4-BE49-F238E27FC236}">
                <a16:creationId xmlns:a16="http://schemas.microsoft.com/office/drawing/2014/main" id="{2BF5AF99-A00E-4421-A5C2-79AAC90DB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17" y="550018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1" name="Oval 1988">
            <a:extLst>
              <a:ext uri="{FF2B5EF4-FFF2-40B4-BE49-F238E27FC236}">
                <a16:creationId xmlns:a16="http://schemas.microsoft.com/office/drawing/2014/main" id="{A3E49D0A-2F84-462F-A3FD-E2B7AD8D9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6350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2" name="Freeform 1989">
            <a:extLst>
              <a:ext uri="{FF2B5EF4-FFF2-40B4-BE49-F238E27FC236}">
                <a16:creationId xmlns:a16="http://schemas.microsoft.com/office/drawing/2014/main" id="{5CD11DB1-1EA6-4AA5-BE03-3B56A1A20A07}"/>
              </a:ext>
            </a:extLst>
          </p:cNvPr>
          <p:cNvSpPr>
            <a:spLocks/>
          </p:cNvSpPr>
          <p:nvPr/>
        </p:nvSpPr>
        <p:spPr bwMode="auto">
          <a:xfrm>
            <a:off x="718017" y="5563501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3" name="Oval 1990">
            <a:extLst>
              <a:ext uri="{FF2B5EF4-FFF2-40B4-BE49-F238E27FC236}">
                <a16:creationId xmlns:a16="http://schemas.microsoft.com/office/drawing/2014/main" id="{7298A801-C8EA-47B5-98B5-E8E535DDA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561" y="561991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4" name="Oval 1991">
            <a:extLst>
              <a:ext uri="{FF2B5EF4-FFF2-40B4-BE49-F238E27FC236}">
                <a16:creationId xmlns:a16="http://schemas.microsoft.com/office/drawing/2014/main" id="{9EFBC276-C1A4-44A3-87C6-8AFD97836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561" y="561991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5" name="Oval 1992">
            <a:extLst>
              <a:ext uri="{FF2B5EF4-FFF2-40B4-BE49-F238E27FC236}">
                <a16:creationId xmlns:a16="http://schemas.microsoft.com/office/drawing/2014/main" id="{FF591F22-F0D5-41D7-8BC0-6D522638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509" y="56222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6" name="Oval 1993">
            <a:extLst>
              <a:ext uri="{FF2B5EF4-FFF2-40B4-BE49-F238E27FC236}">
                <a16:creationId xmlns:a16="http://schemas.microsoft.com/office/drawing/2014/main" id="{24C5DADF-A29E-42D8-B98D-DB34147D4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509" y="56222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7" name="Oval 1994">
            <a:extLst>
              <a:ext uri="{FF2B5EF4-FFF2-40B4-BE49-F238E27FC236}">
                <a16:creationId xmlns:a16="http://schemas.microsoft.com/office/drawing/2014/main" id="{AE4A4857-83C3-4270-8585-577A87468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062" y="55899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8" name="Oval 1995">
            <a:extLst>
              <a:ext uri="{FF2B5EF4-FFF2-40B4-BE49-F238E27FC236}">
                <a16:creationId xmlns:a16="http://schemas.microsoft.com/office/drawing/2014/main" id="{9E3DB9B1-539A-45B7-94EB-029E2D959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062" y="55899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9" name="Oval 1996">
            <a:extLst>
              <a:ext uri="{FF2B5EF4-FFF2-40B4-BE49-F238E27FC236}">
                <a16:creationId xmlns:a16="http://schemas.microsoft.com/office/drawing/2014/main" id="{8808443D-D718-41D6-B9A0-2CAAAE9A8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04" y="553126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0" name="Oval 1997">
            <a:extLst>
              <a:ext uri="{FF2B5EF4-FFF2-40B4-BE49-F238E27FC236}">
                <a16:creationId xmlns:a16="http://schemas.microsoft.com/office/drawing/2014/main" id="{F21D0CF7-DE0D-4650-8FA0-BBEE632CA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04" y="553126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1" name="Oval 1998">
            <a:extLst>
              <a:ext uri="{FF2B5EF4-FFF2-40B4-BE49-F238E27FC236}">
                <a16:creationId xmlns:a16="http://schemas.microsoft.com/office/drawing/2014/main" id="{C97831EC-52E8-4A40-BD24-46F1F5BD6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6235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2" name="Oval 1999">
            <a:extLst>
              <a:ext uri="{FF2B5EF4-FFF2-40B4-BE49-F238E27FC236}">
                <a16:creationId xmlns:a16="http://schemas.microsoft.com/office/drawing/2014/main" id="{3DAD0DF0-238E-4001-89A8-877078F3B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6235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3" name="Oval 2000">
            <a:extLst>
              <a:ext uri="{FF2B5EF4-FFF2-40B4-BE49-F238E27FC236}">
                <a16:creationId xmlns:a16="http://schemas.microsoft.com/office/drawing/2014/main" id="{1E970493-12B4-4C30-87E4-71F3955DC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279" y="547025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4" name="Oval 2001">
            <a:extLst>
              <a:ext uri="{FF2B5EF4-FFF2-40B4-BE49-F238E27FC236}">
                <a16:creationId xmlns:a16="http://schemas.microsoft.com/office/drawing/2014/main" id="{09D6B014-CE13-41C7-A8B3-03584BB31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279" y="547025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5" name="Oval 2002">
            <a:extLst>
              <a:ext uri="{FF2B5EF4-FFF2-40B4-BE49-F238E27FC236}">
                <a16:creationId xmlns:a16="http://schemas.microsoft.com/office/drawing/2014/main" id="{D817D39D-FEAB-4934-A30E-126234D93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8307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6" name="Oval 2003">
            <a:extLst>
              <a:ext uri="{FF2B5EF4-FFF2-40B4-BE49-F238E27FC236}">
                <a16:creationId xmlns:a16="http://schemas.microsoft.com/office/drawing/2014/main" id="{A4072859-13D6-4971-A171-514BDC4F3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8307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7" name="Oval 2004">
            <a:extLst>
              <a:ext uri="{FF2B5EF4-FFF2-40B4-BE49-F238E27FC236}">
                <a16:creationId xmlns:a16="http://schemas.microsoft.com/office/drawing/2014/main" id="{AB380065-585B-4EC3-A6EA-FEBC65F4C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95738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8" name="Oval 2005">
            <a:extLst>
              <a:ext uri="{FF2B5EF4-FFF2-40B4-BE49-F238E27FC236}">
                <a16:creationId xmlns:a16="http://schemas.microsoft.com/office/drawing/2014/main" id="{BA658BDC-CD30-4EDF-96E2-A4E722928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95738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9" name="Oval 2006">
            <a:extLst>
              <a:ext uri="{FF2B5EF4-FFF2-40B4-BE49-F238E27FC236}">
                <a16:creationId xmlns:a16="http://schemas.microsoft.com/office/drawing/2014/main" id="{9A3EF620-D37F-4A9A-9706-006A2ED59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71" y="557271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0" name="Oval 2007">
            <a:extLst>
              <a:ext uri="{FF2B5EF4-FFF2-40B4-BE49-F238E27FC236}">
                <a16:creationId xmlns:a16="http://schemas.microsoft.com/office/drawing/2014/main" id="{BF2B9D6F-1370-4245-A73A-F68DA254C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71" y="557271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1" name="Oval 2008">
            <a:extLst>
              <a:ext uri="{FF2B5EF4-FFF2-40B4-BE49-F238E27FC236}">
                <a16:creationId xmlns:a16="http://schemas.microsoft.com/office/drawing/2014/main" id="{D451183B-BF77-4380-ADAE-F6F43D20B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9" y="552205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2" name="Oval 2009">
            <a:extLst>
              <a:ext uri="{FF2B5EF4-FFF2-40B4-BE49-F238E27FC236}">
                <a16:creationId xmlns:a16="http://schemas.microsoft.com/office/drawing/2014/main" id="{086D4F7A-0AB9-4454-87F8-DC51B5E3C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9" y="552205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3" name="Oval 2010">
            <a:extLst>
              <a:ext uri="{FF2B5EF4-FFF2-40B4-BE49-F238E27FC236}">
                <a16:creationId xmlns:a16="http://schemas.microsoft.com/office/drawing/2014/main" id="{2B3FC3C6-A1D5-4FF1-866C-CA8EE149C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667" y="543341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4" name="Oval 2011">
            <a:extLst>
              <a:ext uri="{FF2B5EF4-FFF2-40B4-BE49-F238E27FC236}">
                <a16:creationId xmlns:a16="http://schemas.microsoft.com/office/drawing/2014/main" id="{BBA3E01B-F52E-4B59-9A59-F31E822DB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667" y="543341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5" name="Oval 2012">
            <a:extLst>
              <a:ext uri="{FF2B5EF4-FFF2-40B4-BE49-F238E27FC236}">
                <a16:creationId xmlns:a16="http://schemas.microsoft.com/office/drawing/2014/main" id="{F2729819-1CDB-4214-8527-A49E0377D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74" y="560034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6" name="Oval 2013">
            <a:extLst>
              <a:ext uri="{FF2B5EF4-FFF2-40B4-BE49-F238E27FC236}">
                <a16:creationId xmlns:a16="http://schemas.microsoft.com/office/drawing/2014/main" id="{770E88C3-A729-4F4D-8554-CE74919A1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74" y="560034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7" name="Oval 2014">
            <a:extLst>
              <a:ext uri="{FF2B5EF4-FFF2-40B4-BE49-F238E27FC236}">
                <a16:creationId xmlns:a16="http://schemas.microsoft.com/office/drawing/2014/main" id="{76162829-00BA-48AA-8A17-05D26AA0A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81" y="555889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8" name="Oval 2015">
            <a:extLst>
              <a:ext uri="{FF2B5EF4-FFF2-40B4-BE49-F238E27FC236}">
                <a16:creationId xmlns:a16="http://schemas.microsoft.com/office/drawing/2014/main" id="{033625FD-A5FE-4568-AD6D-B8AF3624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81" y="555889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9" name="Oval 2016">
            <a:extLst>
              <a:ext uri="{FF2B5EF4-FFF2-40B4-BE49-F238E27FC236}">
                <a16:creationId xmlns:a16="http://schemas.microsoft.com/office/drawing/2014/main" id="{9FD04379-2B64-487A-BEA4-79A201082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6235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0" name="Oval 2017">
            <a:extLst>
              <a:ext uri="{FF2B5EF4-FFF2-40B4-BE49-F238E27FC236}">
                <a16:creationId xmlns:a16="http://schemas.microsoft.com/office/drawing/2014/main" id="{1E80ED86-8AB0-458B-BD7D-C1FACDE05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6235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1" name="Oval 2018">
            <a:extLst>
              <a:ext uri="{FF2B5EF4-FFF2-40B4-BE49-F238E27FC236}">
                <a16:creationId xmlns:a16="http://schemas.microsoft.com/office/drawing/2014/main" id="{84B5CF53-0FB2-4993-A144-1A650E846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636" y="5427653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2" name="Oval 2019">
            <a:extLst>
              <a:ext uri="{FF2B5EF4-FFF2-40B4-BE49-F238E27FC236}">
                <a16:creationId xmlns:a16="http://schemas.microsoft.com/office/drawing/2014/main" id="{FB1CBA12-B97B-4CE6-81B2-ED90A3305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637" y="542765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3" name="Oval 2020">
            <a:extLst>
              <a:ext uri="{FF2B5EF4-FFF2-40B4-BE49-F238E27FC236}">
                <a16:creationId xmlns:a16="http://schemas.microsoft.com/office/drawing/2014/main" id="{E5726E05-784D-4FF1-AEEC-EEB6C681F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4" name="Oval 2021">
            <a:extLst>
              <a:ext uri="{FF2B5EF4-FFF2-40B4-BE49-F238E27FC236}">
                <a16:creationId xmlns:a16="http://schemas.microsoft.com/office/drawing/2014/main" id="{CB382BDF-1DE0-4360-B1A8-57A131BBFC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5" name="Oval 2022">
            <a:extLst>
              <a:ext uri="{FF2B5EF4-FFF2-40B4-BE49-F238E27FC236}">
                <a16:creationId xmlns:a16="http://schemas.microsoft.com/office/drawing/2014/main" id="{0EFE7CE1-D718-4911-A522-7734BD07F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03" y="556235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6" name="Oval 2023">
            <a:extLst>
              <a:ext uri="{FF2B5EF4-FFF2-40B4-BE49-F238E27FC236}">
                <a16:creationId xmlns:a16="http://schemas.microsoft.com/office/drawing/2014/main" id="{3AC119BE-C24D-41FC-8359-25A3A6BB0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703" y="556235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7" name="Oval 2024">
            <a:extLst>
              <a:ext uri="{FF2B5EF4-FFF2-40B4-BE49-F238E27FC236}">
                <a16:creationId xmlns:a16="http://schemas.microsoft.com/office/drawing/2014/main" id="{04B50310-D29C-43A6-9730-577140C49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4968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8" name="Oval 2025">
            <a:extLst>
              <a:ext uri="{FF2B5EF4-FFF2-40B4-BE49-F238E27FC236}">
                <a16:creationId xmlns:a16="http://schemas.microsoft.com/office/drawing/2014/main" id="{1046D314-9D0E-4114-8748-00BB4359F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4968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9" name="Oval 2026">
            <a:extLst>
              <a:ext uri="{FF2B5EF4-FFF2-40B4-BE49-F238E27FC236}">
                <a16:creationId xmlns:a16="http://schemas.microsoft.com/office/drawing/2014/main" id="{E00D5D14-5D99-4177-8D58-150B6FAD1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219" y="552551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0" name="Oval 2027">
            <a:extLst>
              <a:ext uri="{FF2B5EF4-FFF2-40B4-BE49-F238E27FC236}">
                <a16:creationId xmlns:a16="http://schemas.microsoft.com/office/drawing/2014/main" id="{347D2AD0-CAF0-4962-A88F-995EDDF80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219" y="552551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1" name="Oval 2028">
            <a:extLst>
              <a:ext uri="{FF2B5EF4-FFF2-40B4-BE49-F238E27FC236}">
                <a16:creationId xmlns:a16="http://schemas.microsoft.com/office/drawing/2014/main" id="{F51B1AC5-FA50-4727-905E-83BE2A24F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756" y="557156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2" name="Oval 2029">
            <a:extLst>
              <a:ext uri="{FF2B5EF4-FFF2-40B4-BE49-F238E27FC236}">
                <a16:creationId xmlns:a16="http://schemas.microsoft.com/office/drawing/2014/main" id="{12D56C13-B9B4-4B85-ABFF-898EFB73F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756" y="557156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3" name="Oval 2030">
            <a:extLst>
              <a:ext uri="{FF2B5EF4-FFF2-40B4-BE49-F238E27FC236}">
                <a16:creationId xmlns:a16="http://schemas.microsoft.com/office/drawing/2014/main" id="{3BBBE27C-D6F1-41D9-AD40-FFA19ED20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72" y="559113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4" name="Oval 2031">
            <a:extLst>
              <a:ext uri="{FF2B5EF4-FFF2-40B4-BE49-F238E27FC236}">
                <a16:creationId xmlns:a16="http://schemas.microsoft.com/office/drawing/2014/main" id="{97F0535E-7A68-4077-A24E-8E7E50AF7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72" y="559113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5" name="Oval 2032">
            <a:extLst>
              <a:ext uri="{FF2B5EF4-FFF2-40B4-BE49-F238E27FC236}">
                <a16:creationId xmlns:a16="http://schemas.microsoft.com/office/drawing/2014/main" id="{A03B22E0-3A72-4FA9-8AC2-09F86DBC6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107" y="559688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6" name="Freeform 2033">
            <a:extLst>
              <a:ext uri="{FF2B5EF4-FFF2-40B4-BE49-F238E27FC236}">
                <a16:creationId xmlns:a16="http://schemas.microsoft.com/office/drawing/2014/main" id="{10BB520A-EC40-4B5B-88F0-29488CDA0C9C}"/>
              </a:ext>
            </a:extLst>
          </p:cNvPr>
          <p:cNvSpPr>
            <a:spLocks/>
          </p:cNvSpPr>
          <p:nvPr/>
        </p:nvSpPr>
        <p:spPr bwMode="auto">
          <a:xfrm>
            <a:off x="680107" y="5596888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7" name="Oval 2034">
            <a:extLst>
              <a:ext uri="{FF2B5EF4-FFF2-40B4-BE49-F238E27FC236}">
                <a16:creationId xmlns:a16="http://schemas.microsoft.com/office/drawing/2014/main" id="{5120605F-2A76-4DF4-80E5-062F91EFB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965" y="557386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8" name="Oval 2035">
            <a:extLst>
              <a:ext uri="{FF2B5EF4-FFF2-40B4-BE49-F238E27FC236}">
                <a16:creationId xmlns:a16="http://schemas.microsoft.com/office/drawing/2014/main" id="{1B82ECD6-21E0-4F5A-828E-2E17E0347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965" y="557271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9" name="Oval 2036">
            <a:extLst>
              <a:ext uri="{FF2B5EF4-FFF2-40B4-BE49-F238E27FC236}">
                <a16:creationId xmlns:a16="http://schemas.microsoft.com/office/drawing/2014/main" id="{CC62B93D-AD2B-45B8-941E-05C424ADA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8537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0" name="Oval 2037">
            <a:extLst>
              <a:ext uri="{FF2B5EF4-FFF2-40B4-BE49-F238E27FC236}">
                <a16:creationId xmlns:a16="http://schemas.microsoft.com/office/drawing/2014/main" id="{506E5215-7ED1-430F-BB01-201DC6892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8537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1" name="Oval 2038">
            <a:extLst>
              <a:ext uri="{FF2B5EF4-FFF2-40B4-BE49-F238E27FC236}">
                <a16:creationId xmlns:a16="http://schemas.microsoft.com/office/drawing/2014/main" id="{AEF109FA-20B0-4AE1-946E-8B448B9E9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12" y="550824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2" name="Oval 2039">
            <a:extLst>
              <a:ext uri="{FF2B5EF4-FFF2-40B4-BE49-F238E27FC236}">
                <a16:creationId xmlns:a16="http://schemas.microsoft.com/office/drawing/2014/main" id="{DE3E6DB7-F7E2-43BF-86F4-A9490C577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12" y="550824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3" name="Oval 2040">
            <a:extLst>
              <a:ext uri="{FF2B5EF4-FFF2-40B4-BE49-F238E27FC236}">
                <a16:creationId xmlns:a16="http://schemas.microsoft.com/office/drawing/2014/main" id="{F70F432A-84D8-46D5-9A8E-05AC7391B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9688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4" name="Oval 2041">
            <a:extLst>
              <a:ext uri="{FF2B5EF4-FFF2-40B4-BE49-F238E27FC236}">
                <a16:creationId xmlns:a16="http://schemas.microsoft.com/office/drawing/2014/main" id="{3DF98593-9C96-4F6F-93FB-1F7C06BA6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9688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5" name="Oval 2042">
            <a:extLst>
              <a:ext uri="{FF2B5EF4-FFF2-40B4-BE49-F238E27FC236}">
                <a16:creationId xmlns:a16="http://schemas.microsoft.com/office/drawing/2014/main" id="{97C72F42-B078-44F3-83DF-4A57E23B6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868" y="555314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6" name="Oval 2043">
            <a:extLst>
              <a:ext uri="{FF2B5EF4-FFF2-40B4-BE49-F238E27FC236}">
                <a16:creationId xmlns:a16="http://schemas.microsoft.com/office/drawing/2014/main" id="{A080B27C-F9DA-45D2-85F8-29058058A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868" y="555314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7" name="Oval 2044">
            <a:extLst>
              <a:ext uri="{FF2B5EF4-FFF2-40B4-BE49-F238E27FC236}">
                <a16:creationId xmlns:a16="http://schemas.microsoft.com/office/drawing/2014/main" id="{EB14D9DA-FE27-432A-8E6E-AA5A018EA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37" y="558422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8" name="Oval 2045">
            <a:extLst>
              <a:ext uri="{FF2B5EF4-FFF2-40B4-BE49-F238E27FC236}">
                <a16:creationId xmlns:a16="http://schemas.microsoft.com/office/drawing/2014/main" id="{55EE41A7-B89C-4CC6-B96B-78B43F320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37" y="55842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9" name="Oval 2046">
            <a:extLst>
              <a:ext uri="{FF2B5EF4-FFF2-40B4-BE49-F238E27FC236}">
                <a16:creationId xmlns:a16="http://schemas.microsoft.com/office/drawing/2014/main" id="{498B8A2A-EB56-4042-9A2A-F3297A934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420" y="561185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0" name="Freeform 2047">
            <a:extLst>
              <a:ext uri="{FF2B5EF4-FFF2-40B4-BE49-F238E27FC236}">
                <a16:creationId xmlns:a16="http://schemas.microsoft.com/office/drawing/2014/main" id="{8BF22318-1C18-4C3D-84F1-0094AFECBFE1}"/>
              </a:ext>
            </a:extLst>
          </p:cNvPr>
          <p:cNvSpPr>
            <a:spLocks/>
          </p:cNvSpPr>
          <p:nvPr/>
        </p:nvSpPr>
        <p:spPr bwMode="auto">
          <a:xfrm>
            <a:off x="674420" y="5611853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1" name="Oval 2048">
            <a:extLst>
              <a:ext uri="{FF2B5EF4-FFF2-40B4-BE49-F238E27FC236}">
                <a16:creationId xmlns:a16="http://schemas.microsoft.com/office/drawing/2014/main" id="{E731CFB0-3183-4D8E-B6EB-9DF7FE3EB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802" y="542189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2" name="Oval 2049">
            <a:extLst>
              <a:ext uri="{FF2B5EF4-FFF2-40B4-BE49-F238E27FC236}">
                <a16:creationId xmlns:a16="http://schemas.microsoft.com/office/drawing/2014/main" id="{C3D7EA94-DA31-4A41-9F67-B16B0BD4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802" y="542189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3" name="Oval 2050">
            <a:extLst>
              <a:ext uri="{FF2B5EF4-FFF2-40B4-BE49-F238E27FC236}">
                <a16:creationId xmlns:a16="http://schemas.microsoft.com/office/drawing/2014/main" id="{6C4582EF-FF4D-4A00-BB4B-4DA856B8E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2" y="5611854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4" name="Oval 2051">
            <a:extLst>
              <a:ext uri="{FF2B5EF4-FFF2-40B4-BE49-F238E27FC236}">
                <a16:creationId xmlns:a16="http://schemas.microsoft.com/office/drawing/2014/main" id="{5421F895-6350-4F2F-98B0-16CB2D393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2" y="5611854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5" name="Oval 2052">
            <a:extLst>
              <a:ext uri="{FF2B5EF4-FFF2-40B4-BE49-F238E27FC236}">
                <a16:creationId xmlns:a16="http://schemas.microsoft.com/office/drawing/2014/main" id="{5DD468FD-1D4B-4E37-92E1-AE232A530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6235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6" name="Oval 2053">
            <a:extLst>
              <a:ext uri="{FF2B5EF4-FFF2-40B4-BE49-F238E27FC236}">
                <a16:creationId xmlns:a16="http://schemas.microsoft.com/office/drawing/2014/main" id="{74D0C6BE-7826-465F-AFD8-03A999570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6235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7" name="Oval 2054">
            <a:extLst>
              <a:ext uri="{FF2B5EF4-FFF2-40B4-BE49-F238E27FC236}">
                <a16:creationId xmlns:a16="http://schemas.microsoft.com/office/drawing/2014/main" id="{34B72463-0A61-4989-94B1-28F8AEDF0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89" y="556810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8" name="Oval 2055">
            <a:extLst>
              <a:ext uri="{FF2B5EF4-FFF2-40B4-BE49-F238E27FC236}">
                <a16:creationId xmlns:a16="http://schemas.microsoft.com/office/drawing/2014/main" id="{F666270A-1299-4E6B-8C36-7A0F477EB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89" y="556810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9" name="Oval 2056">
            <a:extLst>
              <a:ext uri="{FF2B5EF4-FFF2-40B4-BE49-F238E27FC236}">
                <a16:creationId xmlns:a16="http://schemas.microsoft.com/office/drawing/2014/main" id="{93CB5882-A2E0-492C-8751-090CB8EF7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6925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0" name="Oval 2057">
            <a:extLst>
              <a:ext uri="{FF2B5EF4-FFF2-40B4-BE49-F238E27FC236}">
                <a16:creationId xmlns:a16="http://schemas.microsoft.com/office/drawing/2014/main" id="{4655BE29-2BD7-4F50-AC59-869DBA412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6925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1" name="Oval 2058">
            <a:extLst>
              <a:ext uri="{FF2B5EF4-FFF2-40B4-BE49-F238E27FC236}">
                <a16:creationId xmlns:a16="http://schemas.microsoft.com/office/drawing/2014/main" id="{2DDFAD4E-2A31-41C2-8411-F46F8EB6C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4968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2" name="Oval 2059">
            <a:extLst>
              <a:ext uri="{FF2B5EF4-FFF2-40B4-BE49-F238E27FC236}">
                <a16:creationId xmlns:a16="http://schemas.microsoft.com/office/drawing/2014/main" id="{0FEF9CA6-B2A7-46A4-952C-3F9186DBF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12" y="554968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3" name="Oval 2060">
            <a:extLst>
              <a:ext uri="{FF2B5EF4-FFF2-40B4-BE49-F238E27FC236}">
                <a16:creationId xmlns:a16="http://schemas.microsoft.com/office/drawing/2014/main" id="{7C49C327-FFF4-4313-9BB5-0D7AF6C99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159" y="555314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4" name="Oval 2061">
            <a:extLst>
              <a:ext uri="{FF2B5EF4-FFF2-40B4-BE49-F238E27FC236}">
                <a16:creationId xmlns:a16="http://schemas.microsoft.com/office/drawing/2014/main" id="{2C3316A9-3E43-4EFD-8847-74A2B6CFD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159" y="555314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5" name="Oval 2062">
            <a:extLst>
              <a:ext uri="{FF2B5EF4-FFF2-40B4-BE49-F238E27FC236}">
                <a16:creationId xmlns:a16="http://schemas.microsoft.com/office/drawing/2014/main" id="{410DABC7-8B32-4870-81EB-9D29BAB35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8" y="55899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6" name="Oval 2063">
            <a:extLst>
              <a:ext uri="{FF2B5EF4-FFF2-40B4-BE49-F238E27FC236}">
                <a16:creationId xmlns:a16="http://schemas.microsoft.com/office/drawing/2014/main" id="{D22F2A52-BC9E-47BB-9C61-02F2D628B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8" y="55899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7" name="Oval 2064">
            <a:extLst>
              <a:ext uri="{FF2B5EF4-FFF2-40B4-BE49-F238E27FC236}">
                <a16:creationId xmlns:a16="http://schemas.microsoft.com/office/drawing/2014/main" id="{E4927636-FFDC-4626-8D32-D47FA5A30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44" y="550248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8" name="Oval 2065">
            <a:extLst>
              <a:ext uri="{FF2B5EF4-FFF2-40B4-BE49-F238E27FC236}">
                <a16:creationId xmlns:a16="http://schemas.microsoft.com/office/drawing/2014/main" id="{3460C665-9904-4916-B0E7-938291585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144" y="550248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9" name="Oval 2066">
            <a:extLst>
              <a:ext uri="{FF2B5EF4-FFF2-40B4-BE49-F238E27FC236}">
                <a16:creationId xmlns:a16="http://schemas.microsoft.com/office/drawing/2014/main" id="{1233C0FA-BA08-4447-894B-1F7299863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9" y="558652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0" name="Oval 2067">
            <a:extLst>
              <a:ext uri="{FF2B5EF4-FFF2-40B4-BE49-F238E27FC236}">
                <a16:creationId xmlns:a16="http://schemas.microsoft.com/office/drawing/2014/main" id="{489E0C64-7D4B-4F0D-8A2B-06F266313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099" y="558652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1" name="Oval 2068">
            <a:extLst>
              <a:ext uri="{FF2B5EF4-FFF2-40B4-BE49-F238E27FC236}">
                <a16:creationId xmlns:a16="http://schemas.microsoft.com/office/drawing/2014/main" id="{0813F8FC-CEBD-4DAD-BDE2-3C8F5E82B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8422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2" name="Oval 2069">
            <a:extLst>
              <a:ext uri="{FF2B5EF4-FFF2-40B4-BE49-F238E27FC236}">
                <a16:creationId xmlns:a16="http://schemas.microsoft.com/office/drawing/2014/main" id="{C1EFDCEA-1E82-4877-8B07-5691CE39D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8422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3" name="Oval 2070">
            <a:extLst>
              <a:ext uri="{FF2B5EF4-FFF2-40B4-BE49-F238E27FC236}">
                <a16:creationId xmlns:a16="http://schemas.microsoft.com/office/drawing/2014/main" id="{FB8223AD-0B2E-4EB1-A1F8-6F0EC3DCE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78" y="560955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4" name="Oval 2071">
            <a:extLst>
              <a:ext uri="{FF2B5EF4-FFF2-40B4-BE49-F238E27FC236}">
                <a16:creationId xmlns:a16="http://schemas.microsoft.com/office/drawing/2014/main" id="{8C4EEF1F-4C25-49CA-B3B2-AF4AEB54F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78" y="560955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5" name="Oval 2072">
            <a:extLst>
              <a:ext uri="{FF2B5EF4-FFF2-40B4-BE49-F238E27FC236}">
                <a16:creationId xmlns:a16="http://schemas.microsoft.com/office/drawing/2014/main" id="{EB8840DD-E7C6-44E6-99C3-413E3B0C0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4853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6" name="Oval 2073">
            <a:extLst>
              <a:ext uri="{FF2B5EF4-FFF2-40B4-BE49-F238E27FC236}">
                <a16:creationId xmlns:a16="http://schemas.microsoft.com/office/drawing/2014/main" id="{ED8827CD-2BF1-4878-B5CE-90BDE255C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4853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7" name="Oval 2074">
            <a:extLst>
              <a:ext uri="{FF2B5EF4-FFF2-40B4-BE49-F238E27FC236}">
                <a16:creationId xmlns:a16="http://schemas.microsoft.com/office/drawing/2014/main" id="{0C60FECA-DF78-4B99-A16C-29BA5FBAD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808" y="5561199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8" name="Oval 2075">
            <a:extLst>
              <a:ext uri="{FF2B5EF4-FFF2-40B4-BE49-F238E27FC236}">
                <a16:creationId xmlns:a16="http://schemas.microsoft.com/office/drawing/2014/main" id="{7DC8EFFB-B589-498E-A4C2-2D8D3FC0D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808" y="556119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9" name="Oval 2076">
            <a:extLst>
              <a:ext uri="{FF2B5EF4-FFF2-40B4-BE49-F238E27FC236}">
                <a16:creationId xmlns:a16="http://schemas.microsoft.com/office/drawing/2014/main" id="{AD7E6A84-3182-44FC-8B38-745FA2A57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8" y="559688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0" name="Oval 2077">
            <a:extLst>
              <a:ext uri="{FF2B5EF4-FFF2-40B4-BE49-F238E27FC236}">
                <a16:creationId xmlns:a16="http://schemas.microsoft.com/office/drawing/2014/main" id="{31B2AF4B-846F-41E2-AC71-F8A8743DB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218" y="559688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1" name="Oval 2078">
            <a:extLst>
              <a:ext uri="{FF2B5EF4-FFF2-40B4-BE49-F238E27FC236}">
                <a16:creationId xmlns:a16="http://schemas.microsoft.com/office/drawing/2014/main" id="{8D30D6F5-F624-460C-A8B1-A0902FE72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025" y="553356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2" name="Oval 2079">
            <a:extLst>
              <a:ext uri="{FF2B5EF4-FFF2-40B4-BE49-F238E27FC236}">
                <a16:creationId xmlns:a16="http://schemas.microsoft.com/office/drawing/2014/main" id="{9AEFF201-6D10-449D-9AD2-849E89534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025" y="553356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3" name="Oval 2080">
            <a:extLst>
              <a:ext uri="{FF2B5EF4-FFF2-40B4-BE49-F238E27FC236}">
                <a16:creationId xmlns:a16="http://schemas.microsoft.com/office/drawing/2014/main" id="{74B23A8F-8652-49AF-A2D5-4FF8D5B1A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11" y="559573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4" name="Oval 2081">
            <a:extLst>
              <a:ext uri="{FF2B5EF4-FFF2-40B4-BE49-F238E27FC236}">
                <a16:creationId xmlns:a16="http://schemas.microsoft.com/office/drawing/2014/main" id="{0D2EF0D4-4B67-4A38-9E30-5359C0E25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211" y="559573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5" name="Oval 2082">
            <a:extLst>
              <a:ext uri="{FF2B5EF4-FFF2-40B4-BE49-F238E27FC236}">
                <a16:creationId xmlns:a16="http://schemas.microsoft.com/office/drawing/2014/main" id="{5FD46093-C98E-4269-9287-A82C052C0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1284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6" name="Oval 2083">
            <a:extLst>
              <a:ext uri="{FF2B5EF4-FFF2-40B4-BE49-F238E27FC236}">
                <a16:creationId xmlns:a16="http://schemas.microsoft.com/office/drawing/2014/main" id="{72291E42-F274-409F-BF4E-886CF0856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1284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7" name="Oval 2084">
            <a:extLst>
              <a:ext uri="{FF2B5EF4-FFF2-40B4-BE49-F238E27FC236}">
                <a16:creationId xmlns:a16="http://schemas.microsoft.com/office/drawing/2014/main" id="{492F2CAB-74BE-4D4F-85E3-B11A65AC4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55" y="551514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8" name="Oval 2085">
            <a:extLst>
              <a:ext uri="{FF2B5EF4-FFF2-40B4-BE49-F238E27FC236}">
                <a16:creationId xmlns:a16="http://schemas.microsoft.com/office/drawing/2014/main" id="{B61214FA-07F1-49A4-83BC-A03AFFC20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55" y="551514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19" name="Oval 2087">
            <a:extLst>
              <a:ext uri="{FF2B5EF4-FFF2-40B4-BE49-F238E27FC236}">
                <a16:creationId xmlns:a16="http://schemas.microsoft.com/office/drawing/2014/main" id="{1A48ED8B-CD63-4B7F-B19D-BA30FFDB9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34" y="555774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0" name="Oval 2088">
            <a:extLst>
              <a:ext uri="{FF2B5EF4-FFF2-40B4-BE49-F238E27FC236}">
                <a16:creationId xmlns:a16="http://schemas.microsoft.com/office/drawing/2014/main" id="{FF0EF046-8D65-430C-B9D0-46E3F4C1B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34" y="555774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1" name="Oval 2089">
            <a:extLst>
              <a:ext uri="{FF2B5EF4-FFF2-40B4-BE49-F238E27FC236}">
                <a16:creationId xmlns:a16="http://schemas.microsoft.com/office/drawing/2014/main" id="{F7953832-C279-4364-B7AD-5CA8EA7E6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422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2" name="Oval 2090">
            <a:extLst>
              <a:ext uri="{FF2B5EF4-FFF2-40B4-BE49-F238E27FC236}">
                <a16:creationId xmlns:a16="http://schemas.microsoft.com/office/drawing/2014/main" id="{3E805CD5-DFB3-435F-8ED5-A7DB05184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422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3" name="Oval 2091">
            <a:extLst>
              <a:ext uri="{FF2B5EF4-FFF2-40B4-BE49-F238E27FC236}">
                <a16:creationId xmlns:a16="http://schemas.microsoft.com/office/drawing/2014/main" id="{2D15BAD6-EDD5-4F01-9BC4-4273891A6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517" y="548176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4" name="Oval 2092">
            <a:extLst>
              <a:ext uri="{FF2B5EF4-FFF2-40B4-BE49-F238E27FC236}">
                <a16:creationId xmlns:a16="http://schemas.microsoft.com/office/drawing/2014/main" id="{06890AE1-7F2E-4668-8B5C-1E4AEBD24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517" y="548176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5" name="Oval 2093">
            <a:extLst>
              <a:ext uri="{FF2B5EF4-FFF2-40B4-BE49-F238E27FC236}">
                <a16:creationId xmlns:a16="http://schemas.microsoft.com/office/drawing/2014/main" id="{AA9EABD3-9FB5-43FB-990B-F050E18CE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54" y="555429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6" name="Oval 2094">
            <a:extLst>
              <a:ext uri="{FF2B5EF4-FFF2-40B4-BE49-F238E27FC236}">
                <a16:creationId xmlns:a16="http://schemas.microsoft.com/office/drawing/2014/main" id="{0CF71B59-B32A-49C4-8FB6-B596D60DF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54" y="555429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7" name="Oval 2095">
            <a:extLst>
              <a:ext uri="{FF2B5EF4-FFF2-40B4-BE49-F238E27FC236}">
                <a16:creationId xmlns:a16="http://schemas.microsoft.com/office/drawing/2014/main" id="{073DD870-C41C-4E05-AC31-3E89B9E38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8422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8" name="Oval 2096">
            <a:extLst>
              <a:ext uri="{FF2B5EF4-FFF2-40B4-BE49-F238E27FC236}">
                <a16:creationId xmlns:a16="http://schemas.microsoft.com/office/drawing/2014/main" id="{B6CBF144-AD4F-408A-98D2-2EE03A1C8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8422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9" name="Oval 2097">
            <a:extLst>
              <a:ext uri="{FF2B5EF4-FFF2-40B4-BE49-F238E27FC236}">
                <a16:creationId xmlns:a16="http://schemas.microsoft.com/office/drawing/2014/main" id="{66A9A6A7-40C4-4ADF-A020-EFAF87205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301" y="553932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0" name="Oval 2098">
            <a:extLst>
              <a:ext uri="{FF2B5EF4-FFF2-40B4-BE49-F238E27FC236}">
                <a16:creationId xmlns:a16="http://schemas.microsoft.com/office/drawing/2014/main" id="{285B6C67-1FE0-4993-A6D7-C5716DDE2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301" y="553932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1" name="Oval 2099">
            <a:extLst>
              <a:ext uri="{FF2B5EF4-FFF2-40B4-BE49-F238E27FC236}">
                <a16:creationId xmlns:a16="http://schemas.microsoft.com/office/drawing/2014/main" id="{6266D85C-16C7-4C8E-B34A-DBC90FC4F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906" y="551284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2" name="Oval 2100">
            <a:extLst>
              <a:ext uri="{FF2B5EF4-FFF2-40B4-BE49-F238E27FC236}">
                <a16:creationId xmlns:a16="http://schemas.microsoft.com/office/drawing/2014/main" id="{F999FA8E-1B15-4214-858E-CAAD74D2E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906" y="551284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3" name="Oval 2101">
            <a:extLst>
              <a:ext uri="{FF2B5EF4-FFF2-40B4-BE49-F238E27FC236}">
                <a16:creationId xmlns:a16="http://schemas.microsoft.com/office/drawing/2014/main" id="{2DC58CCB-2F71-46A5-8D6E-333873DD6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35" y="557156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4" name="Oval 2102">
            <a:extLst>
              <a:ext uri="{FF2B5EF4-FFF2-40B4-BE49-F238E27FC236}">
                <a16:creationId xmlns:a16="http://schemas.microsoft.com/office/drawing/2014/main" id="{48D4B619-D1A1-45FC-94A3-FA0C19368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35" y="557156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5" name="Oval 2103">
            <a:extLst>
              <a:ext uri="{FF2B5EF4-FFF2-40B4-BE49-F238E27FC236}">
                <a16:creationId xmlns:a16="http://schemas.microsoft.com/office/drawing/2014/main" id="{8B1D4EB1-F656-4BF2-A22D-2696E4BBE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46" y="561185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6" name="Freeform 2104">
            <a:extLst>
              <a:ext uri="{FF2B5EF4-FFF2-40B4-BE49-F238E27FC236}">
                <a16:creationId xmlns:a16="http://schemas.microsoft.com/office/drawing/2014/main" id="{4104B39E-F8BE-436F-87E2-0ABD373F5DBF}"/>
              </a:ext>
            </a:extLst>
          </p:cNvPr>
          <p:cNvSpPr>
            <a:spLocks/>
          </p:cNvSpPr>
          <p:nvPr/>
        </p:nvSpPr>
        <p:spPr bwMode="auto">
          <a:xfrm>
            <a:off x="684846" y="5611854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7" name="Oval 2105">
            <a:extLst>
              <a:ext uri="{FF2B5EF4-FFF2-40B4-BE49-F238E27FC236}">
                <a16:creationId xmlns:a16="http://schemas.microsoft.com/office/drawing/2014/main" id="{3B5E5DCE-3F7F-4BCD-9EFD-4EDB4A050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264" y="55093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8" name="Oval 2106">
            <a:extLst>
              <a:ext uri="{FF2B5EF4-FFF2-40B4-BE49-F238E27FC236}">
                <a16:creationId xmlns:a16="http://schemas.microsoft.com/office/drawing/2014/main" id="{9ED3716C-2CA5-4E33-933D-CA4A32417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264" y="55093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9" name="Oval 2107">
            <a:extLst>
              <a:ext uri="{FF2B5EF4-FFF2-40B4-BE49-F238E27FC236}">
                <a16:creationId xmlns:a16="http://schemas.microsoft.com/office/drawing/2014/main" id="{DF7F649D-97FC-4002-8DEF-7A27483B7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973" y="546334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0" name="Oval 2108">
            <a:extLst>
              <a:ext uri="{FF2B5EF4-FFF2-40B4-BE49-F238E27FC236}">
                <a16:creationId xmlns:a16="http://schemas.microsoft.com/office/drawing/2014/main" id="{87631A2E-8066-444C-B627-42E39EBC1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973" y="546334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1" name="Oval 2109">
            <a:extLst>
              <a:ext uri="{FF2B5EF4-FFF2-40B4-BE49-F238E27FC236}">
                <a16:creationId xmlns:a16="http://schemas.microsoft.com/office/drawing/2014/main" id="{FF3BA21E-A5AA-473E-A85E-3CC47A1C9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406" y="543571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2" name="Oval 2110">
            <a:extLst>
              <a:ext uri="{FF2B5EF4-FFF2-40B4-BE49-F238E27FC236}">
                <a16:creationId xmlns:a16="http://schemas.microsoft.com/office/drawing/2014/main" id="{04DEA77E-D96E-4697-A12D-498255FE2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406" y="543571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3" name="Oval 2111">
            <a:extLst>
              <a:ext uri="{FF2B5EF4-FFF2-40B4-BE49-F238E27FC236}">
                <a16:creationId xmlns:a16="http://schemas.microsoft.com/office/drawing/2014/main" id="{525B80F3-43A8-49CB-951B-8F8EA7383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838" y="5106455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4" name="Oval 2112">
            <a:extLst>
              <a:ext uri="{FF2B5EF4-FFF2-40B4-BE49-F238E27FC236}">
                <a16:creationId xmlns:a16="http://schemas.microsoft.com/office/drawing/2014/main" id="{2E9D2F2A-6F78-4636-A421-FB63837FF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838" y="5106455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5" name="Oval 2113">
            <a:extLst>
              <a:ext uri="{FF2B5EF4-FFF2-40B4-BE49-F238E27FC236}">
                <a16:creationId xmlns:a16="http://schemas.microsoft.com/office/drawing/2014/main" id="{2D398A32-ABB0-44A5-8890-B376C9A3D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6" name="Oval 2114">
            <a:extLst>
              <a:ext uri="{FF2B5EF4-FFF2-40B4-BE49-F238E27FC236}">
                <a16:creationId xmlns:a16="http://schemas.microsoft.com/office/drawing/2014/main" id="{C21E1AF8-3808-4BEA-BC03-3461632B0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7" name="Oval 2115">
            <a:extLst>
              <a:ext uri="{FF2B5EF4-FFF2-40B4-BE49-F238E27FC236}">
                <a16:creationId xmlns:a16="http://schemas.microsoft.com/office/drawing/2014/main" id="{4DF945EA-8244-433A-9F04-AF3D1CA66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600" y="53562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8" name="Oval 2116">
            <a:extLst>
              <a:ext uri="{FF2B5EF4-FFF2-40B4-BE49-F238E27FC236}">
                <a16:creationId xmlns:a16="http://schemas.microsoft.com/office/drawing/2014/main" id="{404DA20C-5341-443A-8179-593E16FF2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600" y="53562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9" name="Oval 2117">
            <a:extLst>
              <a:ext uri="{FF2B5EF4-FFF2-40B4-BE49-F238E27FC236}">
                <a16:creationId xmlns:a16="http://schemas.microsoft.com/office/drawing/2014/main" id="{6E1CEA9F-44C3-43C0-8E05-F4093BACC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221" y="516632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0" name="Oval 2118">
            <a:extLst>
              <a:ext uri="{FF2B5EF4-FFF2-40B4-BE49-F238E27FC236}">
                <a16:creationId xmlns:a16="http://schemas.microsoft.com/office/drawing/2014/main" id="{8C135209-0325-4FB1-985D-815F56787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221" y="516632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1" name="Oval 2119">
            <a:extLst>
              <a:ext uri="{FF2B5EF4-FFF2-40B4-BE49-F238E27FC236}">
                <a16:creationId xmlns:a16="http://schemas.microsoft.com/office/drawing/2014/main" id="{D4C79198-D3D1-4194-B4F1-CB6F92AA2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4295" y="512027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2" name="Oval 2120">
            <a:extLst>
              <a:ext uri="{FF2B5EF4-FFF2-40B4-BE49-F238E27FC236}">
                <a16:creationId xmlns:a16="http://schemas.microsoft.com/office/drawing/2014/main" id="{F58F49B9-DFF1-467E-BB33-1C52126DA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4295" y="512027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3" name="Oval 2121">
            <a:extLst>
              <a:ext uri="{FF2B5EF4-FFF2-40B4-BE49-F238E27FC236}">
                <a16:creationId xmlns:a16="http://schemas.microsoft.com/office/drawing/2014/main" id="{969E7289-C7A8-4F4F-ACBC-BAFDAF8CB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78" y="535052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4" name="Oval 2122">
            <a:extLst>
              <a:ext uri="{FF2B5EF4-FFF2-40B4-BE49-F238E27FC236}">
                <a16:creationId xmlns:a16="http://schemas.microsoft.com/office/drawing/2014/main" id="{01434579-CBFF-4382-A160-242E246C8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1628" y="5349369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5" name="Oval 2123">
            <a:extLst>
              <a:ext uri="{FF2B5EF4-FFF2-40B4-BE49-F238E27FC236}">
                <a16:creationId xmlns:a16="http://schemas.microsoft.com/office/drawing/2014/main" id="{91B7EDED-A722-48BF-A3F3-C9147588D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719" y="54380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6" name="Oval 2124">
            <a:extLst>
              <a:ext uri="{FF2B5EF4-FFF2-40B4-BE49-F238E27FC236}">
                <a16:creationId xmlns:a16="http://schemas.microsoft.com/office/drawing/2014/main" id="{6090B663-717F-415F-8CE1-658662261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719" y="54380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7" name="Oval 2125">
            <a:extLst>
              <a:ext uri="{FF2B5EF4-FFF2-40B4-BE49-F238E27FC236}">
                <a16:creationId xmlns:a16="http://schemas.microsoft.com/office/drawing/2014/main" id="{1C328426-5692-40DC-B126-8DCABC742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04" y="551975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8" name="Oval 2126">
            <a:extLst>
              <a:ext uri="{FF2B5EF4-FFF2-40B4-BE49-F238E27FC236}">
                <a16:creationId xmlns:a16="http://schemas.microsoft.com/office/drawing/2014/main" id="{EE6A18F3-F64E-490A-A515-37AED6EA7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04" y="551975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9" name="Oval 2127">
            <a:extLst>
              <a:ext uri="{FF2B5EF4-FFF2-40B4-BE49-F238E27FC236}">
                <a16:creationId xmlns:a16="http://schemas.microsoft.com/office/drawing/2014/main" id="{A98081FB-49B7-424A-90AE-86BC7D3C4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59" y="548982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0" name="Oval 2128">
            <a:extLst>
              <a:ext uri="{FF2B5EF4-FFF2-40B4-BE49-F238E27FC236}">
                <a16:creationId xmlns:a16="http://schemas.microsoft.com/office/drawing/2014/main" id="{01BBEC0F-DB4F-4881-8424-AA0F7AAA2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59" y="548867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1" name="Oval 2129">
            <a:extLst>
              <a:ext uri="{FF2B5EF4-FFF2-40B4-BE49-F238E27FC236}">
                <a16:creationId xmlns:a16="http://schemas.microsoft.com/office/drawing/2014/main" id="{00D7CBA5-9EC4-4B19-8E07-872A9FBCE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734" y="540578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2" name="Oval 2130">
            <a:extLst>
              <a:ext uri="{FF2B5EF4-FFF2-40B4-BE49-F238E27FC236}">
                <a16:creationId xmlns:a16="http://schemas.microsoft.com/office/drawing/2014/main" id="{D5DF5120-8854-421B-999D-A961E037F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734" y="540578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3" name="Oval 2131">
            <a:extLst>
              <a:ext uri="{FF2B5EF4-FFF2-40B4-BE49-F238E27FC236}">
                <a16:creationId xmlns:a16="http://schemas.microsoft.com/office/drawing/2014/main" id="{05E795FD-F2FA-40F3-AFB7-1045C5C7C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46" y="551399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4" name="Oval 2132">
            <a:extLst>
              <a:ext uri="{FF2B5EF4-FFF2-40B4-BE49-F238E27FC236}">
                <a16:creationId xmlns:a16="http://schemas.microsoft.com/office/drawing/2014/main" id="{47A45CD4-BB2F-455C-9679-5F3695661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46" y="551399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5" name="Oval 2133">
            <a:extLst>
              <a:ext uri="{FF2B5EF4-FFF2-40B4-BE49-F238E27FC236}">
                <a16:creationId xmlns:a16="http://schemas.microsoft.com/office/drawing/2014/main" id="{2A254F10-D6EF-4F5D-9A3B-D40699568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643" y="5358580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6" name="Oval 2134">
            <a:extLst>
              <a:ext uri="{FF2B5EF4-FFF2-40B4-BE49-F238E27FC236}">
                <a16:creationId xmlns:a16="http://schemas.microsoft.com/office/drawing/2014/main" id="{82966705-1E8B-47A6-B55B-E721A72FA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644" y="535858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7" name="Oval 2135">
            <a:extLst>
              <a:ext uri="{FF2B5EF4-FFF2-40B4-BE49-F238E27FC236}">
                <a16:creationId xmlns:a16="http://schemas.microsoft.com/office/drawing/2014/main" id="{80A8FBCD-18C4-4DB1-B05D-778A52939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877" y="539081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8" name="Oval 2136">
            <a:extLst>
              <a:ext uri="{FF2B5EF4-FFF2-40B4-BE49-F238E27FC236}">
                <a16:creationId xmlns:a16="http://schemas.microsoft.com/office/drawing/2014/main" id="{35C42323-92C1-4A22-AC86-9AD75F595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877" y="539081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9" name="Oval 2137">
            <a:extLst>
              <a:ext uri="{FF2B5EF4-FFF2-40B4-BE49-F238E27FC236}">
                <a16:creationId xmlns:a16="http://schemas.microsoft.com/office/drawing/2014/main" id="{2F5FB73B-BD63-4808-A191-DABD5B6DB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309" y="544492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0" name="Oval 2138">
            <a:extLst>
              <a:ext uri="{FF2B5EF4-FFF2-40B4-BE49-F238E27FC236}">
                <a16:creationId xmlns:a16="http://schemas.microsoft.com/office/drawing/2014/main" id="{BC3DBA5E-27E7-408C-BE83-90864F0F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309" y="544492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1" name="Oval 2139">
            <a:extLst>
              <a:ext uri="{FF2B5EF4-FFF2-40B4-BE49-F238E27FC236}">
                <a16:creationId xmlns:a16="http://schemas.microsoft.com/office/drawing/2014/main" id="{0D002722-0103-41CE-8419-0875F52DD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22" y="562451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2" name="Oval 2140">
            <a:extLst>
              <a:ext uri="{FF2B5EF4-FFF2-40B4-BE49-F238E27FC236}">
                <a16:creationId xmlns:a16="http://schemas.microsoft.com/office/drawing/2014/main" id="{FA3FC195-2AD8-40BE-A6E6-B366B680B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22" y="562451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3" name="Oval 2141">
            <a:extLst>
              <a:ext uri="{FF2B5EF4-FFF2-40B4-BE49-F238E27FC236}">
                <a16:creationId xmlns:a16="http://schemas.microsoft.com/office/drawing/2014/main" id="{D2D2D379-E781-464A-8FE1-B8E6BB49B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77" y="559919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4" name="Oval 2142">
            <a:extLst>
              <a:ext uri="{FF2B5EF4-FFF2-40B4-BE49-F238E27FC236}">
                <a16:creationId xmlns:a16="http://schemas.microsoft.com/office/drawing/2014/main" id="{A66EEED9-DC5F-489A-B972-1148ECBC6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77" y="559919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5" name="Oval 2143">
            <a:extLst>
              <a:ext uri="{FF2B5EF4-FFF2-40B4-BE49-F238E27FC236}">
                <a16:creationId xmlns:a16="http://schemas.microsoft.com/office/drawing/2014/main" id="{CF50061A-DEBE-42B2-936D-2DA5D45AA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682" y="544607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6" name="Oval 2144">
            <a:extLst>
              <a:ext uri="{FF2B5EF4-FFF2-40B4-BE49-F238E27FC236}">
                <a16:creationId xmlns:a16="http://schemas.microsoft.com/office/drawing/2014/main" id="{7730FAE8-ACB5-4C1F-94FF-EE27F7FD0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682" y="544607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7" name="Oval 2145">
            <a:extLst>
              <a:ext uri="{FF2B5EF4-FFF2-40B4-BE49-F238E27FC236}">
                <a16:creationId xmlns:a16="http://schemas.microsoft.com/office/drawing/2014/main" id="{948B2CC2-4BF9-4C28-B8CE-C89577A33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400" y="522618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8" name="Oval 2146">
            <a:extLst>
              <a:ext uri="{FF2B5EF4-FFF2-40B4-BE49-F238E27FC236}">
                <a16:creationId xmlns:a16="http://schemas.microsoft.com/office/drawing/2014/main" id="{177F02D8-594D-45D1-ACA5-C49CF6D9B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400" y="522618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9" name="Oval 2147">
            <a:extLst>
              <a:ext uri="{FF2B5EF4-FFF2-40B4-BE49-F238E27FC236}">
                <a16:creationId xmlns:a16="http://schemas.microsoft.com/office/drawing/2014/main" id="{23344A23-2F49-4BD6-B1D3-D237A87AA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143" y="5530115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0" name="Oval 2148">
            <a:extLst>
              <a:ext uri="{FF2B5EF4-FFF2-40B4-BE49-F238E27FC236}">
                <a16:creationId xmlns:a16="http://schemas.microsoft.com/office/drawing/2014/main" id="{C007BC45-9019-4984-8ECC-E54BFCF55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143" y="5530115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1" name="Oval 2149">
            <a:extLst>
              <a:ext uri="{FF2B5EF4-FFF2-40B4-BE49-F238E27FC236}">
                <a16:creationId xmlns:a16="http://schemas.microsoft.com/office/drawing/2014/main" id="{72DCB7DB-ED04-4BDD-B058-8E40A7D77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093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2" name="Oval 2150">
            <a:extLst>
              <a:ext uri="{FF2B5EF4-FFF2-40B4-BE49-F238E27FC236}">
                <a16:creationId xmlns:a16="http://schemas.microsoft.com/office/drawing/2014/main" id="{F9C3CDA4-83F0-483A-B877-A732F18D6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093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3" name="Oval 2151">
            <a:extLst>
              <a:ext uri="{FF2B5EF4-FFF2-40B4-BE49-F238E27FC236}">
                <a16:creationId xmlns:a16="http://schemas.microsoft.com/office/drawing/2014/main" id="{F235D4BE-1D2D-4425-BD00-FAFC66C9F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89" y="554853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4" name="Freeform 2152">
            <a:extLst>
              <a:ext uri="{FF2B5EF4-FFF2-40B4-BE49-F238E27FC236}">
                <a16:creationId xmlns:a16="http://schemas.microsoft.com/office/drawing/2014/main" id="{3C3B2699-4008-4E43-A792-B44A773529A6}"/>
              </a:ext>
            </a:extLst>
          </p:cNvPr>
          <p:cNvSpPr>
            <a:spLocks/>
          </p:cNvSpPr>
          <p:nvPr/>
        </p:nvSpPr>
        <p:spPr bwMode="auto">
          <a:xfrm>
            <a:off x="751189" y="5548535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5" name="Oval 2153">
            <a:extLst>
              <a:ext uri="{FF2B5EF4-FFF2-40B4-BE49-F238E27FC236}">
                <a16:creationId xmlns:a16="http://schemas.microsoft.com/office/drawing/2014/main" id="{2403B857-8FE9-4BCE-B564-AD4D64B78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08" y="556810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6" name="Oval 2154">
            <a:extLst>
              <a:ext uri="{FF2B5EF4-FFF2-40B4-BE49-F238E27FC236}">
                <a16:creationId xmlns:a16="http://schemas.microsoft.com/office/drawing/2014/main" id="{ADD82A33-C9C6-481E-8B4B-BFC4825C5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08" y="556810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7" name="Oval 2155">
            <a:extLst>
              <a:ext uri="{FF2B5EF4-FFF2-40B4-BE49-F238E27FC236}">
                <a16:creationId xmlns:a16="http://schemas.microsoft.com/office/drawing/2014/main" id="{965073EC-BEA9-4BEA-916A-8F32B56A6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21" y="560379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8" name="Oval 2156">
            <a:extLst>
              <a:ext uri="{FF2B5EF4-FFF2-40B4-BE49-F238E27FC236}">
                <a16:creationId xmlns:a16="http://schemas.microsoft.com/office/drawing/2014/main" id="{CE46D74C-E5A6-44D7-8890-0C7E5A274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21" y="560379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9" name="Oval 2157">
            <a:extLst>
              <a:ext uri="{FF2B5EF4-FFF2-40B4-BE49-F238E27FC236}">
                <a16:creationId xmlns:a16="http://schemas.microsoft.com/office/drawing/2014/main" id="{EB85D67E-8491-4FAC-8840-53113545F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81" y="560494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0" name="Oval 2158">
            <a:extLst>
              <a:ext uri="{FF2B5EF4-FFF2-40B4-BE49-F238E27FC236}">
                <a16:creationId xmlns:a16="http://schemas.microsoft.com/office/drawing/2014/main" id="{0B749F0E-C107-40DB-A59B-5695EE2C8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81" y="560494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1" name="Oval 2159">
            <a:extLst>
              <a:ext uri="{FF2B5EF4-FFF2-40B4-BE49-F238E27FC236}">
                <a16:creationId xmlns:a16="http://schemas.microsoft.com/office/drawing/2014/main" id="{44562773-5B4A-4C41-92FE-C628D7B74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922" y="491189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2" name="Oval 2160">
            <a:extLst>
              <a:ext uri="{FF2B5EF4-FFF2-40B4-BE49-F238E27FC236}">
                <a16:creationId xmlns:a16="http://schemas.microsoft.com/office/drawing/2014/main" id="{C439748C-E3F6-46AC-BAAA-366B8777A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922" y="491074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3" name="Oval 2161">
            <a:extLst>
              <a:ext uri="{FF2B5EF4-FFF2-40B4-BE49-F238E27FC236}">
                <a16:creationId xmlns:a16="http://schemas.microsoft.com/office/drawing/2014/main" id="{B2CC61D1-51C1-477B-B020-7C9AA1C05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71" y="55876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4" name="Oval 2162">
            <a:extLst>
              <a:ext uri="{FF2B5EF4-FFF2-40B4-BE49-F238E27FC236}">
                <a16:creationId xmlns:a16="http://schemas.microsoft.com/office/drawing/2014/main" id="{1FC0E9B7-137F-464C-8E41-27ADFC59B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271" y="55876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5" name="Oval 2163">
            <a:extLst>
              <a:ext uri="{FF2B5EF4-FFF2-40B4-BE49-F238E27FC236}">
                <a16:creationId xmlns:a16="http://schemas.microsoft.com/office/drawing/2014/main" id="{508051FD-F559-42B3-A7E8-D5C2EF49C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070" y="558422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6" name="Oval 2164">
            <a:extLst>
              <a:ext uri="{FF2B5EF4-FFF2-40B4-BE49-F238E27FC236}">
                <a16:creationId xmlns:a16="http://schemas.microsoft.com/office/drawing/2014/main" id="{0B531D38-0D7E-46ED-9535-005234355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070" y="558422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7" name="Oval 2165">
            <a:extLst>
              <a:ext uri="{FF2B5EF4-FFF2-40B4-BE49-F238E27FC236}">
                <a16:creationId xmlns:a16="http://schemas.microsoft.com/office/drawing/2014/main" id="{873581CE-4389-4B81-A5B4-03BC51FB8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7" y="556465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8" name="Oval 2166">
            <a:extLst>
              <a:ext uri="{FF2B5EF4-FFF2-40B4-BE49-F238E27FC236}">
                <a16:creationId xmlns:a16="http://schemas.microsoft.com/office/drawing/2014/main" id="{D00EEA6F-2723-481A-8A0B-F257BF5FB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57" y="556465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9" name="Oval 2167">
            <a:extLst>
              <a:ext uri="{FF2B5EF4-FFF2-40B4-BE49-F238E27FC236}">
                <a16:creationId xmlns:a16="http://schemas.microsoft.com/office/drawing/2014/main" id="{43FBDB6A-E69A-4CB2-B8AB-9A71EA960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58" y="544837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0" name="Oval 2168">
            <a:extLst>
              <a:ext uri="{FF2B5EF4-FFF2-40B4-BE49-F238E27FC236}">
                <a16:creationId xmlns:a16="http://schemas.microsoft.com/office/drawing/2014/main" id="{66B01CA7-CBF4-41D5-B715-329CBA5CA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58" y="544837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1" name="Oval 2169">
            <a:extLst>
              <a:ext uri="{FF2B5EF4-FFF2-40B4-BE49-F238E27FC236}">
                <a16:creationId xmlns:a16="http://schemas.microsoft.com/office/drawing/2014/main" id="{01F7A3C8-4C0E-42C8-B094-F3EA43E5D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92" y="561646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2" name="Oval 2170">
            <a:extLst>
              <a:ext uri="{FF2B5EF4-FFF2-40B4-BE49-F238E27FC236}">
                <a16:creationId xmlns:a16="http://schemas.microsoft.com/office/drawing/2014/main" id="{B0CA38F7-55DD-4C94-A9EE-EFBA0049E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92" y="561646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3" name="Oval 2171">
            <a:extLst>
              <a:ext uri="{FF2B5EF4-FFF2-40B4-BE49-F238E27FC236}">
                <a16:creationId xmlns:a16="http://schemas.microsoft.com/office/drawing/2014/main" id="{FB754A78-0272-4948-8F61-0FAE3DBB0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53" y="561991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4" name="Oval 2172">
            <a:extLst>
              <a:ext uri="{FF2B5EF4-FFF2-40B4-BE49-F238E27FC236}">
                <a16:creationId xmlns:a16="http://schemas.microsoft.com/office/drawing/2014/main" id="{6D160A9E-9B23-45D0-AA93-60C733EAB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53" y="561991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5" name="Oval 2173">
            <a:extLst>
              <a:ext uri="{FF2B5EF4-FFF2-40B4-BE49-F238E27FC236}">
                <a16:creationId xmlns:a16="http://schemas.microsoft.com/office/drawing/2014/main" id="{1281F1B5-7F5C-4AE8-B56A-88A65E027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061" y="5591132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6" name="Oval 2174">
            <a:extLst>
              <a:ext uri="{FF2B5EF4-FFF2-40B4-BE49-F238E27FC236}">
                <a16:creationId xmlns:a16="http://schemas.microsoft.com/office/drawing/2014/main" id="{43D5074D-1B40-4311-8DC6-C5EF994A2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061" y="5591132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7" name="Oval 2175">
            <a:extLst>
              <a:ext uri="{FF2B5EF4-FFF2-40B4-BE49-F238E27FC236}">
                <a16:creationId xmlns:a16="http://schemas.microsoft.com/office/drawing/2014/main" id="{9626FD36-FC6F-4640-AF14-D6664584A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734" y="545183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8" name="Oval 2176">
            <a:extLst>
              <a:ext uri="{FF2B5EF4-FFF2-40B4-BE49-F238E27FC236}">
                <a16:creationId xmlns:a16="http://schemas.microsoft.com/office/drawing/2014/main" id="{261EF32D-2B4F-489A-BDA5-91315FBA0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734" y="545183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9" name="Oval 2177">
            <a:extLst>
              <a:ext uri="{FF2B5EF4-FFF2-40B4-BE49-F238E27FC236}">
                <a16:creationId xmlns:a16="http://schemas.microsoft.com/office/drawing/2014/main" id="{0FCE7845-F013-4CE8-B4CE-888026630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8" y="561646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0" name="Oval 2178">
            <a:extLst>
              <a:ext uri="{FF2B5EF4-FFF2-40B4-BE49-F238E27FC236}">
                <a16:creationId xmlns:a16="http://schemas.microsoft.com/office/drawing/2014/main" id="{832A3E69-DE2E-44D3-A6FB-F2299AB11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48" y="561646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1" name="Oval 2179">
            <a:extLst>
              <a:ext uri="{FF2B5EF4-FFF2-40B4-BE49-F238E27FC236}">
                <a16:creationId xmlns:a16="http://schemas.microsoft.com/office/drawing/2014/main" id="{0378E3B5-A8B8-4792-B82D-8C6A6ECA0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045" y="5603797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2" name="Oval 2180">
            <a:extLst>
              <a:ext uri="{FF2B5EF4-FFF2-40B4-BE49-F238E27FC236}">
                <a16:creationId xmlns:a16="http://schemas.microsoft.com/office/drawing/2014/main" id="{CAFE133B-E623-4ACF-9CF2-20AEF33A1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045" y="5603797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3" name="Oval 2181">
            <a:extLst>
              <a:ext uri="{FF2B5EF4-FFF2-40B4-BE49-F238E27FC236}">
                <a16:creationId xmlns:a16="http://schemas.microsoft.com/office/drawing/2014/main" id="{5382D429-3BD0-48E6-A18C-B22D40493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6235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4" name="Oval 2182">
            <a:extLst>
              <a:ext uri="{FF2B5EF4-FFF2-40B4-BE49-F238E27FC236}">
                <a16:creationId xmlns:a16="http://schemas.microsoft.com/office/drawing/2014/main" id="{D6C3E9AE-275F-4A56-AA1D-9C604EBA1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41" y="5562351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5" name="Oval 2183">
            <a:extLst>
              <a:ext uri="{FF2B5EF4-FFF2-40B4-BE49-F238E27FC236}">
                <a16:creationId xmlns:a16="http://schemas.microsoft.com/office/drawing/2014/main" id="{7D606F06-9453-4EF4-9334-4FED514E6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05" y="55876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6" name="Oval 2184">
            <a:extLst>
              <a:ext uri="{FF2B5EF4-FFF2-40B4-BE49-F238E27FC236}">
                <a16:creationId xmlns:a16="http://schemas.microsoft.com/office/drawing/2014/main" id="{FB92FBA0-6494-4E15-82CE-784A8D4B0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05" y="558652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7" name="Oval 2185">
            <a:extLst>
              <a:ext uri="{FF2B5EF4-FFF2-40B4-BE49-F238E27FC236}">
                <a16:creationId xmlns:a16="http://schemas.microsoft.com/office/drawing/2014/main" id="{19D02DC4-CD2E-4885-A3D6-7048ED388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419" y="5595736"/>
            <a:ext cx="86246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8" name="Oval 2186">
            <a:extLst>
              <a:ext uri="{FF2B5EF4-FFF2-40B4-BE49-F238E27FC236}">
                <a16:creationId xmlns:a16="http://schemas.microsoft.com/office/drawing/2014/main" id="{B763D3C2-4880-4CDB-801B-804DF69AA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419" y="5595736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9" name="Oval 2187">
            <a:extLst>
              <a:ext uri="{FF2B5EF4-FFF2-40B4-BE49-F238E27FC236}">
                <a16:creationId xmlns:a16="http://schemas.microsoft.com/office/drawing/2014/main" id="{42080ADF-6146-44CF-BD9B-440EA3A90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3241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0" name="Oval 2188">
            <a:extLst>
              <a:ext uri="{FF2B5EF4-FFF2-40B4-BE49-F238E27FC236}">
                <a16:creationId xmlns:a16="http://schemas.microsoft.com/office/drawing/2014/main" id="{92292277-7AAC-48CA-9032-E1E14E19C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3241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1" name="Oval 2189">
            <a:extLst>
              <a:ext uri="{FF2B5EF4-FFF2-40B4-BE49-F238E27FC236}">
                <a16:creationId xmlns:a16="http://schemas.microsoft.com/office/drawing/2014/main" id="{EEB4482B-AB7B-4EE0-98CB-7F71015B2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64" y="561070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2" name="Oval 2190">
            <a:extLst>
              <a:ext uri="{FF2B5EF4-FFF2-40B4-BE49-F238E27FC236}">
                <a16:creationId xmlns:a16="http://schemas.microsoft.com/office/drawing/2014/main" id="{AE38B963-81EA-4F2F-A425-5058D73EA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64" y="561070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3" name="Oval 2191">
            <a:extLst>
              <a:ext uri="{FF2B5EF4-FFF2-40B4-BE49-F238E27FC236}">
                <a16:creationId xmlns:a16="http://schemas.microsoft.com/office/drawing/2014/main" id="{60A465A1-3FB0-44FA-80E5-6E2A084F2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41" y="549097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4" name="Oval 2192">
            <a:extLst>
              <a:ext uri="{FF2B5EF4-FFF2-40B4-BE49-F238E27FC236}">
                <a16:creationId xmlns:a16="http://schemas.microsoft.com/office/drawing/2014/main" id="{32F01AA8-50FD-4E57-9A7A-7334D518E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41" y="549097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5" name="Oval 2193">
            <a:extLst>
              <a:ext uri="{FF2B5EF4-FFF2-40B4-BE49-F238E27FC236}">
                <a16:creationId xmlns:a16="http://schemas.microsoft.com/office/drawing/2014/main" id="{60C92A79-56FB-45F3-85EC-950A3C732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3" y="560494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6" name="Oval 2194">
            <a:extLst>
              <a:ext uri="{FF2B5EF4-FFF2-40B4-BE49-F238E27FC236}">
                <a16:creationId xmlns:a16="http://schemas.microsoft.com/office/drawing/2014/main" id="{1447FB94-3658-4DA0-818B-BA34F1147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13" y="560494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7" name="Oval 2195">
            <a:extLst>
              <a:ext uri="{FF2B5EF4-FFF2-40B4-BE49-F238E27FC236}">
                <a16:creationId xmlns:a16="http://schemas.microsoft.com/office/drawing/2014/main" id="{371A57FF-83C0-4E6D-BCD3-EED25AFF1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61" y="553011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8" name="Oval 2196">
            <a:extLst>
              <a:ext uri="{FF2B5EF4-FFF2-40B4-BE49-F238E27FC236}">
                <a16:creationId xmlns:a16="http://schemas.microsoft.com/office/drawing/2014/main" id="{8D9CE2C6-4EA9-46C9-BAEA-A2D459EDC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61" y="553011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9" name="Oval 2197">
            <a:extLst>
              <a:ext uri="{FF2B5EF4-FFF2-40B4-BE49-F238E27FC236}">
                <a16:creationId xmlns:a16="http://schemas.microsoft.com/office/drawing/2014/main" id="{6C3542FC-B009-4463-922A-AB1B6DA10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965" y="557616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0" name="Oval 2198">
            <a:extLst>
              <a:ext uri="{FF2B5EF4-FFF2-40B4-BE49-F238E27FC236}">
                <a16:creationId xmlns:a16="http://schemas.microsoft.com/office/drawing/2014/main" id="{59086C38-6FE8-40E3-A28E-4DFEBB435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965" y="557616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1" name="Oval 2199">
            <a:extLst>
              <a:ext uri="{FF2B5EF4-FFF2-40B4-BE49-F238E27FC236}">
                <a16:creationId xmlns:a16="http://schemas.microsoft.com/office/drawing/2014/main" id="{6FF6B79F-559A-444C-80B6-7B80C52E2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2" name="Oval 2200">
            <a:extLst>
              <a:ext uri="{FF2B5EF4-FFF2-40B4-BE49-F238E27FC236}">
                <a16:creationId xmlns:a16="http://schemas.microsoft.com/office/drawing/2014/main" id="{EF14BA6B-7023-4923-914A-5152413E7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136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3" name="Oval 2201">
            <a:extLst>
              <a:ext uri="{FF2B5EF4-FFF2-40B4-BE49-F238E27FC236}">
                <a16:creationId xmlns:a16="http://schemas.microsoft.com/office/drawing/2014/main" id="{45D7F69C-537D-429B-B4E8-E2ADA28AD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479" y="55669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4" name="Oval 2202">
            <a:extLst>
              <a:ext uri="{FF2B5EF4-FFF2-40B4-BE49-F238E27FC236}">
                <a16:creationId xmlns:a16="http://schemas.microsoft.com/office/drawing/2014/main" id="{F60D372C-FBE5-4AC7-8C9B-1833D1B35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479" y="556580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5" name="Oval 2203">
            <a:extLst>
              <a:ext uri="{FF2B5EF4-FFF2-40B4-BE49-F238E27FC236}">
                <a16:creationId xmlns:a16="http://schemas.microsoft.com/office/drawing/2014/main" id="{BED2A5DC-E338-4C42-A773-EE7FED3C9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294" y="553587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6" name="Oval 2204">
            <a:extLst>
              <a:ext uri="{FF2B5EF4-FFF2-40B4-BE49-F238E27FC236}">
                <a16:creationId xmlns:a16="http://schemas.microsoft.com/office/drawing/2014/main" id="{DBCC3853-984A-48E4-9625-1B8F4D181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294" y="553587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7" name="Oval 2205">
            <a:extLst>
              <a:ext uri="{FF2B5EF4-FFF2-40B4-BE49-F238E27FC236}">
                <a16:creationId xmlns:a16="http://schemas.microsoft.com/office/drawing/2014/main" id="{AEA24C37-629E-414F-8138-20CE2713A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331" y="556235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8" name="Oval 2206">
            <a:extLst>
              <a:ext uri="{FF2B5EF4-FFF2-40B4-BE49-F238E27FC236}">
                <a16:creationId xmlns:a16="http://schemas.microsoft.com/office/drawing/2014/main" id="{6A9EF68D-6AE2-49AF-AF00-AC1E00E61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82" y="5562350"/>
            <a:ext cx="86246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9" name="Oval 2207">
            <a:extLst>
              <a:ext uri="{FF2B5EF4-FFF2-40B4-BE49-F238E27FC236}">
                <a16:creationId xmlns:a16="http://schemas.microsoft.com/office/drawing/2014/main" id="{4581C73E-FA69-430E-9F4C-019F7A9F5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27" y="553932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0" name="Oval 2208">
            <a:extLst>
              <a:ext uri="{FF2B5EF4-FFF2-40B4-BE49-F238E27FC236}">
                <a16:creationId xmlns:a16="http://schemas.microsoft.com/office/drawing/2014/main" id="{C92A2DC1-24AD-474F-A3E2-87240862E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27" y="553932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1" name="Oval 2209">
            <a:extLst>
              <a:ext uri="{FF2B5EF4-FFF2-40B4-BE49-F238E27FC236}">
                <a16:creationId xmlns:a16="http://schemas.microsoft.com/office/drawing/2014/main" id="{398AA459-6D3B-4D0E-B339-9AF9662DB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450" y="540693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2" name="Oval 2210">
            <a:extLst>
              <a:ext uri="{FF2B5EF4-FFF2-40B4-BE49-F238E27FC236}">
                <a16:creationId xmlns:a16="http://schemas.microsoft.com/office/drawing/2014/main" id="{C016213E-46B7-4B25-881A-A5854D778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450" y="540693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3" name="Oval 2211">
            <a:extLst>
              <a:ext uri="{FF2B5EF4-FFF2-40B4-BE49-F238E27FC236}">
                <a16:creationId xmlns:a16="http://schemas.microsoft.com/office/drawing/2014/main" id="{A8C16F0E-C36F-4848-9916-963B83588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77" y="556120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4" name="Oval 2212">
            <a:extLst>
              <a:ext uri="{FF2B5EF4-FFF2-40B4-BE49-F238E27FC236}">
                <a16:creationId xmlns:a16="http://schemas.microsoft.com/office/drawing/2014/main" id="{65CECAF1-36C0-4147-9586-16D99C3C7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77" y="556120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5" name="Oval 2213">
            <a:extLst>
              <a:ext uri="{FF2B5EF4-FFF2-40B4-BE49-F238E27FC236}">
                <a16:creationId xmlns:a16="http://schemas.microsoft.com/office/drawing/2014/main" id="{48EE202E-5712-404A-A0D7-4CB85E5DF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78" y="56037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6" name="Freeform 2214">
            <a:extLst>
              <a:ext uri="{FF2B5EF4-FFF2-40B4-BE49-F238E27FC236}">
                <a16:creationId xmlns:a16="http://schemas.microsoft.com/office/drawing/2014/main" id="{0A93AC76-D60E-4009-87A4-18799D008B71}"/>
              </a:ext>
            </a:extLst>
          </p:cNvPr>
          <p:cNvSpPr>
            <a:spLocks/>
          </p:cNvSpPr>
          <p:nvPr/>
        </p:nvSpPr>
        <p:spPr bwMode="auto">
          <a:xfrm>
            <a:off x="649778" y="5603795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7" name="Oval 2215">
            <a:extLst>
              <a:ext uri="{FF2B5EF4-FFF2-40B4-BE49-F238E27FC236}">
                <a16:creationId xmlns:a16="http://schemas.microsoft.com/office/drawing/2014/main" id="{74458E7C-51C7-4985-A7FD-46B2D374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78" y="561646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8" name="Oval 2216">
            <a:extLst>
              <a:ext uri="{FF2B5EF4-FFF2-40B4-BE49-F238E27FC236}">
                <a16:creationId xmlns:a16="http://schemas.microsoft.com/office/drawing/2014/main" id="{6E0A86CC-44A7-460B-9C57-F5681DCFF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78" y="561646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9" name="Oval 2217">
            <a:extLst>
              <a:ext uri="{FF2B5EF4-FFF2-40B4-BE49-F238E27FC236}">
                <a16:creationId xmlns:a16="http://schemas.microsoft.com/office/drawing/2014/main" id="{837BB409-3E47-4166-B49C-D8DECA46E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80771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0" name="Oval 2218">
            <a:extLst>
              <a:ext uri="{FF2B5EF4-FFF2-40B4-BE49-F238E27FC236}">
                <a16:creationId xmlns:a16="http://schemas.microsoft.com/office/drawing/2014/main" id="{0CCA2EAE-617A-4DDB-80E9-1EEBCD6ED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27" y="5579619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1" name="Oval 2219">
            <a:extLst>
              <a:ext uri="{FF2B5EF4-FFF2-40B4-BE49-F238E27FC236}">
                <a16:creationId xmlns:a16="http://schemas.microsoft.com/office/drawing/2014/main" id="{6A469380-B859-4B77-9AF5-06496BB11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5" y="551745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2" name="Oval 2220">
            <a:extLst>
              <a:ext uri="{FF2B5EF4-FFF2-40B4-BE49-F238E27FC236}">
                <a16:creationId xmlns:a16="http://schemas.microsoft.com/office/drawing/2014/main" id="{3775F222-2790-4C37-A450-E3C219298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7" y="5517452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3" name="Oval 2221">
            <a:extLst>
              <a:ext uri="{FF2B5EF4-FFF2-40B4-BE49-F238E27FC236}">
                <a16:creationId xmlns:a16="http://schemas.microsoft.com/office/drawing/2014/main" id="{FF7103E7-3A0B-422C-A8A7-1B394A473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16" y="559458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4" name="Oval 2222">
            <a:extLst>
              <a:ext uri="{FF2B5EF4-FFF2-40B4-BE49-F238E27FC236}">
                <a16:creationId xmlns:a16="http://schemas.microsoft.com/office/drawing/2014/main" id="{6E697CBE-71D1-4984-BD47-762CF4C6B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16" y="559458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5" name="Oval 2223">
            <a:extLst>
              <a:ext uri="{FF2B5EF4-FFF2-40B4-BE49-F238E27FC236}">
                <a16:creationId xmlns:a16="http://schemas.microsoft.com/office/drawing/2014/main" id="{78CB02AB-7EDB-4E94-8818-07C1C5B7A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748" y="557846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6" name="Oval 2224">
            <a:extLst>
              <a:ext uri="{FF2B5EF4-FFF2-40B4-BE49-F238E27FC236}">
                <a16:creationId xmlns:a16="http://schemas.microsoft.com/office/drawing/2014/main" id="{EDADBAAA-13FA-496B-BA11-F6104259D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748" y="557846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7" name="Oval 2225">
            <a:extLst>
              <a:ext uri="{FF2B5EF4-FFF2-40B4-BE49-F238E27FC236}">
                <a16:creationId xmlns:a16="http://schemas.microsoft.com/office/drawing/2014/main" id="{4F408F22-32FF-4B15-8950-F58F156D2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547" y="555083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8" name="Oval 2226">
            <a:extLst>
              <a:ext uri="{FF2B5EF4-FFF2-40B4-BE49-F238E27FC236}">
                <a16:creationId xmlns:a16="http://schemas.microsoft.com/office/drawing/2014/main" id="{DEE3D212-7685-48CB-AB28-4F1AC5D8C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547" y="555083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9" name="Oval 2227">
            <a:extLst>
              <a:ext uri="{FF2B5EF4-FFF2-40B4-BE49-F238E27FC236}">
                <a16:creationId xmlns:a16="http://schemas.microsoft.com/office/drawing/2014/main" id="{8176A39B-C46D-40BC-B7DC-1E89B11AE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36" y="547831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0" name="Oval 2228">
            <a:extLst>
              <a:ext uri="{FF2B5EF4-FFF2-40B4-BE49-F238E27FC236}">
                <a16:creationId xmlns:a16="http://schemas.microsoft.com/office/drawing/2014/main" id="{1B22C416-5EBD-4691-A6B0-A55236054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36" y="547831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1" name="Oval 2229">
            <a:extLst>
              <a:ext uri="{FF2B5EF4-FFF2-40B4-BE49-F238E27FC236}">
                <a16:creationId xmlns:a16="http://schemas.microsoft.com/office/drawing/2014/main" id="{D6559929-ED6A-41CF-B827-C1DEA168E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54" y="557041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2" name="Oval 2230">
            <a:extLst>
              <a:ext uri="{FF2B5EF4-FFF2-40B4-BE49-F238E27FC236}">
                <a16:creationId xmlns:a16="http://schemas.microsoft.com/office/drawing/2014/main" id="{EA1401A0-590C-4308-BD28-338DAD1C3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54" y="557041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3" name="Oval 2231">
            <a:extLst>
              <a:ext uri="{FF2B5EF4-FFF2-40B4-BE49-F238E27FC236}">
                <a16:creationId xmlns:a16="http://schemas.microsoft.com/office/drawing/2014/main" id="{9AB67891-B9AB-4205-8806-E7C3F1D1B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4" y="558537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4" name="Oval 2232">
            <a:extLst>
              <a:ext uri="{FF2B5EF4-FFF2-40B4-BE49-F238E27FC236}">
                <a16:creationId xmlns:a16="http://schemas.microsoft.com/office/drawing/2014/main" id="{6EBBD570-BBC7-4B23-BB3C-7527C899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4" y="5585375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5" name="Oval 2233">
            <a:extLst>
              <a:ext uri="{FF2B5EF4-FFF2-40B4-BE49-F238E27FC236}">
                <a16:creationId xmlns:a16="http://schemas.microsoft.com/office/drawing/2014/main" id="{6F25932C-E4DF-4254-B782-007CAFEF2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211" y="547600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6" name="Oval 2234">
            <a:extLst>
              <a:ext uri="{FF2B5EF4-FFF2-40B4-BE49-F238E27FC236}">
                <a16:creationId xmlns:a16="http://schemas.microsoft.com/office/drawing/2014/main" id="{6AD75702-DF94-4384-94DB-4B0FED347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211" y="547485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7" name="Oval 2235">
            <a:extLst>
              <a:ext uri="{FF2B5EF4-FFF2-40B4-BE49-F238E27FC236}">
                <a16:creationId xmlns:a16="http://schemas.microsoft.com/office/drawing/2014/main" id="{8552E4AD-4292-4E71-B2C6-9E02DE78F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34" y="5555444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8" name="Oval 2236">
            <a:extLst>
              <a:ext uri="{FF2B5EF4-FFF2-40B4-BE49-F238E27FC236}">
                <a16:creationId xmlns:a16="http://schemas.microsoft.com/office/drawing/2014/main" id="{24A0A896-1E69-45B2-9FA7-CA14D5449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34" y="5555444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9" name="Oval 2237">
            <a:extLst>
              <a:ext uri="{FF2B5EF4-FFF2-40B4-BE49-F238E27FC236}">
                <a16:creationId xmlns:a16="http://schemas.microsoft.com/office/drawing/2014/main" id="{FC2E2798-1320-4780-9199-165EF0115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4" y="557846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0" name="Oval 2238">
            <a:extLst>
              <a:ext uri="{FF2B5EF4-FFF2-40B4-BE49-F238E27FC236}">
                <a16:creationId xmlns:a16="http://schemas.microsoft.com/office/drawing/2014/main" id="{471E6D5C-E737-4E61-B19E-29C4C6672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4" y="557846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1" name="Oval 2239">
            <a:extLst>
              <a:ext uri="{FF2B5EF4-FFF2-40B4-BE49-F238E27FC236}">
                <a16:creationId xmlns:a16="http://schemas.microsoft.com/office/drawing/2014/main" id="{A0A0E46B-5725-4479-8543-CEA09F22E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66" y="561991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2" name="Oval 2240">
            <a:extLst>
              <a:ext uri="{FF2B5EF4-FFF2-40B4-BE49-F238E27FC236}">
                <a16:creationId xmlns:a16="http://schemas.microsoft.com/office/drawing/2014/main" id="{943284B3-345C-4F21-A9AB-94A49EAFD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66" y="561991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3" name="Oval 2241">
            <a:extLst>
              <a:ext uri="{FF2B5EF4-FFF2-40B4-BE49-F238E27FC236}">
                <a16:creationId xmlns:a16="http://schemas.microsoft.com/office/drawing/2014/main" id="{2801FBD1-2421-4597-8A72-79D6D9583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33" y="559343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4" name="Oval 2242">
            <a:extLst>
              <a:ext uri="{FF2B5EF4-FFF2-40B4-BE49-F238E27FC236}">
                <a16:creationId xmlns:a16="http://schemas.microsoft.com/office/drawing/2014/main" id="{0A1FB13D-84F8-4BE5-B3AA-6F5718063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733" y="559343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5" name="Oval 2243">
            <a:extLst>
              <a:ext uri="{FF2B5EF4-FFF2-40B4-BE49-F238E27FC236}">
                <a16:creationId xmlns:a16="http://schemas.microsoft.com/office/drawing/2014/main" id="{6ACBBEF1-DD4F-44C7-B57F-8D345E1F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3472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6" name="Oval 2244">
            <a:extLst>
              <a:ext uri="{FF2B5EF4-FFF2-40B4-BE49-F238E27FC236}">
                <a16:creationId xmlns:a16="http://schemas.microsoft.com/office/drawing/2014/main" id="{C4ABA5EF-AFA9-4FB1-AC34-C3E050C25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7" y="553472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7" name="Oval 2245">
            <a:extLst>
              <a:ext uri="{FF2B5EF4-FFF2-40B4-BE49-F238E27FC236}">
                <a16:creationId xmlns:a16="http://schemas.microsoft.com/office/drawing/2014/main" id="{2EFFF8CD-664E-4347-87C6-372A52F8A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8" y="559228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8" name="Oval 2246">
            <a:extLst>
              <a:ext uri="{FF2B5EF4-FFF2-40B4-BE49-F238E27FC236}">
                <a16:creationId xmlns:a16="http://schemas.microsoft.com/office/drawing/2014/main" id="{E1A0507D-EB77-45CD-9C35-6D6A36D36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838" y="559228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9" name="Oval 2247">
            <a:extLst>
              <a:ext uri="{FF2B5EF4-FFF2-40B4-BE49-F238E27FC236}">
                <a16:creationId xmlns:a16="http://schemas.microsoft.com/office/drawing/2014/main" id="{279F6703-2AC2-4AB0-A5DA-6DC9939ED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73" y="553817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0" name="Oval 2248">
            <a:extLst>
              <a:ext uri="{FF2B5EF4-FFF2-40B4-BE49-F238E27FC236}">
                <a16:creationId xmlns:a16="http://schemas.microsoft.com/office/drawing/2014/main" id="{E19F525E-16B6-4A2F-85C9-EFC92573F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73" y="553817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1" name="Oval 2249">
            <a:extLst>
              <a:ext uri="{FF2B5EF4-FFF2-40B4-BE49-F238E27FC236}">
                <a16:creationId xmlns:a16="http://schemas.microsoft.com/office/drawing/2014/main" id="{2E6977F5-A396-4BB8-B17B-A8152DA44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404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2" name="Oval 2250">
            <a:extLst>
              <a:ext uri="{FF2B5EF4-FFF2-40B4-BE49-F238E27FC236}">
                <a16:creationId xmlns:a16="http://schemas.microsoft.com/office/drawing/2014/main" id="{3C42FDA9-89E9-4D62-A095-633CE8C5A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17" y="55404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3" name="Oval 2251">
            <a:extLst>
              <a:ext uri="{FF2B5EF4-FFF2-40B4-BE49-F238E27FC236}">
                <a16:creationId xmlns:a16="http://schemas.microsoft.com/office/drawing/2014/main" id="{A9A3CF27-F3B4-4DAC-9F07-C3C7A4079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294" y="550939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4" name="Oval 2252">
            <a:extLst>
              <a:ext uri="{FF2B5EF4-FFF2-40B4-BE49-F238E27FC236}">
                <a16:creationId xmlns:a16="http://schemas.microsoft.com/office/drawing/2014/main" id="{22E3A40B-3B97-48FC-B5E2-97EE91CAA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294" y="550939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5" name="Oval 2253">
            <a:extLst>
              <a:ext uri="{FF2B5EF4-FFF2-40B4-BE49-F238E27FC236}">
                <a16:creationId xmlns:a16="http://schemas.microsoft.com/office/drawing/2014/main" id="{60664B77-497A-4933-B98C-1EBD2C035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831" y="5511694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6" name="Oval 2254">
            <a:extLst>
              <a:ext uri="{FF2B5EF4-FFF2-40B4-BE49-F238E27FC236}">
                <a16:creationId xmlns:a16="http://schemas.microsoft.com/office/drawing/2014/main" id="{8DDA1995-600F-4A27-B5A1-6FA4E3250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831" y="5511694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7" name="Oval 2255">
            <a:extLst>
              <a:ext uri="{FF2B5EF4-FFF2-40B4-BE49-F238E27FC236}">
                <a16:creationId xmlns:a16="http://schemas.microsoft.com/office/drawing/2014/main" id="{0141CD91-F3E1-43D7-ACBF-FE81EB3FD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3702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8" name="Oval 2256">
            <a:extLst>
              <a:ext uri="{FF2B5EF4-FFF2-40B4-BE49-F238E27FC236}">
                <a16:creationId xmlns:a16="http://schemas.microsoft.com/office/drawing/2014/main" id="{27FA5A73-E4AB-4FC7-A0CF-E7A1F1605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3702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9" name="Oval 2257">
            <a:extLst>
              <a:ext uri="{FF2B5EF4-FFF2-40B4-BE49-F238E27FC236}">
                <a16:creationId xmlns:a16="http://schemas.microsoft.com/office/drawing/2014/main" id="{5CE9A2A7-F2C4-4620-AE63-738F04641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80" y="554162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0" name="Oval 2258">
            <a:extLst>
              <a:ext uri="{FF2B5EF4-FFF2-40B4-BE49-F238E27FC236}">
                <a16:creationId xmlns:a16="http://schemas.microsoft.com/office/drawing/2014/main" id="{2D099F6A-52D9-4B0F-BDC5-8CD43BB05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80" y="554162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1" name="Oval 2259">
            <a:extLst>
              <a:ext uri="{FF2B5EF4-FFF2-40B4-BE49-F238E27FC236}">
                <a16:creationId xmlns:a16="http://schemas.microsoft.com/office/drawing/2014/main" id="{E90F2CA0-8C38-451C-9E8A-E588C4A93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89" y="5532418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2" name="Oval 2260">
            <a:extLst>
              <a:ext uri="{FF2B5EF4-FFF2-40B4-BE49-F238E27FC236}">
                <a16:creationId xmlns:a16="http://schemas.microsoft.com/office/drawing/2014/main" id="{07E3A3EF-CB8B-4F3E-8864-7F255A2B8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89" y="5532418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3" name="Oval 2261">
            <a:extLst>
              <a:ext uri="{FF2B5EF4-FFF2-40B4-BE49-F238E27FC236}">
                <a16:creationId xmlns:a16="http://schemas.microsoft.com/office/drawing/2014/main" id="{4F141136-AABB-41DE-A82A-C7F83280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9" y="561070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4" name="Oval 2262">
            <a:extLst>
              <a:ext uri="{FF2B5EF4-FFF2-40B4-BE49-F238E27FC236}">
                <a16:creationId xmlns:a16="http://schemas.microsoft.com/office/drawing/2014/main" id="{51215110-D8A7-4A30-986F-CFEA5A20B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69" y="561070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5" name="Oval 2263">
            <a:extLst>
              <a:ext uri="{FF2B5EF4-FFF2-40B4-BE49-F238E27FC236}">
                <a16:creationId xmlns:a16="http://schemas.microsoft.com/office/drawing/2014/main" id="{66341744-EBF5-4426-9424-F319D60ED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2896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6" name="Oval 2264">
            <a:extLst>
              <a:ext uri="{FF2B5EF4-FFF2-40B4-BE49-F238E27FC236}">
                <a16:creationId xmlns:a16="http://schemas.microsoft.com/office/drawing/2014/main" id="{92D75C2C-41C7-4B62-8049-803327499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2896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7" name="Oval 2265">
            <a:extLst>
              <a:ext uri="{FF2B5EF4-FFF2-40B4-BE49-F238E27FC236}">
                <a16:creationId xmlns:a16="http://schemas.microsoft.com/office/drawing/2014/main" id="{A814D93A-274A-4D73-96F6-CBAA19FB1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6695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8" name="Oval 2266">
            <a:extLst>
              <a:ext uri="{FF2B5EF4-FFF2-40B4-BE49-F238E27FC236}">
                <a16:creationId xmlns:a16="http://schemas.microsoft.com/office/drawing/2014/main" id="{197E531D-4B7E-4588-B3E7-7FD8AB76B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74" y="556695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9" name="Oval 2267">
            <a:extLst>
              <a:ext uri="{FF2B5EF4-FFF2-40B4-BE49-F238E27FC236}">
                <a16:creationId xmlns:a16="http://schemas.microsoft.com/office/drawing/2014/main" id="{7E906D13-4977-4BB9-AD47-61FB1407A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54" y="5593435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0" name="Oval 2268">
            <a:extLst>
              <a:ext uri="{FF2B5EF4-FFF2-40B4-BE49-F238E27FC236}">
                <a16:creationId xmlns:a16="http://schemas.microsoft.com/office/drawing/2014/main" id="{54868EAC-8413-4462-8489-C0A819806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54" y="5593435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1" name="Oval 2269">
            <a:extLst>
              <a:ext uri="{FF2B5EF4-FFF2-40B4-BE49-F238E27FC236}">
                <a16:creationId xmlns:a16="http://schemas.microsoft.com/office/drawing/2014/main" id="{58812ABE-B637-410A-8B0D-92A8DAAB9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76" y="5619912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2" name="Oval 2270">
            <a:extLst>
              <a:ext uri="{FF2B5EF4-FFF2-40B4-BE49-F238E27FC236}">
                <a16:creationId xmlns:a16="http://schemas.microsoft.com/office/drawing/2014/main" id="{109A7D81-D22D-47B0-AA18-651C88C10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876" y="5619912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3" name="Oval 2271">
            <a:extLst>
              <a:ext uri="{FF2B5EF4-FFF2-40B4-BE49-F238E27FC236}">
                <a16:creationId xmlns:a16="http://schemas.microsoft.com/office/drawing/2014/main" id="{8BBB2928-3B4E-42CD-986C-E836400D3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316" y="549903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4" name="Oval 2272">
            <a:extLst>
              <a:ext uri="{FF2B5EF4-FFF2-40B4-BE49-F238E27FC236}">
                <a16:creationId xmlns:a16="http://schemas.microsoft.com/office/drawing/2014/main" id="{A311F451-7E07-4876-AE7A-ACA33F4B8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316" y="549903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5" name="Oval 2273">
            <a:extLst>
              <a:ext uri="{FF2B5EF4-FFF2-40B4-BE49-F238E27FC236}">
                <a16:creationId xmlns:a16="http://schemas.microsoft.com/office/drawing/2014/main" id="{A8D37929-351E-4D5A-9A88-B0500D9C9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78" y="5520906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6" name="Oval 2274">
            <a:extLst>
              <a:ext uri="{FF2B5EF4-FFF2-40B4-BE49-F238E27FC236}">
                <a16:creationId xmlns:a16="http://schemas.microsoft.com/office/drawing/2014/main" id="{2813E661-73C7-4EDF-A5CD-993DF1DF8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78" y="5520906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7" name="Oval 2275">
            <a:extLst>
              <a:ext uri="{FF2B5EF4-FFF2-40B4-BE49-F238E27FC236}">
                <a16:creationId xmlns:a16="http://schemas.microsoft.com/office/drawing/2014/main" id="{2B851FA1-44F7-4FF3-814F-7C0661252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748" y="537584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8" name="Oval 2276">
            <a:extLst>
              <a:ext uri="{FF2B5EF4-FFF2-40B4-BE49-F238E27FC236}">
                <a16:creationId xmlns:a16="http://schemas.microsoft.com/office/drawing/2014/main" id="{D50E0AC8-7B75-4635-9C41-78F82A626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748" y="537584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9" name="Oval 2277">
            <a:extLst>
              <a:ext uri="{FF2B5EF4-FFF2-40B4-BE49-F238E27FC236}">
                <a16:creationId xmlns:a16="http://schemas.microsoft.com/office/drawing/2014/main" id="{C8393CB5-F77C-44DF-8DE0-885095267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51" y="56037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0" name="Freeform 2278">
            <a:extLst>
              <a:ext uri="{FF2B5EF4-FFF2-40B4-BE49-F238E27FC236}">
                <a16:creationId xmlns:a16="http://schemas.microsoft.com/office/drawing/2014/main" id="{19B5EAAC-9779-424E-AC73-3BF7936A8B46}"/>
              </a:ext>
            </a:extLst>
          </p:cNvPr>
          <p:cNvSpPr>
            <a:spLocks/>
          </p:cNvSpPr>
          <p:nvPr/>
        </p:nvSpPr>
        <p:spPr bwMode="auto">
          <a:xfrm>
            <a:off x="661151" y="5603795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1" name="Oval 2279">
            <a:extLst>
              <a:ext uri="{FF2B5EF4-FFF2-40B4-BE49-F238E27FC236}">
                <a16:creationId xmlns:a16="http://schemas.microsoft.com/office/drawing/2014/main" id="{99FCE879-2C64-4786-A509-E55DB7B98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697" y="53136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2" name="Oval 2280">
            <a:extLst>
              <a:ext uri="{FF2B5EF4-FFF2-40B4-BE49-F238E27FC236}">
                <a16:creationId xmlns:a16="http://schemas.microsoft.com/office/drawing/2014/main" id="{08002A6B-3DC1-410E-9321-415E46D76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697" y="53136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3" name="Oval 2281">
            <a:extLst>
              <a:ext uri="{FF2B5EF4-FFF2-40B4-BE49-F238E27FC236}">
                <a16:creationId xmlns:a16="http://schemas.microsoft.com/office/drawing/2014/main" id="{BFCB2320-2B86-4342-8011-0C13AC766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73" y="556004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4" name="Oval 2282">
            <a:extLst>
              <a:ext uri="{FF2B5EF4-FFF2-40B4-BE49-F238E27FC236}">
                <a16:creationId xmlns:a16="http://schemas.microsoft.com/office/drawing/2014/main" id="{84D5DCEA-3937-40E6-9C32-EB427C65A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973" y="556004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5" name="Oval 2283">
            <a:extLst>
              <a:ext uri="{FF2B5EF4-FFF2-40B4-BE49-F238E27FC236}">
                <a16:creationId xmlns:a16="http://schemas.microsoft.com/office/drawing/2014/main" id="{8F533711-4BA3-4AFE-BCEE-4EB6CD802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61200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6" name="Oval 2284">
            <a:extLst>
              <a:ext uri="{FF2B5EF4-FFF2-40B4-BE49-F238E27FC236}">
                <a16:creationId xmlns:a16="http://schemas.microsoft.com/office/drawing/2014/main" id="{8A391230-A66C-449C-99DF-350CE7031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61200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7" name="Oval 2285">
            <a:extLst>
              <a:ext uri="{FF2B5EF4-FFF2-40B4-BE49-F238E27FC236}">
                <a16:creationId xmlns:a16="http://schemas.microsoft.com/office/drawing/2014/main" id="{363C8595-AE9C-402C-984E-A1A7971F2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80" y="555083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8" name="Oval 2286">
            <a:extLst>
              <a:ext uri="{FF2B5EF4-FFF2-40B4-BE49-F238E27FC236}">
                <a16:creationId xmlns:a16="http://schemas.microsoft.com/office/drawing/2014/main" id="{72D0E092-3616-4395-B07C-D4F6ED8C8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80" y="555083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3" name="Oval 2288">
            <a:extLst>
              <a:ext uri="{FF2B5EF4-FFF2-40B4-BE49-F238E27FC236}">
                <a16:creationId xmlns:a16="http://schemas.microsoft.com/office/drawing/2014/main" id="{6EC95614-5077-44B1-B28E-D79C4A7A4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53" y="549788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4" name="Oval 2289">
            <a:extLst>
              <a:ext uri="{FF2B5EF4-FFF2-40B4-BE49-F238E27FC236}">
                <a16:creationId xmlns:a16="http://schemas.microsoft.com/office/drawing/2014/main" id="{44B21972-DC4C-4F22-95AA-2F6D29761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53" y="549788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5" name="Oval 2290">
            <a:extLst>
              <a:ext uri="{FF2B5EF4-FFF2-40B4-BE49-F238E27FC236}">
                <a16:creationId xmlns:a16="http://schemas.microsoft.com/office/drawing/2014/main" id="{CE097BDF-DDC4-40D9-B041-1B686D474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7271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6" name="Oval 2291">
            <a:extLst>
              <a:ext uri="{FF2B5EF4-FFF2-40B4-BE49-F238E27FC236}">
                <a16:creationId xmlns:a16="http://schemas.microsoft.com/office/drawing/2014/main" id="{A8C26090-BE18-4E2A-8CC6-6B9C6E2F6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7271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7" name="Oval 2292">
            <a:extLst>
              <a:ext uri="{FF2B5EF4-FFF2-40B4-BE49-F238E27FC236}">
                <a16:creationId xmlns:a16="http://schemas.microsoft.com/office/drawing/2014/main" id="{7B42EF58-1248-42E0-A5C4-B9FBC2D26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309" y="5603795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8" name="Freeform 2293">
            <a:extLst>
              <a:ext uri="{FF2B5EF4-FFF2-40B4-BE49-F238E27FC236}">
                <a16:creationId xmlns:a16="http://schemas.microsoft.com/office/drawing/2014/main" id="{F926CE12-D6BF-4096-8097-B203381AE2E7}"/>
              </a:ext>
            </a:extLst>
          </p:cNvPr>
          <p:cNvSpPr>
            <a:spLocks/>
          </p:cNvSpPr>
          <p:nvPr/>
        </p:nvSpPr>
        <p:spPr bwMode="auto">
          <a:xfrm>
            <a:off x="658309" y="5603795"/>
            <a:ext cx="85299" cy="104764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9" name="Oval 2294">
            <a:extLst>
              <a:ext uri="{FF2B5EF4-FFF2-40B4-BE49-F238E27FC236}">
                <a16:creationId xmlns:a16="http://schemas.microsoft.com/office/drawing/2014/main" id="{87AE61F3-1304-4540-9CBB-30149A171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23" y="558422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0" name="Oval 2295">
            <a:extLst>
              <a:ext uri="{FF2B5EF4-FFF2-40B4-BE49-F238E27FC236}">
                <a16:creationId xmlns:a16="http://schemas.microsoft.com/office/drawing/2014/main" id="{0AB17D6B-D14E-4C32-B1E5-FB1B4F0E1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23" y="5584223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1" name="Oval 2296">
            <a:extLst>
              <a:ext uri="{FF2B5EF4-FFF2-40B4-BE49-F238E27FC236}">
                <a16:creationId xmlns:a16="http://schemas.microsoft.com/office/drawing/2014/main" id="{E4E2A7F8-F5F0-4E89-B2A8-368E71DB9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4225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2" name="Oval 2297">
            <a:extLst>
              <a:ext uri="{FF2B5EF4-FFF2-40B4-BE49-F238E27FC236}">
                <a16:creationId xmlns:a16="http://schemas.microsoft.com/office/drawing/2014/main" id="{5ACFC543-77B1-471E-BCCE-067E60314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42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3" name="Oval 2298">
            <a:extLst>
              <a:ext uri="{FF2B5EF4-FFF2-40B4-BE49-F238E27FC236}">
                <a16:creationId xmlns:a16="http://schemas.microsoft.com/office/drawing/2014/main" id="{98E2022C-F9EC-420C-B414-6A459B5B2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353" y="55232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4" name="Oval 2299">
            <a:extLst>
              <a:ext uri="{FF2B5EF4-FFF2-40B4-BE49-F238E27FC236}">
                <a16:creationId xmlns:a16="http://schemas.microsoft.com/office/drawing/2014/main" id="{264099AA-7E71-4F27-AA2F-BE14BE8FF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04" y="5523209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5" name="Oval 2300">
            <a:extLst>
              <a:ext uri="{FF2B5EF4-FFF2-40B4-BE49-F238E27FC236}">
                <a16:creationId xmlns:a16="http://schemas.microsoft.com/office/drawing/2014/main" id="{7AD5D747-C7F3-41B1-8568-E21F1B247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0" y="5584225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6" name="Oval 2301">
            <a:extLst>
              <a:ext uri="{FF2B5EF4-FFF2-40B4-BE49-F238E27FC236}">
                <a16:creationId xmlns:a16="http://schemas.microsoft.com/office/drawing/2014/main" id="{76B551C1-C6DD-4E53-B617-578F4300A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84225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7" name="Oval 2302">
            <a:extLst>
              <a:ext uri="{FF2B5EF4-FFF2-40B4-BE49-F238E27FC236}">
                <a16:creationId xmlns:a16="http://schemas.microsoft.com/office/drawing/2014/main" id="{28826B0C-373C-4FC0-941D-86AD13CD1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72" y="55876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8" name="Oval 2303">
            <a:extLst>
              <a:ext uri="{FF2B5EF4-FFF2-40B4-BE49-F238E27FC236}">
                <a16:creationId xmlns:a16="http://schemas.microsoft.com/office/drawing/2014/main" id="{1E82512B-6A4D-4D9C-B789-142106D52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72" y="55876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9" name="Oval 2304">
            <a:extLst>
              <a:ext uri="{FF2B5EF4-FFF2-40B4-BE49-F238E27FC236}">
                <a16:creationId xmlns:a16="http://schemas.microsoft.com/office/drawing/2014/main" id="{4BD0F64A-01B3-4F98-BA3D-79D317450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6203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0" name="Oval 2305">
            <a:extLst>
              <a:ext uri="{FF2B5EF4-FFF2-40B4-BE49-F238E27FC236}">
                <a16:creationId xmlns:a16="http://schemas.microsoft.com/office/drawing/2014/main" id="{59B27ED2-FA5D-4045-BF09-415DD45F2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429" y="536203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1" name="Oval 2306">
            <a:extLst>
              <a:ext uri="{FF2B5EF4-FFF2-40B4-BE49-F238E27FC236}">
                <a16:creationId xmlns:a16="http://schemas.microsoft.com/office/drawing/2014/main" id="{A70A60B7-3727-47F2-A334-807A45417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1921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2" name="Oval 2307">
            <a:extLst>
              <a:ext uri="{FF2B5EF4-FFF2-40B4-BE49-F238E27FC236}">
                <a16:creationId xmlns:a16="http://schemas.microsoft.com/office/drawing/2014/main" id="{D912E1E5-1D98-4C33-8876-5F6C1644A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92" y="5581921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3" name="Oval 2308">
            <a:extLst>
              <a:ext uri="{FF2B5EF4-FFF2-40B4-BE49-F238E27FC236}">
                <a16:creationId xmlns:a16="http://schemas.microsoft.com/office/drawing/2014/main" id="{418FE0D3-0080-47C4-A1B7-91FAA37FC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092" y="5526663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4" name="Oval 2309">
            <a:extLst>
              <a:ext uri="{FF2B5EF4-FFF2-40B4-BE49-F238E27FC236}">
                <a16:creationId xmlns:a16="http://schemas.microsoft.com/office/drawing/2014/main" id="{774BCEA0-2A02-4B03-9904-06594D03D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092" y="5526663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5" name="Oval 2310">
            <a:extLst>
              <a:ext uri="{FF2B5EF4-FFF2-40B4-BE49-F238E27FC236}">
                <a16:creationId xmlns:a16="http://schemas.microsoft.com/office/drawing/2014/main" id="{5327C407-408A-4B9D-B1CF-B4280BA79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391" y="544377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6" name="Oval 2311">
            <a:extLst>
              <a:ext uri="{FF2B5EF4-FFF2-40B4-BE49-F238E27FC236}">
                <a16:creationId xmlns:a16="http://schemas.microsoft.com/office/drawing/2014/main" id="{87C05CDC-8B0E-4CD8-88C9-3BD01E9B1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391" y="544377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7" name="Oval 2312">
            <a:extLst>
              <a:ext uri="{FF2B5EF4-FFF2-40B4-BE49-F238E27FC236}">
                <a16:creationId xmlns:a16="http://schemas.microsoft.com/office/drawing/2014/main" id="{732DEB7E-56D1-4515-A737-5D9F6D905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49686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8" name="Oval 2313">
            <a:extLst>
              <a:ext uri="{FF2B5EF4-FFF2-40B4-BE49-F238E27FC236}">
                <a16:creationId xmlns:a16="http://schemas.microsoft.com/office/drawing/2014/main" id="{E343978E-3E42-4B2A-9D6F-C863B3FC3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99" y="5549686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9" name="Oval 2314">
            <a:extLst>
              <a:ext uri="{FF2B5EF4-FFF2-40B4-BE49-F238E27FC236}">
                <a16:creationId xmlns:a16="http://schemas.microsoft.com/office/drawing/2014/main" id="{039D5699-40A1-4E17-8292-BEA0A37BE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848" y="520085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0" name="Freeform 2315">
            <a:extLst>
              <a:ext uri="{FF2B5EF4-FFF2-40B4-BE49-F238E27FC236}">
                <a16:creationId xmlns:a16="http://schemas.microsoft.com/office/drawing/2014/main" id="{377371D4-F071-4DF1-B1C7-BBB9F6B21DFC}"/>
              </a:ext>
            </a:extLst>
          </p:cNvPr>
          <p:cNvSpPr>
            <a:spLocks/>
          </p:cNvSpPr>
          <p:nvPr/>
        </p:nvSpPr>
        <p:spPr bwMode="auto">
          <a:xfrm>
            <a:off x="1446848" y="5200857"/>
            <a:ext cx="85299" cy="104764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1" name="Oval 2316">
            <a:extLst>
              <a:ext uri="{FF2B5EF4-FFF2-40B4-BE49-F238E27FC236}">
                <a16:creationId xmlns:a16="http://schemas.microsoft.com/office/drawing/2014/main" id="{BD9B2E17-B55C-4DB8-BC83-DA9BAA06F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152" y="542650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2" name="Oval 2317">
            <a:extLst>
              <a:ext uri="{FF2B5EF4-FFF2-40B4-BE49-F238E27FC236}">
                <a16:creationId xmlns:a16="http://schemas.microsoft.com/office/drawing/2014/main" id="{D0839A44-9928-4079-871D-D21037C36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152" y="542650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3" name="Oval 2318">
            <a:extLst>
              <a:ext uri="{FF2B5EF4-FFF2-40B4-BE49-F238E27FC236}">
                <a16:creationId xmlns:a16="http://schemas.microsoft.com/office/drawing/2014/main" id="{AAADBC09-A518-4AE1-A874-C27A7916E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5" y="5545082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4" name="Oval 2319">
            <a:extLst>
              <a:ext uri="{FF2B5EF4-FFF2-40B4-BE49-F238E27FC236}">
                <a16:creationId xmlns:a16="http://schemas.microsoft.com/office/drawing/2014/main" id="{DDDB3A2D-5C5F-44F1-94F3-C48DB721A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5" y="554508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5" name="Oval 2320">
            <a:extLst>
              <a:ext uri="{FF2B5EF4-FFF2-40B4-BE49-F238E27FC236}">
                <a16:creationId xmlns:a16="http://schemas.microsoft.com/office/drawing/2014/main" id="{C58EF290-ABB2-4983-A185-796B528B1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51" y="5601493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6" name="Oval 2321">
            <a:extLst>
              <a:ext uri="{FF2B5EF4-FFF2-40B4-BE49-F238E27FC236}">
                <a16:creationId xmlns:a16="http://schemas.microsoft.com/office/drawing/2014/main" id="{CAF7F36F-DCC7-45F6-B2E7-B076276AB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51" y="560149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7" name="Oval 2322">
            <a:extLst>
              <a:ext uri="{FF2B5EF4-FFF2-40B4-BE49-F238E27FC236}">
                <a16:creationId xmlns:a16="http://schemas.microsoft.com/office/drawing/2014/main" id="{B4CB4B3F-3C40-4B54-A933-0B4289015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0911" y="4195814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8" name="Oval 2323">
            <a:extLst>
              <a:ext uri="{FF2B5EF4-FFF2-40B4-BE49-F238E27FC236}">
                <a16:creationId xmlns:a16="http://schemas.microsoft.com/office/drawing/2014/main" id="{78CBD29A-5CA6-4B37-B5E9-A65D09E4A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0911" y="4195814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9" name="Oval 2324">
            <a:extLst>
              <a:ext uri="{FF2B5EF4-FFF2-40B4-BE49-F238E27FC236}">
                <a16:creationId xmlns:a16="http://schemas.microsoft.com/office/drawing/2014/main" id="{7EAC811F-623F-42EC-A5BD-2854C1F947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4974" y="5219278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0" name="Oval 2325">
            <a:extLst>
              <a:ext uri="{FF2B5EF4-FFF2-40B4-BE49-F238E27FC236}">
                <a16:creationId xmlns:a16="http://schemas.microsoft.com/office/drawing/2014/main" id="{D71043C2-7412-4EEC-A19F-31F92EC0A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4974" y="5219278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1" name="Oval 2326">
            <a:extLst>
              <a:ext uri="{FF2B5EF4-FFF2-40B4-BE49-F238E27FC236}">
                <a16:creationId xmlns:a16="http://schemas.microsoft.com/office/drawing/2014/main" id="{F8B9A2C6-A4B7-4D39-A758-F9BF8AD84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28" y="552320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2" name="Oval 2327">
            <a:extLst>
              <a:ext uri="{FF2B5EF4-FFF2-40B4-BE49-F238E27FC236}">
                <a16:creationId xmlns:a16="http://schemas.microsoft.com/office/drawing/2014/main" id="{27E6CCD5-7609-4899-8A82-2BBA46EA6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28" y="552320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3" name="Oval 2328">
            <a:extLst>
              <a:ext uri="{FF2B5EF4-FFF2-40B4-BE49-F238E27FC236}">
                <a16:creationId xmlns:a16="http://schemas.microsoft.com/office/drawing/2014/main" id="{89ADFC36-8D7D-48BA-8B2E-29D6F92A7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638" y="5228487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4" name="Oval 2329">
            <a:extLst>
              <a:ext uri="{FF2B5EF4-FFF2-40B4-BE49-F238E27FC236}">
                <a16:creationId xmlns:a16="http://schemas.microsoft.com/office/drawing/2014/main" id="{E9C83D9B-A6C4-4D11-AF35-CC17C7697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638" y="5228487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5" name="Oval 2330">
            <a:extLst>
              <a:ext uri="{FF2B5EF4-FFF2-40B4-BE49-F238E27FC236}">
                <a16:creationId xmlns:a16="http://schemas.microsoft.com/office/drawing/2014/main" id="{88DDEA72-39D6-473C-AA65-27AFCA198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37" y="558652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6" name="Oval 2331">
            <a:extLst>
              <a:ext uri="{FF2B5EF4-FFF2-40B4-BE49-F238E27FC236}">
                <a16:creationId xmlns:a16="http://schemas.microsoft.com/office/drawing/2014/main" id="{E89B9A8F-7D6C-40B7-A535-1FBA35504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37" y="558652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7" name="Oval 2332">
            <a:extLst>
              <a:ext uri="{FF2B5EF4-FFF2-40B4-BE49-F238E27FC236}">
                <a16:creationId xmlns:a16="http://schemas.microsoft.com/office/drawing/2014/main" id="{1E78617E-679D-4FCA-BF92-3342A565D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59" y="556810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8" name="Oval 2333">
            <a:extLst>
              <a:ext uri="{FF2B5EF4-FFF2-40B4-BE49-F238E27FC236}">
                <a16:creationId xmlns:a16="http://schemas.microsoft.com/office/drawing/2014/main" id="{87D7D0AA-28CA-4305-8BA3-88DB43118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59" y="556810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9" name="Oval 2334">
            <a:extLst>
              <a:ext uri="{FF2B5EF4-FFF2-40B4-BE49-F238E27FC236}">
                <a16:creationId xmlns:a16="http://schemas.microsoft.com/office/drawing/2014/main" id="{D4F9EC35-E485-439B-877E-E77B28BFD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49687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0" name="Oval 2335">
            <a:extLst>
              <a:ext uri="{FF2B5EF4-FFF2-40B4-BE49-F238E27FC236}">
                <a16:creationId xmlns:a16="http://schemas.microsoft.com/office/drawing/2014/main" id="{32FF8015-83BE-41BF-8CE7-90F10F5C4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607" y="5549687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1" name="Oval 2336">
            <a:extLst>
              <a:ext uri="{FF2B5EF4-FFF2-40B4-BE49-F238E27FC236}">
                <a16:creationId xmlns:a16="http://schemas.microsoft.com/office/drawing/2014/main" id="{7C5229E8-647B-4E78-B13B-DD018A754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309" y="5451830"/>
            <a:ext cx="85299" cy="104764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2" name="Oval 2337">
            <a:extLst>
              <a:ext uri="{FF2B5EF4-FFF2-40B4-BE49-F238E27FC236}">
                <a16:creationId xmlns:a16="http://schemas.microsoft.com/office/drawing/2014/main" id="{AC50DA53-E7B6-469B-B3A5-435F21F19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309" y="5451830"/>
            <a:ext cx="85299" cy="104764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3" name="Oval 2338">
            <a:extLst>
              <a:ext uri="{FF2B5EF4-FFF2-40B4-BE49-F238E27FC236}">
                <a16:creationId xmlns:a16="http://schemas.microsoft.com/office/drawing/2014/main" id="{E24A7A73-34C1-4294-BF71-B8C6680FD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0" y="5581922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4" name="Oval 2339">
            <a:extLst>
              <a:ext uri="{FF2B5EF4-FFF2-40B4-BE49-F238E27FC236}">
                <a16:creationId xmlns:a16="http://schemas.microsoft.com/office/drawing/2014/main" id="{C803A242-5516-4A7F-A578-446E31C3A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01" y="5581922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5" name="Oval 2340">
            <a:extLst>
              <a:ext uri="{FF2B5EF4-FFF2-40B4-BE49-F238E27FC236}">
                <a16:creationId xmlns:a16="http://schemas.microsoft.com/office/drawing/2014/main" id="{BBDDBAFA-3B44-4CE8-89E2-D3421D350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135" y="5547385"/>
            <a:ext cx="86246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6" name="Oval 2341">
            <a:extLst>
              <a:ext uri="{FF2B5EF4-FFF2-40B4-BE49-F238E27FC236}">
                <a16:creationId xmlns:a16="http://schemas.microsoft.com/office/drawing/2014/main" id="{4C01D180-B1E1-4EAA-B0F6-EE19F237C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135" y="5547385"/>
            <a:ext cx="86246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7" name="Oval 2342">
            <a:extLst>
              <a:ext uri="{FF2B5EF4-FFF2-40B4-BE49-F238E27FC236}">
                <a16:creationId xmlns:a16="http://schemas.microsoft.com/office/drawing/2014/main" id="{FDEE1BCA-5CA5-42B0-AFDB-DBDDD0C78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36" y="5532419"/>
            <a:ext cx="85299" cy="103613"/>
          </a:xfrm>
          <a:prstGeom prst="ellipse">
            <a:avLst/>
          </a:prstGeom>
          <a:solidFill>
            <a:schemeClr val="bg1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8" name="Oval 2343">
            <a:extLst>
              <a:ext uri="{FF2B5EF4-FFF2-40B4-BE49-F238E27FC236}">
                <a16:creationId xmlns:a16="http://schemas.microsoft.com/office/drawing/2014/main" id="{98DC3FC8-68C0-4150-8A51-BB9C02882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36" y="5532419"/>
            <a:ext cx="85299" cy="103613"/>
          </a:xfrm>
          <a:prstGeom prst="ellipse">
            <a:avLst/>
          </a:prstGeom>
          <a:solidFill>
            <a:schemeClr val="bg1"/>
          </a:solidFill>
          <a:ln w="17463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9" name="Freeform 2344">
            <a:extLst>
              <a:ext uri="{FF2B5EF4-FFF2-40B4-BE49-F238E27FC236}">
                <a16:creationId xmlns:a16="http://schemas.microsoft.com/office/drawing/2014/main" id="{98B130F3-DAD5-4E86-A325-5F5F6498818F}"/>
              </a:ext>
            </a:extLst>
          </p:cNvPr>
          <p:cNvSpPr>
            <a:spLocks/>
          </p:cNvSpPr>
          <p:nvPr/>
        </p:nvSpPr>
        <p:spPr bwMode="auto">
          <a:xfrm>
            <a:off x="537942" y="4124434"/>
            <a:ext cx="2510627" cy="1639385"/>
          </a:xfrm>
          <a:custGeom>
            <a:avLst/>
            <a:gdLst>
              <a:gd name="T0" fmla="*/ 36 w 2649"/>
              <a:gd name="T1" fmla="*/ 1405 h 1424"/>
              <a:gd name="T2" fmla="*/ 83 w 2649"/>
              <a:gd name="T3" fmla="*/ 1379 h 1424"/>
              <a:gd name="T4" fmla="*/ 130 w 2649"/>
              <a:gd name="T5" fmla="*/ 1354 h 1424"/>
              <a:gd name="T6" fmla="*/ 177 w 2649"/>
              <a:gd name="T7" fmla="*/ 1329 h 1424"/>
              <a:gd name="T8" fmla="*/ 224 w 2649"/>
              <a:gd name="T9" fmla="*/ 1303 h 1424"/>
              <a:gd name="T10" fmla="*/ 271 w 2649"/>
              <a:gd name="T11" fmla="*/ 1278 h 1424"/>
              <a:gd name="T12" fmla="*/ 318 w 2649"/>
              <a:gd name="T13" fmla="*/ 1253 h 1424"/>
              <a:gd name="T14" fmla="*/ 365 w 2649"/>
              <a:gd name="T15" fmla="*/ 1227 h 1424"/>
              <a:gd name="T16" fmla="*/ 413 w 2649"/>
              <a:gd name="T17" fmla="*/ 1202 h 1424"/>
              <a:gd name="T18" fmla="*/ 460 w 2649"/>
              <a:gd name="T19" fmla="*/ 1177 h 1424"/>
              <a:gd name="T20" fmla="*/ 507 w 2649"/>
              <a:gd name="T21" fmla="*/ 1152 h 1424"/>
              <a:gd name="T22" fmla="*/ 554 w 2649"/>
              <a:gd name="T23" fmla="*/ 1126 h 1424"/>
              <a:gd name="T24" fmla="*/ 601 w 2649"/>
              <a:gd name="T25" fmla="*/ 1101 h 1424"/>
              <a:gd name="T26" fmla="*/ 648 w 2649"/>
              <a:gd name="T27" fmla="*/ 1076 h 1424"/>
              <a:gd name="T28" fmla="*/ 695 w 2649"/>
              <a:gd name="T29" fmla="*/ 1050 h 1424"/>
              <a:gd name="T30" fmla="*/ 742 w 2649"/>
              <a:gd name="T31" fmla="*/ 1025 h 1424"/>
              <a:gd name="T32" fmla="*/ 789 w 2649"/>
              <a:gd name="T33" fmla="*/ 1000 h 1424"/>
              <a:gd name="T34" fmla="*/ 836 w 2649"/>
              <a:gd name="T35" fmla="*/ 975 h 1424"/>
              <a:gd name="T36" fmla="*/ 884 w 2649"/>
              <a:gd name="T37" fmla="*/ 949 h 1424"/>
              <a:gd name="T38" fmla="*/ 931 w 2649"/>
              <a:gd name="T39" fmla="*/ 924 h 1424"/>
              <a:gd name="T40" fmla="*/ 978 w 2649"/>
              <a:gd name="T41" fmla="*/ 898 h 1424"/>
              <a:gd name="T42" fmla="*/ 1025 w 2649"/>
              <a:gd name="T43" fmla="*/ 873 h 1424"/>
              <a:gd name="T44" fmla="*/ 1072 w 2649"/>
              <a:gd name="T45" fmla="*/ 848 h 1424"/>
              <a:gd name="T46" fmla="*/ 1119 w 2649"/>
              <a:gd name="T47" fmla="*/ 822 h 1424"/>
              <a:gd name="T48" fmla="*/ 1166 w 2649"/>
              <a:gd name="T49" fmla="*/ 797 h 1424"/>
              <a:gd name="T50" fmla="*/ 1213 w 2649"/>
              <a:gd name="T51" fmla="*/ 772 h 1424"/>
              <a:gd name="T52" fmla="*/ 1260 w 2649"/>
              <a:gd name="T53" fmla="*/ 747 h 1424"/>
              <a:gd name="T54" fmla="*/ 1307 w 2649"/>
              <a:gd name="T55" fmla="*/ 721 h 1424"/>
              <a:gd name="T56" fmla="*/ 1354 w 2649"/>
              <a:gd name="T57" fmla="*/ 696 h 1424"/>
              <a:gd name="T58" fmla="*/ 1402 w 2649"/>
              <a:gd name="T59" fmla="*/ 670 h 1424"/>
              <a:gd name="T60" fmla="*/ 1449 w 2649"/>
              <a:gd name="T61" fmla="*/ 645 h 1424"/>
              <a:gd name="T62" fmla="*/ 1496 w 2649"/>
              <a:gd name="T63" fmla="*/ 620 h 1424"/>
              <a:gd name="T64" fmla="*/ 1543 w 2649"/>
              <a:gd name="T65" fmla="*/ 595 h 1424"/>
              <a:gd name="T66" fmla="*/ 1590 w 2649"/>
              <a:gd name="T67" fmla="*/ 569 h 1424"/>
              <a:gd name="T68" fmla="*/ 1637 w 2649"/>
              <a:gd name="T69" fmla="*/ 544 h 1424"/>
              <a:gd name="T70" fmla="*/ 1684 w 2649"/>
              <a:gd name="T71" fmla="*/ 519 h 1424"/>
              <a:gd name="T72" fmla="*/ 1731 w 2649"/>
              <a:gd name="T73" fmla="*/ 493 h 1424"/>
              <a:gd name="T74" fmla="*/ 1778 w 2649"/>
              <a:gd name="T75" fmla="*/ 468 h 1424"/>
              <a:gd name="T76" fmla="*/ 1825 w 2649"/>
              <a:gd name="T77" fmla="*/ 443 h 1424"/>
              <a:gd name="T78" fmla="*/ 1873 w 2649"/>
              <a:gd name="T79" fmla="*/ 418 h 1424"/>
              <a:gd name="T80" fmla="*/ 1920 w 2649"/>
              <a:gd name="T81" fmla="*/ 392 h 1424"/>
              <a:gd name="T82" fmla="*/ 1967 w 2649"/>
              <a:gd name="T83" fmla="*/ 367 h 1424"/>
              <a:gd name="T84" fmla="*/ 2014 w 2649"/>
              <a:gd name="T85" fmla="*/ 342 h 1424"/>
              <a:gd name="T86" fmla="*/ 2061 w 2649"/>
              <a:gd name="T87" fmla="*/ 316 h 1424"/>
              <a:gd name="T88" fmla="*/ 2108 w 2649"/>
              <a:gd name="T89" fmla="*/ 291 h 1424"/>
              <a:gd name="T90" fmla="*/ 2155 w 2649"/>
              <a:gd name="T91" fmla="*/ 265 h 1424"/>
              <a:gd name="T92" fmla="*/ 2202 w 2649"/>
              <a:gd name="T93" fmla="*/ 240 h 1424"/>
              <a:gd name="T94" fmla="*/ 2249 w 2649"/>
              <a:gd name="T95" fmla="*/ 215 h 1424"/>
              <a:gd name="T96" fmla="*/ 2296 w 2649"/>
              <a:gd name="T97" fmla="*/ 190 h 1424"/>
              <a:gd name="T98" fmla="*/ 2343 w 2649"/>
              <a:gd name="T99" fmla="*/ 164 h 1424"/>
              <a:gd name="T100" fmla="*/ 2391 w 2649"/>
              <a:gd name="T101" fmla="*/ 139 h 1424"/>
              <a:gd name="T102" fmla="*/ 2437 w 2649"/>
              <a:gd name="T103" fmla="*/ 114 h 1424"/>
              <a:gd name="T104" fmla="*/ 2485 w 2649"/>
              <a:gd name="T105" fmla="*/ 88 h 1424"/>
              <a:gd name="T106" fmla="*/ 2532 w 2649"/>
              <a:gd name="T107" fmla="*/ 63 h 1424"/>
              <a:gd name="T108" fmla="*/ 2579 w 2649"/>
              <a:gd name="T109" fmla="*/ 38 h 1424"/>
              <a:gd name="T110" fmla="*/ 2626 w 2649"/>
              <a:gd name="T111" fmla="*/ 13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49" h="1424">
                <a:moveTo>
                  <a:pt x="0" y="1424"/>
                </a:moveTo>
                <a:lnTo>
                  <a:pt x="12" y="1417"/>
                </a:lnTo>
                <a:lnTo>
                  <a:pt x="24" y="1411"/>
                </a:lnTo>
                <a:lnTo>
                  <a:pt x="36" y="1405"/>
                </a:lnTo>
                <a:lnTo>
                  <a:pt x="48" y="1398"/>
                </a:lnTo>
                <a:lnTo>
                  <a:pt x="60" y="1392"/>
                </a:lnTo>
                <a:lnTo>
                  <a:pt x="71" y="1386"/>
                </a:lnTo>
                <a:lnTo>
                  <a:pt x="83" y="1379"/>
                </a:lnTo>
                <a:lnTo>
                  <a:pt x="95" y="1373"/>
                </a:lnTo>
                <a:lnTo>
                  <a:pt x="106" y="1367"/>
                </a:lnTo>
                <a:lnTo>
                  <a:pt x="118" y="1360"/>
                </a:lnTo>
                <a:lnTo>
                  <a:pt x="130" y="1354"/>
                </a:lnTo>
                <a:lnTo>
                  <a:pt x="142" y="1348"/>
                </a:lnTo>
                <a:lnTo>
                  <a:pt x="154" y="1341"/>
                </a:lnTo>
                <a:lnTo>
                  <a:pt x="166" y="1335"/>
                </a:lnTo>
                <a:lnTo>
                  <a:pt x="177" y="1329"/>
                </a:lnTo>
                <a:lnTo>
                  <a:pt x="189" y="1322"/>
                </a:lnTo>
                <a:lnTo>
                  <a:pt x="201" y="1316"/>
                </a:lnTo>
                <a:lnTo>
                  <a:pt x="212" y="1310"/>
                </a:lnTo>
                <a:lnTo>
                  <a:pt x="224" y="1303"/>
                </a:lnTo>
                <a:lnTo>
                  <a:pt x="236" y="1297"/>
                </a:lnTo>
                <a:lnTo>
                  <a:pt x="248" y="1291"/>
                </a:lnTo>
                <a:lnTo>
                  <a:pt x="259" y="1285"/>
                </a:lnTo>
                <a:lnTo>
                  <a:pt x="271" y="1278"/>
                </a:lnTo>
                <a:lnTo>
                  <a:pt x="283" y="1272"/>
                </a:lnTo>
                <a:lnTo>
                  <a:pt x="295" y="1266"/>
                </a:lnTo>
                <a:lnTo>
                  <a:pt x="307" y="1259"/>
                </a:lnTo>
                <a:lnTo>
                  <a:pt x="318" y="1253"/>
                </a:lnTo>
                <a:lnTo>
                  <a:pt x="330" y="1247"/>
                </a:lnTo>
                <a:lnTo>
                  <a:pt x="342" y="1240"/>
                </a:lnTo>
                <a:lnTo>
                  <a:pt x="354" y="1234"/>
                </a:lnTo>
                <a:lnTo>
                  <a:pt x="365" y="1227"/>
                </a:lnTo>
                <a:lnTo>
                  <a:pt x="377" y="1221"/>
                </a:lnTo>
                <a:lnTo>
                  <a:pt x="389" y="1215"/>
                </a:lnTo>
                <a:lnTo>
                  <a:pt x="401" y="1208"/>
                </a:lnTo>
                <a:lnTo>
                  <a:pt x="413" y="1202"/>
                </a:lnTo>
                <a:lnTo>
                  <a:pt x="425" y="1196"/>
                </a:lnTo>
                <a:lnTo>
                  <a:pt x="436" y="1189"/>
                </a:lnTo>
                <a:lnTo>
                  <a:pt x="448" y="1183"/>
                </a:lnTo>
                <a:lnTo>
                  <a:pt x="460" y="1177"/>
                </a:lnTo>
                <a:lnTo>
                  <a:pt x="471" y="1171"/>
                </a:lnTo>
                <a:lnTo>
                  <a:pt x="483" y="1164"/>
                </a:lnTo>
                <a:lnTo>
                  <a:pt x="495" y="1158"/>
                </a:lnTo>
                <a:lnTo>
                  <a:pt x="507" y="1152"/>
                </a:lnTo>
                <a:lnTo>
                  <a:pt x="519" y="1145"/>
                </a:lnTo>
                <a:lnTo>
                  <a:pt x="531" y="1139"/>
                </a:lnTo>
                <a:lnTo>
                  <a:pt x="542" y="1133"/>
                </a:lnTo>
                <a:lnTo>
                  <a:pt x="554" y="1126"/>
                </a:lnTo>
                <a:lnTo>
                  <a:pt x="566" y="1120"/>
                </a:lnTo>
                <a:lnTo>
                  <a:pt x="577" y="1114"/>
                </a:lnTo>
                <a:lnTo>
                  <a:pt x="589" y="1107"/>
                </a:lnTo>
                <a:lnTo>
                  <a:pt x="601" y="1101"/>
                </a:lnTo>
                <a:lnTo>
                  <a:pt x="613" y="1094"/>
                </a:lnTo>
                <a:lnTo>
                  <a:pt x="624" y="1088"/>
                </a:lnTo>
                <a:lnTo>
                  <a:pt x="636" y="1082"/>
                </a:lnTo>
                <a:lnTo>
                  <a:pt x="648" y="1076"/>
                </a:lnTo>
                <a:lnTo>
                  <a:pt x="660" y="1069"/>
                </a:lnTo>
                <a:lnTo>
                  <a:pt x="672" y="1063"/>
                </a:lnTo>
                <a:lnTo>
                  <a:pt x="683" y="1057"/>
                </a:lnTo>
                <a:lnTo>
                  <a:pt x="695" y="1050"/>
                </a:lnTo>
                <a:lnTo>
                  <a:pt x="707" y="1044"/>
                </a:lnTo>
                <a:lnTo>
                  <a:pt x="719" y="1038"/>
                </a:lnTo>
                <a:lnTo>
                  <a:pt x="730" y="1031"/>
                </a:lnTo>
                <a:lnTo>
                  <a:pt x="742" y="1025"/>
                </a:lnTo>
                <a:lnTo>
                  <a:pt x="754" y="1019"/>
                </a:lnTo>
                <a:lnTo>
                  <a:pt x="766" y="1012"/>
                </a:lnTo>
                <a:lnTo>
                  <a:pt x="778" y="1006"/>
                </a:lnTo>
                <a:lnTo>
                  <a:pt x="789" y="1000"/>
                </a:lnTo>
                <a:lnTo>
                  <a:pt x="801" y="993"/>
                </a:lnTo>
                <a:lnTo>
                  <a:pt x="813" y="987"/>
                </a:lnTo>
                <a:lnTo>
                  <a:pt x="825" y="981"/>
                </a:lnTo>
                <a:lnTo>
                  <a:pt x="836" y="975"/>
                </a:lnTo>
                <a:lnTo>
                  <a:pt x="848" y="968"/>
                </a:lnTo>
                <a:lnTo>
                  <a:pt x="860" y="962"/>
                </a:lnTo>
                <a:lnTo>
                  <a:pt x="872" y="955"/>
                </a:lnTo>
                <a:lnTo>
                  <a:pt x="884" y="949"/>
                </a:lnTo>
                <a:lnTo>
                  <a:pt x="895" y="943"/>
                </a:lnTo>
                <a:lnTo>
                  <a:pt x="907" y="936"/>
                </a:lnTo>
                <a:lnTo>
                  <a:pt x="919" y="930"/>
                </a:lnTo>
                <a:lnTo>
                  <a:pt x="931" y="924"/>
                </a:lnTo>
                <a:lnTo>
                  <a:pt x="942" y="917"/>
                </a:lnTo>
                <a:lnTo>
                  <a:pt x="954" y="911"/>
                </a:lnTo>
                <a:lnTo>
                  <a:pt x="966" y="905"/>
                </a:lnTo>
                <a:lnTo>
                  <a:pt x="978" y="898"/>
                </a:lnTo>
                <a:lnTo>
                  <a:pt x="989" y="892"/>
                </a:lnTo>
                <a:lnTo>
                  <a:pt x="1001" y="886"/>
                </a:lnTo>
                <a:lnTo>
                  <a:pt x="1013" y="879"/>
                </a:lnTo>
                <a:lnTo>
                  <a:pt x="1025" y="873"/>
                </a:lnTo>
                <a:lnTo>
                  <a:pt x="1037" y="867"/>
                </a:lnTo>
                <a:lnTo>
                  <a:pt x="1048" y="861"/>
                </a:lnTo>
                <a:lnTo>
                  <a:pt x="1060" y="854"/>
                </a:lnTo>
                <a:lnTo>
                  <a:pt x="1072" y="848"/>
                </a:lnTo>
                <a:lnTo>
                  <a:pt x="1084" y="842"/>
                </a:lnTo>
                <a:lnTo>
                  <a:pt x="1095" y="835"/>
                </a:lnTo>
                <a:lnTo>
                  <a:pt x="1107" y="829"/>
                </a:lnTo>
                <a:lnTo>
                  <a:pt x="1119" y="822"/>
                </a:lnTo>
                <a:lnTo>
                  <a:pt x="1131" y="816"/>
                </a:lnTo>
                <a:lnTo>
                  <a:pt x="1143" y="810"/>
                </a:lnTo>
                <a:lnTo>
                  <a:pt x="1154" y="803"/>
                </a:lnTo>
                <a:lnTo>
                  <a:pt x="1166" y="797"/>
                </a:lnTo>
                <a:lnTo>
                  <a:pt x="1178" y="791"/>
                </a:lnTo>
                <a:lnTo>
                  <a:pt x="1190" y="784"/>
                </a:lnTo>
                <a:lnTo>
                  <a:pt x="1201" y="778"/>
                </a:lnTo>
                <a:lnTo>
                  <a:pt x="1213" y="772"/>
                </a:lnTo>
                <a:lnTo>
                  <a:pt x="1225" y="766"/>
                </a:lnTo>
                <a:lnTo>
                  <a:pt x="1237" y="759"/>
                </a:lnTo>
                <a:lnTo>
                  <a:pt x="1249" y="753"/>
                </a:lnTo>
                <a:lnTo>
                  <a:pt x="1260" y="747"/>
                </a:lnTo>
                <a:lnTo>
                  <a:pt x="1272" y="740"/>
                </a:lnTo>
                <a:lnTo>
                  <a:pt x="1284" y="734"/>
                </a:lnTo>
                <a:lnTo>
                  <a:pt x="1296" y="728"/>
                </a:lnTo>
                <a:lnTo>
                  <a:pt x="1307" y="721"/>
                </a:lnTo>
                <a:lnTo>
                  <a:pt x="1319" y="715"/>
                </a:lnTo>
                <a:lnTo>
                  <a:pt x="1331" y="709"/>
                </a:lnTo>
                <a:lnTo>
                  <a:pt x="1343" y="702"/>
                </a:lnTo>
                <a:lnTo>
                  <a:pt x="1354" y="696"/>
                </a:lnTo>
                <a:lnTo>
                  <a:pt x="1366" y="689"/>
                </a:lnTo>
                <a:lnTo>
                  <a:pt x="1378" y="683"/>
                </a:lnTo>
                <a:lnTo>
                  <a:pt x="1390" y="677"/>
                </a:lnTo>
                <a:lnTo>
                  <a:pt x="1402" y="670"/>
                </a:lnTo>
                <a:lnTo>
                  <a:pt x="1413" y="664"/>
                </a:lnTo>
                <a:lnTo>
                  <a:pt x="1425" y="658"/>
                </a:lnTo>
                <a:lnTo>
                  <a:pt x="1437" y="652"/>
                </a:lnTo>
                <a:lnTo>
                  <a:pt x="1449" y="645"/>
                </a:lnTo>
                <a:lnTo>
                  <a:pt x="1460" y="639"/>
                </a:lnTo>
                <a:lnTo>
                  <a:pt x="1472" y="633"/>
                </a:lnTo>
                <a:lnTo>
                  <a:pt x="1484" y="626"/>
                </a:lnTo>
                <a:lnTo>
                  <a:pt x="1496" y="620"/>
                </a:lnTo>
                <a:lnTo>
                  <a:pt x="1508" y="614"/>
                </a:lnTo>
                <a:lnTo>
                  <a:pt x="1519" y="607"/>
                </a:lnTo>
                <a:lnTo>
                  <a:pt x="1531" y="601"/>
                </a:lnTo>
                <a:lnTo>
                  <a:pt x="1543" y="595"/>
                </a:lnTo>
                <a:lnTo>
                  <a:pt x="1555" y="588"/>
                </a:lnTo>
                <a:lnTo>
                  <a:pt x="1566" y="582"/>
                </a:lnTo>
                <a:lnTo>
                  <a:pt x="1578" y="576"/>
                </a:lnTo>
                <a:lnTo>
                  <a:pt x="1590" y="569"/>
                </a:lnTo>
                <a:lnTo>
                  <a:pt x="1602" y="563"/>
                </a:lnTo>
                <a:lnTo>
                  <a:pt x="1613" y="557"/>
                </a:lnTo>
                <a:lnTo>
                  <a:pt x="1625" y="550"/>
                </a:lnTo>
                <a:lnTo>
                  <a:pt x="1637" y="544"/>
                </a:lnTo>
                <a:lnTo>
                  <a:pt x="1649" y="538"/>
                </a:lnTo>
                <a:lnTo>
                  <a:pt x="1661" y="531"/>
                </a:lnTo>
                <a:lnTo>
                  <a:pt x="1672" y="525"/>
                </a:lnTo>
                <a:lnTo>
                  <a:pt x="1684" y="519"/>
                </a:lnTo>
                <a:lnTo>
                  <a:pt x="1696" y="512"/>
                </a:lnTo>
                <a:lnTo>
                  <a:pt x="1708" y="506"/>
                </a:lnTo>
                <a:lnTo>
                  <a:pt x="1719" y="500"/>
                </a:lnTo>
                <a:lnTo>
                  <a:pt x="1731" y="493"/>
                </a:lnTo>
                <a:lnTo>
                  <a:pt x="1743" y="487"/>
                </a:lnTo>
                <a:lnTo>
                  <a:pt x="1755" y="481"/>
                </a:lnTo>
                <a:lnTo>
                  <a:pt x="1767" y="474"/>
                </a:lnTo>
                <a:lnTo>
                  <a:pt x="1778" y="468"/>
                </a:lnTo>
                <a:lnTo>
                  <a:pt x="1790" y="462"/>
                </a:lnTo>
                <a:lnTo>
                  <a:pt x="1802" y="455"/>
                </a:lnTo>
                <a:lnTo>
                  <a:pt x="1814" y="449"/>
                </a:lnTo>
                <a:lnTo>
                  <a:pt x="1825" y="443"/>
                </a:lnTo>
                <a:lnTo>
                  <a:pt x="1837" y="437"/>
                </a:lnTo>
                <a:lnTo>
                  <a:pt x="1849" y="430"/>
                </a:lnTo>
                <a:lnTo>
                  <a:pt x="1861" y="424"/>
                </a:lnTo>
                <a:lnTo>
                  <a:pt x="1873" y="418"/>
                </a:lnTo>
                <a:lnTo>
                  <a:pt x="1884" y="411"/>
                </a:lnTo>
                <a:lnTo>
                  <a:pt x="1896" y="405"/>
                </a:lnTo>
                <a:lnTo>
                  <a:pt x="1908" y="398"/>
                </a:lnTo>
                <a:lnTo>
                  <a:pt x="1920" y="392"/>
                </a:lnTo>
                <a:lnTo>
                  <a:pt x="1931" y="386"/>
                </a:lnTo>
                <a:lnTo>
                  <a:pt x="1943" y="379"/>
                </a:lnTo>
                <a:lnTo>
                  <a:pt x="1955" y="373"/>
                </a:lnTo>
                <a:lnTo>
                  <a:pt x="1967" y="367"/>
                </a:lnTo>
                <a:lnTo>
                  <a:pt x="1978" y="360"/>
                </a:lnTo>
                <a:lnTo>
                  <a:pt x="1990" y="354"/>
                </a:lnTo>
                <a:lnTo>
                  <a:pt x="2002" y="348"/>
                </a:lnTo>
                <a:lnTo>
                  <a:pt x="2014" y="342"/>
                </a:lnTo>
                <a:lnTo>
                  <a:pt x="2026" y="335"/>
                </a:lnTo>
                <a:lnTo>
                  <a:pt x="2037" y="329"/>
                </a:lnTo>
                <a:lnTo>
                  <a:pt x="2049" y="323"/>
                </a:lnTo>
                <a:lnTo>
                  <a:pt x="2061" y="316"/>
                </a:lnTo>
                <a:lnTo>
                  <a:pt x="2072" y="310"/>
                </a:lnTo>
                <a:lnTo>
                  <a:pt x="2084" y="304"/>
                </a:lnTo>
                <a:lnTo>
                  <a:pt x="2096" y="297"/>
                </a:lnTo>
                <a:lnTo>
                  <a:pt x="2108" y="291"/>
                </a:lnTo>
                <a:lnTo>
                  <a:pt x="2120" y="285"/>
                </a:lnTo>
                <a:lnTo>
                  <a:pt x="2132" y="278"/>
                </a:lnTo>
                <a:lnTo>
                  <a:pt x="2143" y="272"/>
                </a:lnTo>
                <a:lnTo>
                  <a:pt x="2155" y="265"/>
                </a:lnTo>
                <a:lnTo>
                  <a:pt x="2167" y="259"/>
                </a:lnTo>
                <a:lnTo>
                  <a:pt x="2178" y="253"/>
                </a:lnTo>
                <a:lnTo>
                  <a:pt x="2190" y="246"/>
                </a:lnTo>
                <a:lnTo>
                  <a:pt x="2202" y="240"/>
                </a:lnTo>
                <a:lnTo>
                  <a:pt x="2214" y="234"/>
                </a:lnTo>
                <a:lnTo>
                  <a:pt x="2226" y="228"/>
                </a:lnTo>
                <a:lnTo>
                  <a:pt x="2238" y="221"/>
                </a:lnTo>
                <a:lnTo>
                  <a:pt x="2249" y="215"/>
                </a:lnTo>
                <a:lnTo>
                  <a:pt x="2261" y="209"/>
                </a:lnTo>
                <a:lnTo>
                  <a:pt x="2273" y="202"/>
                </a:lnTo>
                <a:lnTo>
                  <a:pt x="2285" y="196"/>
                </a:lnTo>
                <a:lnTo>
                  <a:pt x="2296" y="190"/>
                </a:lnTo>
                <a:lnTo>
                  <a:pt x="2308" y="183"/>
                </a:lnTo>
                <a:lnTo>
                  <a:pt x="2320" y="177"/>
                </a:lnTo>
                <a:lnTo>
                  <a:pt x="2331" y="171"/>
                </a:lnTo>
                <a:lnTo>
                  <a:pt x="2343" y="164"/>
                </a:lnTo>
                <a:lnTo>
                  <a:pt x="2355" y="158"/>
                </a:lnTo>
                <a:lnTo>
                  <a:pt x="2367" y="152"/>
                </a:lnTo>
                <a:lnTo>
                  <a:pt x="2379" y="145"/>
                </a:lnTo>
                <a:lnTo>
                  <a:pt x="2391" y="139"/>
                </a:lnTo>
                <a:lnTo>
                  <a:pt x="2402" y="133"/>
                </a:lnTo>
                <a:lnTo>
                  <a:pt x="2414" y="126"/>
                </a:lnTo>
                <a:lnTo>
                  <a:pt x="2426" y="120"/>
                </a:lnTo>
                <a:lnTo>
                  <a:pt x="2437" y="114"/>
                </a:lnTo>
                <a:lnTo>
                  <a:pt x="2449" y="107"/>
                </a:lnTo>
                <a:lnTo>
                  <a:pt x="2461" y="101"/>
                </a:lnTo>
                <a:lnTo>
                  <a:pt x="2473" y="95"/>
                </a:lnTo>
                <a:lnTo>
                  <a:pt x="2485" y="88"/>
                </a:lnTo>
                <a:lnTo>
                  <a:pt x="2497" y="82"/>
                </a:lnTo>
                <a:lnTo>
                  <a:pt x="2508" y="76"/>
                </a:lnTo>
                <a:lnTo>
                  <a:pt x="2520" y="69"/>
                </a:lnTo>
                <a:lnTo>
                  <a:pt x="2532" y="63"/>
                </a:lnTo>
                <a:lnTo>
                  <a:pt x="2543" y="57"/>
                </a:lnTo>
                <a:lnTo>
                  <a:pt x="2555" y="50"/>
                </a:lnTo>
                <a:lnTo>
                  <a:pt x="2567" y="44"/>
                </a:lnTo>
                <a:lnTo>
                  <a:pt x="2579" y="38"/>
                </a:lnTo>
                <a:lnTo>
                  <a:pt x="2591" y="32"/>
                </a:lnTo>
                <a:lnTo>
                  <a:pt x="2602" y="25"/>
                </a:lnTo>
                <a:lnTo>
                  <a:pt x="2614" y="19"/>
                </a:lnTo>
                <a:lnTo>
                  <a:pt x="2626" y="13"/>
                </a:lnTo>
                <a:lnTo>
                  <a:pt x="2638" y="6"/>
                </a:lnTo>
                <a:lnTo>
                  <a:pt x="2649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</p:spTree>
    <p:extLst>
      <p:ext uri="{BB962C8B-B14F-4D97-AF65-F5344CB8AC3E}">
        <p14:creationId xmlns:p14="http://schemas.microsoft.com/office/powerpoint/2010/main" val="1043839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131</Words>
  <Application>Microsoft Office PowerPoint</Application>
  <PresentationFormat>ユーザー設定</PresentationFormat>
  <Paragraphs>104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LEGMED-OCUMS</dc:creator>
  <cp:lastModifiedBy>Takaki</cp:lastModifiedBy>
  <cp:revision>3</cp:revision>
  <dcterms:created xsi:type="dcterms:W3CDTF">2019-06-06T02:25:36Z</dcterms:created>
  <dcterms:modified xsi:type="dcterms:W3CDTF">2019-11-01T04:57:50Z</dcterms:modified>
</cp:coreProperties>
</file>