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59" r:id="rId3"/>
    <p:sldId id="257" r:id="rId4"/>
    <p:sldId id="258" r:id="rId5"/>
  </p:sldIdLst>
  <p:sldSz cx="12192000" cy="16256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2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53" d="100"/>
          <a:sy n="53" d="100"/>
        </p:scale>
        <p:origin x="1968" y="86"/>
      </p:cViewPr>
      <p:guideLst>
        <p:guide orient="horz"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3724-C411-4DDF-8A75-8A38BC62165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8475-F087-4E3F-9103-7B626F7CF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8010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3724-C411-4DDF-8A75-8A38BC62165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8475-F087-4E3F-9103-7B626F7CF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5502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3724-C411-4DDF-8A75-8A38BC62165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8475-F087-4E3F-9103-7B626F7CF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4886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3724-C411-4DDF-8A75-8A38BC62165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8475-F087-4E3F-9103-7B626F7CF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6177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3724-C411-4DDF-8A75-8A38BC62165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8475-F087-4E3F-9103-7B626F7CF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1700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3724-C411-4DDF-8A75-8A38BC62165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8475-F087-4E3F-9103-7B626F7CF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3666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3724-C411-4DDF-8A75-8A38BC62165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8475-F087-4E3F-9103-7B626F7CF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345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3724-C411-4DDF-8A75-8A38BC62165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8475-F087-4E3F-9103-7B626F7CF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9005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3724-C411-4DDF-8A75-8A38BC62165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8475-F087-4E3F-9103-7B626F7CF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6695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3724-C411-4DDF-8A75-8A38BC62165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8475-F087-4E3F-9103-7B626F7CF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5258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3724-C411-4DDF-8A75-8A38BC62165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8475-F087-4E3F-9103-7B626F7CF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3448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D3724-C411-4DDF-8A75-8A38BC62165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E8475-F087-4E3F-9103-7B626F7CF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0141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1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1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emf"/><Relationship Id="rId4" Type="http://schemas.openxmlformats.org/officeDocument/2006/relationships/image" Target="../media/image2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4596729" y="14756788"/>
            <a:ext cx="2850460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Suppl. Fig. 1. Jung et al.</a:t>
            </a:r>
            <a:endParaRPr lang="ko-KR" altLang="en-US" sz="213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271B350F-98F7-460A-82A9-C7FCD1B471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607" t="48378" r="27793" b="33190"/>
          <a:stretch/>
        </p:blipFill>
        <p:spPr>
          <a:xfrm>
            <a:off x="3149600" y="6139544"/>
            <a:ext cx="5760000" cy="311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445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4596729" y="14756788"/>
            <a:ext cx="2850460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Suppl. Fig. 2. Jung et al.</a:t>
            </a:r>
            <a:endParaRPr lang="ko-KR" altLang="en-US" sz="213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262626" y="2386297"/>
            <a:ext cx="11628039" cy="6869287"/>
            <a:chOff x="262626" y="2386297"/>
            <a:chExt cx="11628039" cy="6869287"/>
          </a:xfrm>
        </p:grpSpPr>
        <p:graphicFrame>
          <p:nvGraphicFramePr>
            <p:cNvPr id="14" name="개체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96959622"/>
                </p:ext>
              </p:extLst>
            </p:nvPr>
          </p:nvGraphicFramePr>
          <p:xfrm>
            <a:off x="4161346" y="2547465"/>
            <a:ext cx="3898720" cy="32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4" name="SPW 14.0 Graph" r:id="rId3" imgW="5439064" imgH="4464562" progId="SigmaPlotGraphicObject.13">
                    <p:embed/>
                  </p:oleObj>
                </mc:Choice>
                <mc:Fallback>
                  <p:oleObj name="SPW 14.0 Graph" r:id="rId3" imgW="5439064" imgH="4464562" progId="SigmaPlotGraphicObject.1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161346" y="2547465"/>
                          <a:ext cx="3898720" cy="320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개체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7505411"/>
                </p:ext>
              </p:extLst>
            </p:nvPr>
          </p:nvGraphicFramePr>
          <p:xfrm>
            <a:off x="7991945" y="2547465"/>
            <a:ext cx="3898720" cy="32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5" name="SPW 14.0 Graph" r:id="rId5" imgW="5439064" imgH="4464562" progId="SigmaPlotGraphicObject.13">
                    <p:embed/>
                  </p:oleObj>
                </mc:Choice>
                <mc:Fallback>
                  <p:oleObj name="SPW 14.0 Graph" r:id="rId5" imgW="5439064" imgH="4464562" progId="SigmaPlotGraphicObject.1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7991945" y="2547465"/>
                          <a:ext cx="3898720" cy="320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개체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64559248"/>
                </p:ext>
              </p:extLst>
            </p:nvPr>
          </p:nvGraphicFramePr>
          <p:xfrm>
            <a:off x="262626" y="2547465"/>
            <a:ext cx="3898720" cy="32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6" name="SPW 14.0 Graph" r:id="rId7" imgW="5439064" imgH="4464562" progId="SigmaPlotGraphicObject.13">
                    <p:embed/>
                  </p:oleObj>
                </mc:Choice>
                <mc:Fallback>
                  <p:oleObj name="SPW 14.0 Graph" r:id="rId7" imgW="5439064" imgH="4464562" progId="SigmaPlotGraphicObject.1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62626" y="2547465"/>
                          <a:ext cx="3898720" cy="320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개체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2974237"/>
                </p:ext>
              </p:extLst>
            </p:nvPr>
          </p:nvGraphicFramePr>
          <p:xfrm>
            <a:off x="262626" y="6055584"/>
            <a:ext cx="3898720" cy="32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7" name="SPW 14.0 Graph" r:id="rId9" imgW="5439064" imgH="4464562" progId="SigmaPlotGraphicObject.13">
                    <p:embed/>
                  </p:oleObj>
                </mc:Choice>
                <mc:Fallback>
                  <p:oleObj name="SPW 14.0 Graph" r:id="rId9" imgW="5439064" imgH="4464562" progId="SigmaPlotGraphicObject.1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62626" y="6055584"/>
                          <a:ext cx="3898720" cy="320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개체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01700488"/>
                </p:ext>
              </p:extLst>
            </p:nvPr>
          </p:nvGraphicFramePr>
          <p:xfrm>
            <a:off x="4161346" y="6055584"/>
            <a:ext cx="3898720" cy="32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8" name="SPW 14.0 Graph" r:id="rId11" imgW="5439064" imgH="4464562" progId="SigmaPlotGraphicObject.13">
                    <p:embed/>
                  </p:oleObj>
                </mc:Choice>
                <mc:Fallback>
                  <p:oleObj name="SPW 14.0 Graph" r:id="rId11" imgW="5439064" imgH="4464562" progId="SigmaPlotGraphicObject.1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161346" y="6055584"/>
                          <a:ext cx="3898720" cy="320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개체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29450786"/>
                </p:ext>
              </p:extLst>
            </p:nvPr>
          </p:nvGraphicFramePr>
          <p:xfrm>
            <a:off x="7991945" y="6055584"/>
            <a:ext cx="3898720" cy="32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9" name="SPW 14.0 Graph" r:id="rId13" imgW="5439064" imgH="4464562" progId="SigmaPlotGraphicObject.13">
                    <p:embed/>
                  </p:oleObj>
                </mc:Choice>
                <mc:Fallback>
                  <p:oleObj name="SPW 14.0 Graph" r:id="rId13" imgW="5439064" imgH="4464562" progId="SigmaPlotGraphicObject.1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7991945" y="6055584"/>
                          <a:ext cx="3898720" cy="320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직사각형 9"/>
            <p:cNvSpPr/>
            <p:nvPr/>
          </p:nvSpPr>
          <p:spPr>
            <a:xfrm>
              <a:off x="680260" y="2386297"/>
              <a:ext cx="141881" cy="184666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>
              <a:spAutoFit/>
            </a:bodyPr>
            <a:lstStyle/>
            <a:p>
              <a:pPr algn="ctr" fontAlgn="ctr"/>
              <a:r>
                <a: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4525788" y="2386297"/>
              <a:ext cx="141881" cy="184666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>
              <a:spAutoFit/>
            </a:bodyPr>
            <a:lstStyle/>
            <a:p>
              <a:pPr algn="ctr" fontAlgn="ctr"/>
              <a:r>
                <a: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8282627" y="2386297"/>
              <a:ext cx="141881" cy="184666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>
              <a:spAutoFit/>
            </a:bodyPr>
            <a:lstStyle/>
            <a:p>
              <a:pPr algn="ctr" fontAlgn="ctr"/>
              <a:r>
                <a: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680260" y="5963251"/>
              <a:ext cx="141881" cy="184666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>
              <a:spAutoFit/>
            </a:bodyPr>
            <a:lstStyle/>
            <a:p>
              <a:pPr algn="ctr" fontAlgn="ctr"/>
              <a:r>
                <a: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4525788" y="5963251"/>
              <a:ext cx="141881" cy="184666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>
              <a:spAutoFit/>
            </a:bodyPr>
            <a:lstStyle/>
            <a:p>
              <a:pPr algn="ctr" fontAlgn="ctr"/>
              <a:r>
                <a: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8282627" y="5963251"/>
              <a:ext cx="141881" cy="184666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>
              <a:spAutoFit/>
            </a:bodyPr>
            <a:lstStyle/>
            <a:p>
              <a:pPr algn="ctr" fontAlgn="ctr"/>
              <a:r>
                <a: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649444" y="4193134"/>
              <a:ext cx="3179359" cy="1063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>
              <a:off x="4548164" y="4187817"/>
              <a:ext cx="3179359" cy="1063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>
              <a:off x="8372891" y="4188086"/>
              <a:ext cx="3179359" cy="1063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>
              <a:off x="632939" y="7691117"/>
              <a:ext cx="3179359" cy="1063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>
            <a:xfrm>
              <a:off x="4536421" y="7691117"/>
              <a:ext cx="3179359" cy="1063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>
              <a:off x="8398481" y="7691538"/>
              <a:ext cx="3179359" cy="1063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47416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4646"/>
            <a:ext cx="12192000" cy="8606708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2382952" y="6897512"/>
            <a:ext cx="955711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AT3G07770 </a:t>
            </a:r>
            <a:endParaRPr lang="ko-KR" altLang="en-US" sz="1067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7809256" y="5482417"/>
            <a:ext cx="955711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AT4G32640 </a:t>
            </a:r>
            <a:endParaRPr lang="ko-KR" altLang="en-US" sz="1067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862421" y="6918760"/>
            <a:ext cx="223138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ko-KR" altLang="en-US" sz="1067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9859847" y="6374902"/>
            <a:ext cx="223138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ko-KR" altLang="en-US" sz="1067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9045093" y="4719868"/>
            <a:ext cx="3074881" cy="1406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HSP70 : AT1G16030, AT5G02500</a:t>
            </a:r>
          </a:p>
          <a:p>
            <a:r>
              <a:rPr lang="en-US" altLang="ko-KR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HSP40 : AT5G22060 </a:t>
            </a:r>
          </a:p>
          <a:p>
            <a:r>
              <a:rPr lang="en-US" altLang="ko-KR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NEF : AT3G09350</a:t>
            </a:r>
          </a:p>
          <a:p>
            <a:r>
              <a:rPr lang="en-US" altLang="ko-KR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HSP90 : AT5G52640</a:t>
            </a:r>
          </a:p>
          <a:p>
            <a:r>
              <a:rPr lang="en-US" altLang="ko-KR" sz="1067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sHSF</a:t>
            </a:r>
            <a:r>
              <a:rPr lang="en-US" altLang="ko-KR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AT1G07400, AT1G52560, AT1G53540, </a:t>
            </a:r>
          </a:p>
          <a:p>
            <a:r>
              <a:rPr lang="en-US" altLang="ko-KR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AT4G27670, AT5G12020, AT5G37670, </a:t>
            </a:r>
          </a:p>
          <a:p>
            <a:r>
              <a:rPr lang="en-US" altLang="ko-KR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AT5G51440</a:t>
            </a:r>
          </a:p>
          <a:p>
            <a:endParaRPr lang="en-US" altLang="ko-KR" sz="1067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9760566" y="8711728"/>
            <a:ext cx="2274982" cy="584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HSP40 : AT5G22060 </a:t>
            </a:r>
          </a:p>
          <a:p>
            <a:r>
              <a:rPr lang="en-US" altLang="ko-KR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HSP70 : AT1G16030, AT5G02500</a:t>
            </a:r>
          </a:p>
          <a:p>
            <a:endParaRPr lang="en-US" altLang="ko-KR" sz="1067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4596729" y="14756788"/>
            <a:ext cx="2850460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Suppl. Fig. 3. Jung et al.</a:t>
            </a:r>
            <a:endParaRPr lang="ko-KR" altLang="en-US" sz="213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053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4354500"/>
            <a:ext cx="12192000" cy="7547001"/>
            <a:chOff x="0" y="2449406"/>
            <a:chExt cx="6858000" cy="4245188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449406"/>
              <a:ext cx="6858000" cy="4245188"/>
            </a:xfrm>
            <a:prstGeom prst="rect">
              <a:avLst/>
            </a:prstGeom>
          </p:spPr>
        </p:pic>
        <p:sp>
          <p:nvSpPr>
            <p:cNvPr id="4" name="직사각형 3"/>
            <p:cNvSpPr/>
            <p:nvPr/>
          </p:nvSpPr>
          <p:spPr>
            <a:xfrm>
              <a:off x="1059516" y="4668278"/>
              <a:ext cx="537587" cy="1443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067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AT5G24550 </a:t>
              </a:r>
              <a:endParaRPr lang="ko-KR" altLang="en-US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3777132" y="4710110"/>
              <a:ext cx="537587" cy="1443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067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AT5G24300 </a:t>
              </a:r>
              <a:endParaRPr lang="ko-KR" altLang="en-US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4344897" y="5097930"/>
              <a:ext cx="537587" cy="1443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067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AT5G03650 </a:t>
              </a:r>
              <a:endParaRPr lang="ko-KR" altLang="en-US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3288661" y="4694821"/>
              <a:ext cx="537587" cy="1443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067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AT4G39210 </a:t>
              </a:r>
              <a:endParaRPr lang="ko-KR" altLang="en-US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594660" y="3347272"/>
              <a:ext cx="537587" cy="1443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067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AT4G10120 </a:t>
              </a:r>
              <a:endParaRPr lang="ko-KR" altLang="en-US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3777132" y="5392770"/>
              <a:ext cx="537587" cy="1443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067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AT3G29320 </a:t>
              </a:r>
              <a:endParaRPr lang="ko-KR" altLang="en-US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3288664" y="4608513"/>
              <a:ext cx="537587" cy="1443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067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AT1G27680 </a:t>
              </a:r>
              <a:endParaRPr lang="ko-KR" altLang="en-US" sz="1067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4596729" y="14756788"/>
            <a:ext cx="2850460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Suppl. Fig. 4. Jung et al.</a:t>
            </a:r>
            <a:endParaRPr lang="ko-KR" altLang="en-US" sz="213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740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96</Words>
  <Application>Microsoft Office PowerPoint</Application>
  <PresentationFormat>사용자 지정</PresentationFormat>
  <Paragraphs>30</Paragraphs>
  <Slides>4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1" baseType="lpstr">
      <vt:lpstr>맑은 고딕</vt:lpstr>
      <vt:lpstr>Arial</vt:lpstr>
      <vt:lpstr>Calibri</vt:lpstr>
      <vt:lpstr>Calibri Light</vt:lpstr>
      <vt:lpstr>Times New Roman</vt:lpstr>
      <vt:lpstr>Office 테마</vt:lpstr>
      <vt:lpstr>SPW 14.0 Graph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cp:lastModifiedBy>Jehyeong Jung</cp:lastModifiedBy>
  <cp:revision>2</cp:revision>
  <dcterms:modified xsi:type="dcterms:W3CDTF">2018-06-11T07:48:03Z</dcterms:modified>
</cp:coreProperties>
</file>