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54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43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36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98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310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6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76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32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21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935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992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20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6A9DE-8FEE-4BFD-807E-6A0956E20B81}" type="datetimeFigureOut">
              <a:rPr lang="en-GB" smtClean="0"/>
              <a:t>26/07/2019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44B02-B412-48EC-B3DC-C428B7849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92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meng\Downloads\genetcicorrlationpublication\revise1\revision2\revision3\revision4\ejhg\Supplementary figur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862"/>
            <a:ext cx="6768752" cy="555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58924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Supplementary Figure 1: The heatmap of the genetic correlations among eight pain phenotypes (UK Biobank) and migraine (</a:t>
            </a:r>
            <a:r>
              <a:rPr lang="en-GB" dirty="0" err="1"/>
              <a:t>23andMe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3411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anonymous</dc:creator>
  <cp:lastModifiedBy>Weihua Meng (Staff)</cp:lastModifiedBy>
  <cp:revision>2</cp:revision>
  <dcterms:created xsi:type="dcterms:W3CDTF">2019-07-24T15:03:43Z</dcterms:created>
  <dcterms:modified xsi:type="dcterms:W3CDTF">2019-07-26T10:12:43Z</dcterms:modified>
</cp:coreProperties>
</file>