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59" autoAdjust="0"/>
    <p:restoredTop sz="94660"/>
  </p:normalViewPr>
  <p:slideViewPr>
    <p:cSldViewPr snapToGrid="0">
      <p:cViewPr>
        <p:scale>
          <a:sx n="100" d="100"/>
          <a:sy n="100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11C5-7E16-481E-83F7-8731590A8FA2}" type="datetimeFigureOut">
              <a:rPr lang="ko-KR" altLang="en-US" smtClean="0"/>
              <a:t>2018-08-23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593F-8DCA-45EB-BF32-37F87A69F7C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0237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11C5-7E16-481E-83F7-8731590A8FA2}" type="datetimeFigureOut">
              <a:rPr lang="ko-KR" altLang="en-US" smtClean="0"/>
              <a:t>2018-08-23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593F-8DCA-45EB-BF32-37F87A69F7C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7823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11C5-7E16-481E-83F7-8731590A8FA2}" type="datetimeFigureOut">
              <a:rPr lang="ko-KR" altLang="en-US" smtClean="0"/>
              <a:t>2018-08-23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593F-8DCA-45EB-BF32-37F87A69F7C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007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11C5-7E16-481E-83F7-8731590A8FA2}" type="datetimeFigureOut">
              <a:rPr lang="ko-KR" altLang="en-US" smtClean="0"/>
              <a:t>2018-08-23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593F-8DCA-45EB-BF32-37F87A69F7C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8659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11C5-7E16-481E-83F7-8731590A8FA2}" type="datetimeFigureOut">
              <a:rPr lang="ko-KR" altLang="en-US" smtClean="0"/>
              <a:t>2018-08-23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593F-8DCA-45EB-BF32-37F87A69F7C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9130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11C5-7E16-481E-83F7-8731590A8FA2}" type="datetimeFigureOut">
              <a:rPr lang="ko-KR" altLang="en-US" smtClean="0"/>
              <a:t>2018-08-23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593F-8DCA-45EB-BF32-37F87A69F7C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4111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11C5-7E16-481E-83F7-8731590A8FA2}" type="datetimeFigureOut">
              <a:rPr lang="ko-KR" altLang="en-US" smtClean="0"/>
              <a:t>2018-08-23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593F-8DCA-45EB-BF32-37F87A69F7C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2843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11C5-7E16-481E-83F7-8731590A8FA2}" type="datetimeFigureOut">
              <a:rPr lang="ko-KR" altLang="en-US" smtClean="0"/>
              <a:t>2018-08-23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593F-8DCA-45EB-BF32-37F87A69F7C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423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11C5-7E16-481E-83F7-8731590A8FA2}" type="datetimeFigureOut">
              <a:rPr lang="ko-KR" altLang="en-US" smtClean="0"/>
              <a:t>2018-08-23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593F-8DCA-45EB-BF32-37F87A69F7C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2308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11C5-7E16-481E-83F7-8731590A8FA2}" type="datetimeFigureOut">
              <a:rPr lang="ko-KR" altLang="en-US" smtClean="0"/>
              <a:t>2018-08-23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593F-8DCA-45EB-BF32-37F87A69F7C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3578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11C5-7E16-481E-83F7-8731590A8FA2}" type="datetimeFigureOut">
              <a:rPr lang="ko-KR" altLang="en-US" smtClean="0"/>
              <a:t>2018-08-23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593F-8DCA-45EB-BF32-37F87A69F7C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7114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011C5-7E16-481E-83F7-8731590A8FA2}" type="datetimeFigureOut">
              <a:rPr lang="ko-KR" altLang="en-US" smtClean="0"/>
              <a:t>2018-08-23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8593F-8DCA-45EB-BF32-37F87A69F7C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652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1318147" y="5850852"/>
            <a:ext cx="6507707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HPLC analysis of RG water extract (A), RG </a:t>
            </a:r>
            <a:r>
              <a:rPr lang="en-US" altLang="ko-K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NaturalGEL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(B), and the standard products of </a:t>
            </a:r>
            <a:r>
              <a:rPr lang="ko-KR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ⓐ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Rg1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o-KR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ⓑ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o-KR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ⓒ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Rb1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o-KR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ⓓ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Rh1-S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ko-KR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ⓔ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Rh1-R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 (Sigma-Aldrich, USA).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Accurate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of these two substances was done by comparing HPLC peak with standard materials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3104901" y="539912"/>
            <a:ext cx="2934198" cy="4863926"/>
            <a:chOff x="3104901" y="282332"/>
            <a:chExt cx="2934198" cy="4863926"/>
          </a:xfrm>
        </p:grpSpPr>
        <p:grpSp>
          <p:nvGrpSpPr>
            <p:cNvPr id="15" name="그룹 14"/>
            <p:cNvGrpSpPr/>
            <p:nvPr/>
          </p:nvGrpSpPr>
          <p:grpSpPr>
            <a:xfrm>
              <a:off x="3113912" y="282332"/>
              <a:ext cx="2916176" cy="1633803"/>
              <a:chOff x="3113912" y="1005670"/>
              <a:chExt cx="2916176" cy="1633803"/>
            </a:xfrm>
          </p:grpSpPr>
          <p:grpSp>
            <p:nvGrpSpPr>
              <p:cNvPr id="5" name="그룹 4"/>
              <p:cNvGrpSpPr/>
              <p:nvPr/>
            </p:nvGrpSpPr>
            <p:grpSpPr>
              <a:xfrm>
                <a:off x="3117440" y="1005670"/>
                <a:ext cx="2909121" cy="1014669"/>
                <a:chOff x="172085" y="197893"/>
                <a:chExt cx="3878828" cy="1352892"/>
              </a:xfrm>
            </p:grpSpPr>
            <p:pic>
              <p:nvPicPr>
                <p:cNvPr id="3" name="그림 2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3248" y="316740"/>
                  <a:ext cx="3737665" cy="1234045"/>
                </a:xfrm>
                <a:prstGeom prst="rect">
                  <a:avLst/>
                </a:prstGeom>
              </p:spPr>
            </p:pic>
            <p:sp>
              <p:nvSpPr>
                <p:cNvPr id="25" name="TextBox 24"/>
                <p:cNvSpPr txBox="1"/>
                <p:nvPr/>
              </p:nvSpPr>
              <p:spPr>
                <a:xfrm>
                  <a:off x="993070" y="1055620"/>
                  <a:ext cx="89093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ko-KR" altLang="en-US" sz="4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ⓐ</a:t>
                  </a: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1105716" y="1054440"/>
                  <a:ext cx="89093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ko-KR" altLang="en-US" sz="4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ⓑ</a:t>
                  </a: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3192594" y="673617"/>
                  <a:ext cx="15783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ko-KR" altLang="en-US" sz="4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ⓒ</a:t>
                  </a: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3392620" y="837740"/>
                  <a:ext cx="15783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ko-KR" altLang="en-US" sz="4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ⓓ</a:t>
                  </a: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3593692" y="839682"/>
                  <a:ext cx="15783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ko-KR" altLang="en-US" sz="4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ⓔ</a:t>
                  </a:r>
                </a:p>
              </p:txBody>
            </p:sp>
            <p:sp>
              <p:nvSpPr>
                <p:cNvPr id="2" name="TextBox 1"/>
                <p:cNvSpPr txBox="1"/>
                <p:nvPr/>
              </p:nvSpPr>
              <p:spPr>
                <a:xfrm>
                  <a:off x="172085" y="197893"/>
                  <a:ext cx="260439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525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:endParaRPr lang="ko-KR" altLang="en-US" sz="525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6" name="그룹 5"/>
              <p:cNvGrpSpPr/>
              <p:nvPr/>
            </p:nvGrpSpPr>
            <p:grpSpPr>
              <a:xfrm>
                <a:off x="3113912" y="1845311"/>
                <a:ext cx="2916176" cy="794162"/>
                <a:chOff x="129064" y="1845311"/>
                <a:chExt cx="2916176" cy="794162"/>
              </a:xfrm>
            </p:grpSpPr>
            <p:pic>
              <p:nvPicPr>
                <p:cNvPr id="4" name="그림 3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4936" y="1895121"/>
                  <a:ext cx="2810304" cy="744352"/>
                </a:xfrm>
                <a:prstGeom prst="rect">
                  <a:avLst/>
                </a:prstGeom>
              </p:spPr>
            </p:pic>
            <p:sp>
              <p:nvSpPr>
                <p:cNvPr id="37" name="TextBox 36"/>
                <p:cNvSpPr txBox="1"/>
                <p:nvPr/>
              </p:nvSpPr>
              <p:spPr>
                <a:xfrm>
                  <a:off x="129064" y="1845311"/>
                  <a:ext cx="195329" cy="1731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525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endParaRPr lang="ko-KR" altLang="en-US" sz="525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14" name="그룹 13"/>
            <p:cNvGrpSpPr/>
            <p:nvPr/>
          </p:nvGrpSpPr>
          <p:grpSpPr>
            <a:xfrm>
              <a:off x="3104901" y="1916997"/>
              <a:ext cx="2934198" cy="3229261"/>
              <a:chOff x="129064" y="2468432"/>
              <a:chExt cx="2934198" cy="3229261"/>
            </a:xfrm>
          </p:grpSpPr>
          <p:pic>
            <p:nvPicPr>
              <p:cNvPr id="7" name="그림 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458" y="2522036"/>
                <a:ext cx="2810304" cy="744352"/>
              </a:xfrm>
              <a:prstGeom prst="rect">
                <a:avLst/>
              </a:prstGeom>
            </p:spPr>
          </p:pic>
          <p:pic>
            <p:nvPicPr>
              <p:cNvPr id="8" name="그림 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458" y="3158901"/>
                <a:ext cx="2833804" cy="755516"/>
              </a:xfrm>
              <a:prstGeom prst="rect">
                <a:avLst/>
              </a:prstGeom>
            </p:spPr>
          </p:pic>
          <p:pic>
            <p:nvPicPr>
              <p:cNvPr id="9" name="그림 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458" y="3805741"/>
                <a:ext cx="2822495" cy="755516"/>
              </a:xfrm>
              <a:prstGeom prst="rect">
                <a:avLst/>
              </a:prstGeom>
            </p:spPr>
          </p:pic>
          <p:pic>
            <p:nvPicPr>
              <p:cNvPr id="10" name="그림 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1228" y="4334490"/>
                <a:ext cx="2810304" cy="744352"/>
              </a:xfrm>
              <a:prstGeom prst="rect">
                <a:avLst/>
              </a:prstGeom>
            </p:spPr>
          </p:pic>
          <p:pic>
            <p:nvPicPr>
              <p:cNvPr id="13" name="그림 12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7520" y="4942177"/>
                <a:ext cx="2810304" cy="755516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/>
            </p:nvSpPr>
            <p:spPr>
              <a:xfrm>
                <a:off x="749142" y="2766894"/>
                <a:ext cx="34289" cy="1615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450" dirty="0"/>
                  <a:t>ⓐ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803911" y="3346690"/>
                <a:ext cx="34289" cy="1615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450" dirty="0"/>
                  <a:t>ⓑ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2433161" y="3906278"/>
                <a:ext cx="34289" cy="1615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450" dirty="0"/>
                  <a:t>ⓒ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531746" y="4481320"/>
                <a:ext cx="34289" cy="1615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450" dirty="0"/>
                  <a:t>ⓓ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751130" y="4939861"/>
                <a:ext cx="34289" cy="1615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450" dirty="0"/>
                  <a:t>ⓔ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29064" y="2468432"/>
                <a:ext cx="195329" cy="173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5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ko-KR" altLang="en-US" sz="525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2306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</TotalTime>
  <Words>73</Words>
  <Application>Microsoft Office PowerPoint</Application>
  <PresentationFormat>화면 슬라이드 쇼(4:3)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B201723</dc:creator>
  <cp:lastModifiedBy>Yehyang Kim</cp:lastModifiedBy>
  <cp:revision>32</cp:revision>
  <cp:lastPrinted>2018-08-08T07:21:14Z</cp:lastPrinted>
  <dcterms:created xsi:type="dcterms:W3CDTF">2018-08-07T07:05:35Z</dcterms:created>
  <dcterms:modified xsi:type="dcterms:W3CDTF">2018-08-23T05:48:40Z</dcterms:modified>
</cp:coreProperties>
</file>