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61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trid de Leeuw" initials="AdL" lastIdx="4" clrIdx="0"/>
  <p:cmAuthor id="1" name="Ina Schulz" initials="IS" lastIdx="7" clrIdx="1"/>
  <p:cmAuthor id="2" name="ranout" initials="RA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1698" y="-204"/>
      </p:cViewPr>
      <p:guideLst>
        <p:guide orient="horz" pos="2069"/>
        <p:guide orient="horz" pos="618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commentAuthors" Target="commentAuthors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14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2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4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6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7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3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1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0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1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8871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8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" r="15389" b="17713"/>
          <a:stretch/>
        </p:blipFill>
        <p:spPr bwMode="auto">
          <a:xfrm>
            <a:off x="968373" y="1456001"/>
            <a:ext cx="3684780" cy="442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6093296"/>
            <a:ext cx="258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Supplementary Figure S1.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47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5120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2017-01-11T11:08:23Z</cp:lastPrinted>
</cp:coreProperties>
</file>