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61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trid de Leeuw" initials="AdL" lastIdx="4" clrIdx="0"/>
  <p:cmAuthor id="1" name="Ina Schulz" initials="IS" lastIdx="7" clrIdx="1"/>
  <p:cmAuthor id="2" name="ranout" initials="RA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1698" y="-204"/>
      </p:cViewPr>
      <p:guideLst>
        <p:guide orient="horz" pos="2069"/>
        <p:guide orient="horz" pos="618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commentAuthors" Target="commentAuthors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14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20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4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6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7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3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70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12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0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1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88711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8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jp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2"/>
          <p:cNvSpPr txBox="1"/>
          <p:nvPr/>
        </p:nvSpPr>
        <p:spPr>
          <a:xfrm>
            <a:off x="179512" y="623731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mtClean="0"/>
              <a:t>Supplementary Figure S2</a:t>
            </a:r>
            <a:endParaRPr lang="nl-NL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399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7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5120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2017-01-11T11:08:23Z</cp:lastPrinted>
</cp:coreProperties>
</file>