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</p:sldIdLst>
  <p:sldSz cx="9144000" cy="6858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61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trid de Leeuw" initials="AdL" lastIdx="4" clrIdx="0"/>
  <p:cmAuthor id="1" name="Ina Schulz" initials="IS" lastIdx="7" clrIdx="1"/>
  <p:cmAuthor id="2" name="ranout" initials="RA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1698" y="-204"/>
      </p:cViewPr>
      <p:guideLst>
        <p:guide orient="horz" pos="2069"/>
        <p:guide orient="horz" pos="618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commentAuthors" Target="commentAuthors.xml"/>
   <Relationship Id="rId4" Type="http://schemas.openxmlformats.org/officeDocument/2006/relationships/presProps" Target="presProps.xml"/>
   <Relationship Id="rId5" Type="http://schemas.openxmlformats.org/officeDocument/2006/relationships/viewProps" Target="viewProps.xml"/>
   <Relationship Id="rId6" Type="http://schemas.openxmlformats.org/officeDocument/2006/relationships/theme" Target="theme/theme1.xml"/>
   <Relationship Id="rId7" Type="http://schemas.openxmlformats.org/officeDocument/2006/relationships/tableStyles" Target="tableStyles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14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20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4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6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7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3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70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12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0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1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88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725819" y="1291446"/>
            <a:ext cx="3665166" cy="4274226"/>
          </a:xfrm>
          <a:prstGeom prst="rect">
            <a:avLst/>
          </a:prstGeom>
        </p:spPr>
        <p:txBody>
          <a:bodyPr/>
          <a:lstStyle>
            <a:lvl1pPr>
              <a:defRPr sz="2200" baseline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defRPr>
            </a:lvl1pPr>
            <a:lvl2pPr>
              <a:defRPr sz="2000" baseline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defRPr>
            </a:lvl2pPr>
            <a:lvl3pPr>
              <a:defRPr sz="1700" baseline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defRPr>
            </a:lvl3pPr>
            <a:lvl4pPr>
              <a:defRPr sz="1700">
                <a:latin typeface="Segoe UI"/>
              </a:defRPr>
            </a:lvl4pPr>
            <a:lvl5pPr>
              <a:defRPr sz="1700">
                <a:latin typeface="Segoe UI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dirty="0" smtClean="0"/>
              <a:t>Klik om de tekststijl van het model te bewerken</a:t>
            </a:r>
          </a:p>
          <a:p>
            <a:pPr lvl="1"/>
            <a:r>
              <a:rPr lang="nl-BE" dirty="0" smtClean="0"/>
              <a:t>Tweede niveau</a:t>
            </a:r>
          </a:p>
          <a:p>
            <a:pPr lvl="2"/>
            <a:r>
              <a:rPr lang="nl-BE" dirty="0" smtClean="0"/>
              <a:t>Derde niveau</a:t>
            </a:r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14"/>
          </p:nvPr>
        </p:nvSpPr>
        <p:spPr>
          <a:xfrm>
            <a:off x="4619045" y="1291446"/>
            <a:ext cx="3665166" cy="4274226"/>
          </a:xfrm>
          <a:prstGeom prst="rect">
            <a:avLst/>
          </a:prstGeom>
        </p:spPr>
        <p:txBody>
          <a:bodyPr/>
          <a:lstStyle>
            <a:lvl1pPr>
              <a:defRPr sz="2200" baseline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defRPr>
            </a:lvl1pPr>
            <a:lvl2pPr>
              <a:defRPr sz="2400" baseline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defRPr>
            </a:lvl2pPr>
            <a:lvl3pPr>
              <a:defRPr sz="1700" baseline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defRPr>
            </a:lvl3pPr>
            <a:lvl4pPr>
              <a:defRPr sz="1700">
                <a:latin typeface="Segoe UI"/>
              </a:defRPr>
            </a:lvl4pPr>
            <a:lvl5pPr>
              <a:defRPr sz="1700">
                <a:latin typeface="Segoe UI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dirty="0" smtClean="0"/>
              <a:t>Klik om de tekststijl van het model te bewerken</a:t>
            </a:r>
          </a:p>
          <a:p>
            <a:pPr lvl="1"/>
            <a:r>
              <a:rPr lang="nl-BE" dirty="0" smtClean="0"/>
              <a:t>Tweede niveau</a:t>
            </a:r>
          </a:p>
          <a:p>
            <a:pPr lvl="2"/>
            <a:r>
              <a:rPr lang="nl-BE" dirty="0" smtClean="0"/>
              <a:t>Derde niveau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739620" y="371690"/>
            <a:ext cx="7543260" cy="817022"/>
          </a:xfrm>
          <a:prstGeom prst="rect">
            <a:avLst/>
          </a:prstGeom>
        </p:spPr>
        <p:txBody>
          <a:bodyPr/>
          <a:lstStyle>
            <a:lvl1pPr>
              <a:defRPr sz="2800" b="1" i="0">
                <a:latin typeface="arial" pitchFamily="34" charset="0"/>
              </a:defRPr>
            </a:lvl1pPr>
          </a:lstStyle>
          <a:p>
            <a:r>
              <a:rPr lang="nl-BE" dirty="0" smtClean="0"/>
              <a:t>Titelstijl van model bewerken</a:t>
            </a:r>
            <a:endParaRPr lang="nl-NL" dirty="0"/>
          </a:p>
        </p:txBody>
      </p:sp>
      <p:sp>
        <p:nvSpPr>
          <p:cNvPr id="5" name="Tijdelijke aanduiding voor voettekst 5"/>
          <p:cNvSpPr>
            <a:spLocks noGrp="1"/>
          </p:cNvSpPr>
          <p:nvPr>
            <p:ph type="ftr" sz="quarter" idx="15"/>
          </p:nvPr>
        </p:nvSpPr>
        <p:spPr>
          <a:xfrm>
            <a:off x="725488" y="6173788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5014811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slideLayout" Target="../slideLayouts/slideLayout12.xml"/>
   <Relationship Id="rId13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BF27C-F03F-41B3-8537-7BB5597A3BBA}" type="datetimeFigureOut">
              <a:rPr lang="en-US" smtClean="0"/>
              <a:t>10-9-2018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1A00C-6432-4899-B45A-B315F2ABD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8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9418" y="6426350"/>
            <a:ext cx="6624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mtClean="0"/>
              <a:t>Supplementary figure S3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67792"/>
              </p:ext>
            </p:extLst>
          </p:nvPr>
        </p:nvGraphicFramePr>
        <p:xfrm>
          <a:off x="179512" y="188640"/>
          <a:ext cx="8647805" cy="5904658"/>
        </p:xfrm>
        <a:graphic>
          <a:graphicData uri="http://schemas.openxmlformats.org/drawingml/2006/table">
            <a:tbl>
              <a:tblPr/>
              <a:tblGrid>
                <a:gridCol w="348158"/>
                <a:gridCol w="1257862"/>
                <a:gridCol w="685086"/>
                <a:gridCol w="685086"/>
                <a:gridCol w="685086"/>
                <a:gridCol w="685086"/>
                <a:gridCol w="685086"/>
                <a:gridCol w="190925"/>
                <a:gridCol w="685086"/>
                <a:gridCol w="685086"/>
                <a:gridCol w="685086"/>
                <a:gridCol w="685086"/>
                <a:gridCol w="685086"/>
              </a:tblGrid>
              <a:tr h="22742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DVH parameter</a:t>
                      </a:r>
                    </a:p>
                  </a:txBody>
                  <a:tcPr marL="8423" marR="8423" marT="84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CTV</a:t>
                      </a:r>
                      <a:r>
                        <a:rPr lang="en-US" sz="1200" b="1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CTV</a:t>
                      </a:r>
                      <a:r>
                        <a:rPr lang="en-US" sz="1200" b="1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GTV</a:t>
                      </a:r>
                      <a:r>
                        <a:rPr lang="en-US" sz="1200" b="1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CTV</a:t>
                      </a:r>
                      <a:r>
                        <a:rPr lang="en-US" sz="1200" b="1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Aleft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Bladder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Rectum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RVRP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Sigmoid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Bowel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426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D90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D98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D98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D98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dose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D2cm</a:t>
                      </a:r>
                      <a:r>
                        <a:rPr lang="en-US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D2cm</a:t>
                      </a:r>
                      <a:r>
                        <a:rPr lang="en-US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dose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D2cm</a:t>
                      </a:r>
                      <a:r>
                        <a:rPr lang="en-US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D2cm</a:t>
                      </a:r>
                      <a:r>
                        <a:rPr lang="en-US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42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1st workshop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84.3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83.2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86.4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75.5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89.6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75.3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80.0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vert="vert27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85.6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2nd workshop</a:t>
                      </a:r>
                    </a:p>
                  </a:txBody>
                  <a:tcPr marL="8423" marR="8423" marT="84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75.5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84.9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75.6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83.9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82.1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89.2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94.3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67.9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26111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87.4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88.0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71.7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76.6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66.8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71.5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75.0</a:t>
                      </a: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3" marR="8423" marT="84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16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5120</TotalTime>
  <Words>228</Words>
  <Application>Microsoft Office PowerPoint</Application>
  <PresentationFormat>On-screen Show (4:3)</PresentationFormat>
  <Paragraphs>223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Printed>2017-01-11T11:08:23Z</cp:lastPrinted>
</cp:coreProperties>
</file>