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61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trid de Leeuw" initials="AdL" lastIdx="4" clrIdx="0"/>
  <p:cmAuthor id="1" name="Ina Schulz" initials="IS" lastIdx="7" clrIdx="1"/>
  <p:cmAuthor id="2" name="ranout" initials="RA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888" y="-360"/>
      </p:cViewPr>
      <p:guideLst>
        <p:guide orient="horz" pos="2069"/>
        <p:guide orient="horz" pos="618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commentAuthors" Target="commentAuthors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14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20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4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6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7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3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70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12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0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1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88711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BF27C-F03F-41B3-8537-7BB5597A3BBA}" type="datetimeFigureOut">
              <a:rPr lang="en-US" smtClean="0"/>
              <a:t>1-10-2018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8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tmp"/>
   <Relationship Id="rId3" Type="http://schemas.openxmlformats.org/officeDocument/2006/relationships/image" Target="../media/image2.tmp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7" b="3985"/>
          <a:stretch/>
        </p:blipFill>
        <p:spPr>
          <a:xfrm>
            <a:off x="724394" y="1243262"/>
            <a:ext cx="3566289" cy="4207512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9" t="4166" b="3819"/>
          <a:stretch/>
        </p:blipFill>
        <p:spPr>
          <a:xfrm>
            <a:off x="5058888" y="1243262"/>
            <a:ext cx="3562922" cy="42075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6237312"/>
            <a:ext cx="612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/>
              <a:t>Supplementary Figure S4</a:t>
            </a:r>
          </a:p>
        </p:txBody>
      </p:sp>
    </p:spTree>
    <p:extLst>
      <p:ext uri="{BB962C8B-B14F-4D97-AF65-F5344CB8AC3E}">
        <p14:creationId xmlns:p14="http://schemas.microsoft.com/office/powerpoint/2010/main" val="2127415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5141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2017-01-11T11:08:23Z</cp:lastPrinted>
</cp:coreProperties>
</file>