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54" y="-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0D43C-EA17-40B0-A1DF-C82386D6C19E}" type="datetimeFigureOut">
              <a:rPr lang="ko-KR" altLang="en-US" smtClean="0"/>
              <a:pPr/>
              <a:t>2019-05-31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580DE-7A7C-4F0A-83CD-01F7DFD78D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ulmin Park\Documents\Dr Chul\Since2010\Virus molecular dianosis\Data_sequence\DENV\DENV type 1\DENV1_113ST_mega t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7072" y="0"/>
            <a:ext cx="1582249" cy="878497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116632" y="251520"/>
            <a:ext cx="11521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S1. 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ulmin Park\Documents\Dr Chul\Since2010\Virus molecular dianosis\Data_sequence\DENV\DENV type 2\DENV type2_tree_fi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2936" y="75920"/>
            <a:ext cx="1944216" cy="9032584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16632" y="251520"/>
            <a:ext cx="11521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S2. 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ulmin Park\Documents\Dr Chul\Since2010\Virus molecular dianosis\Data_sequence\DENV\DENV type 3\Final_DENV type3_ST64_mega t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2896" y="0"/>
            <a:ext cx="2880320" cy="9135384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16632" y="251520"/>
            <a:ext cx="11521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S3. 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ulmin Park\Documents\Dr Chul\Since2010\Virus molecular dianosis\Data_sequence\DENV\DENV type 4\Final_DENV type4_new ST_mega t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800" y="243811"/>
            <a:ext cx="3888432" cy="8900189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16632" y="251520"/>
            <a:ext cx="11521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S4. 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ulmin Park\Documents\Dr Chul\Since2010\Virus molecular dianosis\Data_sequence\JEV design\JEV_NS1\JEV_NS1_STs_phylogenetic t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4842" y="179512"/>
            <a:ext cx="2894318" cy="8748464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16632" y="251520"/>
            <a:ext cx="11521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S5. 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ulmin Park\Documents\Dr Chul\Since2010\Virus molecular dianosis\Data_sequence\Other flavi\Final_WNV_ST_mega t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6872" y="50333"/>
            <a:ext cx="2376264" cy="8986163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16632" y="251520"/>
            <a:ext cx="11521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S6. 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ulmin Park\Documents\Dr Chul\Since2010\Virus molecular dianosis\Data_sequence\Other flavi\Final_YFV_ST_mega t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0831" y="827584"/>
            <a:ext cx="4162425" cy="6605587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16632" y="251520"/>
            <a:ext cx="11521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S7. 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ulmin Park\Documents\Dr Chul\Since2010\Virus molecular dianosis\Data_sequence\Other flavi\Final_ZKV_ST_mega t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6832" y="395536"/>
            <a:ext cx="3302000" cy="6889750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16632" y="251520"/>
            <a:ext cx="11521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Figure S8. 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24</Words>
  <Application>Microsoft Office PowerPoint</Application>
  <PresentationFormat>화면 슬라이드 쇼(4:3)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Chulmin Park</dc:creator>
  <cp:lastModifiedBy>Chulmin Park</cp:lastModifiedBy>
  <cp:revision>6</cp:revision>
  <dcterms:created xsi:type="dcterms:W3CDTF">2018-11-08T05:55:42Z</dcterms:created>
  <dcterms:modified xsi:type="dcterms:W3CDTF">2019-05-31T08:14:00Z</dcterms:modified>
</cp:coreProperties>
</file>