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7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23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14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31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1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683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5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50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65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85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89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A1C57-7A0F-4D06-98EA-685623054C40}" type="datetimeFigureOut">
              <a:rPr lang="de-DE" smtClean="0"/>
              <a:t>16.07.2019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46E2-F2C8-4395-96A0-3079C27E3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54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530" y="703959"/>
            <a:ext cx="5792688" cy="615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7185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Boehringer Ingelheim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Delic,Dr.,Denis (DEV GER) BIP-DE-B</dc:creator>
  <cp:lastModifiedBy>Delic,Dr.,Denis (TMCP) BIP-DE-B</cp:lastModifiedBy>
  <cp:revision>23</cp:revision>
  <cp:lastPrinted>2018-11-01T10:46:55Z</cp:lastPrinted>
  <dcterms:created xsi:type="dcterms:W3CDTF">2017-12-14T12:17:02Z</dcterms:created>
  <dcterms:modified xsi:type="dcterms:W3CDTF">2019-07-16T07:58:35Z</dcterms:modified>
</cp:coreProperties>
</file>