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279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23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14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831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1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2683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259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50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658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85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895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4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516216" y="1671376"/>
            <a:ext cx="18823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Sham +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placebo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5/6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+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placebo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5/6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+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telmisartan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5/6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+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linagliptin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6334415" y="1781169"/>
            <a:ext cx="144016" cy="144016"/>
          </a:xfrm>
          <a:prstGeom prst="ellipse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6341972" y="2016696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6341972" y="2267337"/>
            <a:ext cx="144016" cy="144016"/>
          </a:xfrm>
          <a:prstGeom prst="ellipse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6341972" y="2502864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4608512" cy="3896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13792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Boehringer Ingelheim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Delic,Dr.,Denis (DEV GER) BIP-DE-B</dc:creator>
  <cp:lastModifiedBy>Delic,Dr.,Denis (TMCP) BIP-DE-B</cp:lastModifiedBy>
  <cp:revision>23</cp:revision>
  <cp:lastPrinted>2018-11-01T10:46:55Z</cp:lastPrinted>
  <dcterms:created xsi:type="dcterms:W3CDTF">2017-12-14T12:17:02Z</dcterms:created>
  <dcterms:modified xsi:type="dcterms:W3CDTF">2019-07-16T07:58:55Z</dcterms:modified>
</cp:coreProperties>
</file>