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72009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68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9" d="100"/>
          <a:sy n="69" d="100"/>
        </p:scale>
        <p:origin x="-1812" y="204"/>
      </p:cViewPr>
      <p:guideLst>
        <p:guide orient="horz" pos="2268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14350" y="2236948"/>
            <a:ext cx="5829300" cy="1543526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028700" y="4080510"/>
            <a:ext cx="4800600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4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66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3729037" y="416719"/>
            <a:ext cx="1157288" cy="887444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257175" y="416719"/>
            <a:ext cx="3357563" cy="887444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533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08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1735" y="4627246"/>
            <a:ext cx="5829300" cy="143017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41735" y="3052049"/>
            <a:ext cx="5829300" cy="157519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99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257176" y="2426971"/>
            <a:ext cx="2257425" cy="68641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2628901" y="2426971"/>
            <a:ext cx="2257425" cy="68641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511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42900" y="288370"/>
            <a:ext cx="6172200" cy="120015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42900" y="1611869"/>
            <a:ext cx="3030141" cy="6717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42900" y="2283619"/>
            <a:ext cx="3030141" cy="41488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3483769" y="1611869"/>
            <a:ext cx="3031331" cy="6717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3483769" y="2283619"/>
            <a:ext cx="3031331" cy="41488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2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10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3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42901" y="286702"/>
            <a:ext cx="2256235" cy="12201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1287" y="286703"/>
            <a:ext cx="3833813" cy="61457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342901" y="1506856"/>
            <a:ext cx="2256235" cy="49256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01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44216" y="5040630"/>
            <a:ext cx="4114800" cy="595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344216" y="643413"/>
            <a:ext cx="4114800" cy="43205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344216" y="5635705"/>
            <a:ext cx="4114800" cy="8451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088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342900" y="288370"/>
            <a:ext cx="6172200" cy="1200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42900" y="1680211"/>
            <a:ext cx="6172200" cy="4752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342900" y="6674168"/>
            <a:ext cx="1600200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F98F9-1F2A-4207-B3B2-31FF1332C23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2343150" y="6674168"/>
            <a:ext cx="2171700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4914900" y="6674168"/>
            <a:ext cx="1600200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89464-4D04-44BE-8004-CB2633999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03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3"/>
          <p:cNvGrpSpPr>
            <a:grpSpLocks noChangeAspect="1"/>
          </p:cNvGrpSpPr>
          <p:nvPr/>
        </p:nvGrpSpPr>
        <p:grpSpPr>
          <a:xfrm>
            <a:off x="116632" y="830053"/>
            <a:ext cx="3240000" cy="2954940"/>
            <a:chOff x="2213507" y="1957004"/>
            <a:chExt cx="4362105" cy="4317974"/>
          </a:xfrm>
        </p:grpSpPr>
        <p:pic>
          <p:nvPicPr>
            <p:cNvPr id="21" name="Grafik 1"/>
            <p:cNvPicPr>
              <a:picLocks noChangeAspect="1"/>
            </p:cNvPicPr>
            <p:nvPr/>
          </p:nvPicPr>
          <p:blipFill rotWithShape="1">
            <a:blip r:embed="rId2"/>
            <a:srcRect r="50061"/>
            <a:stretch/>
          </p:blipFill>
          <p:spPr>
            <a:xfrm>
              <a:off x="2230845" y="1957004"/>
              <a:ext cx="4344767" cy="2141794"/>
            </a:xfrm>
            <a:prstGeom prst="rect">
              <a:avLst/>
            </a:prstGeom>
          </p:spPr>
        </p:pic>
        <p:pic>
          <p:nvPicPr>
            <p:cNvPr id="22" name="Grafik 2"/>
            <p:cNvPicPr>
              <a:picLocks noChangeAspect="1"/>
            </p:cNvPicPr>
            <p:nvPr/>
          </p:nvPicPr>
          <p:blipFill rotWithShape="1">
            <a:blip r:embed="rId2"/>
            <a:srcRect l="50016"/>
            <a:stretch/>
          </p:blipFill>
          <p:spPr>
            <a:xfrm>
              <a:off x="2213507" y="4133184"/>
              <a:ext cx="4348657" cy="2141794"/>
            </a:xfrm>
            <a:prstGeom prst="rect">
              <a:avLst/>
            </a:prstGeom>
          </p:spPr>
        </p:pic>
      </p:grpSp>
      <p:sp>
        <p:nvSpPr>
          <p:cNvPr id="23" name="Szövegdoboz 22"/>
          <p:cNvSpPr txBox="1"/>
          <p:nvPr/>
        </p:nvSpPr>
        <p:spPr>
          <a:xfrm>
            <a:off x="117749" y="504106"/>
            <a:ext cx="1211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DMSO</a:t>
            </a:r>
            <a:endParaRPr lang="en-US" b="1" dirty="0"/>
          </a:p>
        </p:txBody>
      </p:sp>
      <p:grpSp>
        <p:nvGrpSpPr>
          <p:cNvPr id="24" name="Gruppieren 3"/>
          <p:cNvGrpSpPr>
            <a:grpSpLocks/>
          </p:cNvGrpSpPr>
          <p:nvPr/>
        </p:nvGrpSpPr>
        <p:grpSpPr>
          <a:xfrm>
            <a:off x="3428053" y="830053"/>
            <a:ext cx="3239999" cy="2955600"/>
            <a:chOff x="1874377" y="1745784"/>
            <a:chExt cx="4518330" cy="4470527"/>
          </a:xfrm>
        </p:grpSpPr>
        <p:pic>
          <p:nvPicPr>
            <p:cNvPr id="25" name="Grafik 1"/>
            <p:cNvPicPr>
              <a:picLocks noChangeAspect="1"/>
            </p:cNvPicPr>
            <p:nvPr/>
          </p:nvPicPr>
          <p:blipFill rotWithShape="1">
            <a:blip r:embed="rId3"/>
            <a:srcRect r="50072"/>
            <a:stretch/>
          </p:blipFill>
          <p:spPr>
            <a:xfrm>
              <a:off x="1906744" y="1745784"/>
              <a:ext cx="4485963" cy="2218362"/>
            </a:xfrm>
            <a:prstGeom prst="rect">
              <a:avLst/>
            </a:prstGeom>
          </p:spPr>
        </p:pic>
        <p:pic>
          <p:nvPicPr>
            <p:cNvPr id="26" name="Grafik 2"/>
            <p:cNvPicPr>
              <a:picLocks noChangeAspect="1"/>
            </p:cNvPicPr>
            <p:nvPr/>
          </p:nvPicPr>
          <p:blipFill rotWithShape="1">
            <a:blip r:embed="rId3"/>
            <a:srcRect l="49927"/>
            <a:stretch/>
          </p:blipFill>
          <p:spPr>
            <a:xfrm>
              <a:off x="1874377" y="3997949"/>
              <a:ext cx="4498987" cy="2218362"/>
            </a:xfrm>
            <a:prstGeom prst="rect">
              <a:avLst/>
            </a:prstGeom>
          </p:spPr>
        </p:pic>
      </p:grpSp>
      <p:sp>
        <p:nvSpPr>
          <p:cNvPr id="27" name="Szövegdoboz 26"/>
          <p:cNvSpPr txBox="1"/>
          <p:nvPr/>
        </p:nvSpPr>
        <p:spPr>
          <a:xfrm>
            <a:off x="3417239" y="471883"/>
            <a:ext cx="1080120" cy="446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TG</a:t>
            </a:r>
            <a:endParaRPr lang="en-US" b="1" dirty="0"/>
          </a:p>
        </p:txBody>
      </p:sp>
      <p:grpSp>
        <p:nvGrpSpPr>
          <p:cNvPr id="28" name="Gruppieren 3"/>
          <p:cNvGrpSpPr>
            <a:grpSpLocks/>
          </p:cNvGrpSpPr>
          <p:nvPr/>
        </p:nvGrpSpPr>
        <p:grpSpPr>
          <a:xfrm>
            <a:off x="116632" y="4173242"/>
            <a:ext cx="3240000" cy="2955600"/>
            <a:chOff x="3228342" y="822954"/>
            <a:chExt cx="5448932" cy="5434971"/>
          </a:xfrm>
        </p:grpSpPr>
        <p:pic>
          <p:nvPicPr>
            <p:cNvPr id="29" name="Grafik 1"/>
            <p:cNvPicPr>
              <a:picLocks noChangeAspect="1"/>
            </p:cNvPicPr>
            <p:nvPr/>
          </p:nvPicPr>
          <p:blipFill rotWithShape="1">
            <a:blip r:embed="rId4"/>
            <a:srcRect r="50055"/>
            <a:stretch/>
          </p:blipFill>
          <p:spPr>
            <a:xfrm>
              <a:off x="3248025" y="822954"/>
              <a:ext cx="5429249" cy="2693889"/>
            </a:xfrm>
            <a:prstGeom prst="rect">
              <a:avLst/>
            </a:prstGeom>
          </p:spPr>
        </p:pic>
        <p:pic>
          <p:nvPicPr>
            <p:cNvPr id="30" name="Grafik 2"/>
            <p:cNvPicPr>
              <a:picLocks noChangeAspect="1"/>
            </p:cNvPicPr>
            <p:nvPr/>
          </p:nvPicPr>
          <p:blipFill rotWithShape="1">
            <a:blip r:embed="rId4"/>
            <a:srcRect l="50049"/>
            <a:stretch/>
          </p:blipFill>
          <p:spPr>
            <a:xfrm>
              <a:off x="3228342" y="3564036"/>
              <a:ext cx="5429882" cy="2693889"/>
            </a:xfrm>
            <a:prstGeom prst="rect">
              <a:avLst/>
            </a:prstGeom>
          </p:spPr>
        </p:pic>
      </p:grpSp>
      <p:sp>
        <p:nvSpPr>
          <p:cNvPr id="31" name="Szövegdoboz 30"/>
          <p:cNvSpPr txBox="1"/>
          <p:nvPr/>
        </p:nvSpPr>
        <p:spPr>
          <a:xfrm>
            <a:off x="140098" y="3811859"/>
            <a:ext cx="828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err="1" smtClean="0"/>
              <a:t>CsA</a:t>
            </a:r>
            <a:endParaRPr lang="en-US" b="1" dirty="0"/>
          </a:p>
        </p:txBody>
      </p:sp>
      <p:grpSp>
        <p:nvGrpSpPr>
          <p:cNvPr id="32" name="Gruppieren 3"/>
          <p:cNvGrpSpPr>
            <a:grpSpLocks/>
          </p:cNvGrpSpPr>
          <p:nvPr/>
        </p:nvGrpSpPr>
        <p:grpSpPr>
          <a:xfrm>
            <a:off x="3428053" y="4173242"/>
            <a:ext cx="3240000" cy="2955600"/>
            <a:chOff x="1747536" y="1239737"/>
            <a:chExt cx="4468909" cy="4393865"/>
          </a:xfrm>
        </p:grpSpPr>
        <p:pic>
          <p:nvPicPr>
            <p:cNvPr id="33" name="Grafik 1"/>
            <p:cNvPicPr>
              <a:picLocks noChangeAspect="1"/>
            </p:cNvPicPr>
            <p:nvPr/>
          </p:nvPicPr>
          <p:blipFill rotWithShape="1">
            <a:blip r:embed="rId5"/>
            <a:srcRect r="50000"/>
            <a:stretch/>
          </p:blipFill>
          <p:spPr>
            <a:xfrm>
              <a:off x="1769658" y="1239737"/>
              <a:ext cx="4446787" cy="2178425"/>
            </a:xfrm>
            <a:prstGeom prst="rect">
              <a:avLst/>
            </a:prstGeom>
          </p:spPr>
        </p:pic>
        <p:pic>
          <p:nvPicPr>
            <p:cNvPr id="34" name="Grafik 2"/>
            <p:cNvPicPr>
              <a:picLocks noChangeAspect="1"/>
            </p:cNvPicPr>
            <p:nvPr/>
          </p:nvPicPr>
          <p:blipFill rotWithShape="1">
            <a:blip r:embed="rId5"/>
            <a:srcRect l="50000"/>
            <a:stretch/>
          </p:blipFill>
          <p:spPr>
            <a:xfrm>
              <a:off x="1747536" y="3455177"/>
              <a:ext cx="4446783" cy="2178425"/>
            </a:xfrm>
            <a:prstGeom prst="rect">
              <a:avLst/>
            </a:prstGeom>
          </p:spPr>
        </p:pic>
      </p:grpSp>
      <p:sp>
        <p:nvSpPr>
          <p:cNvPr id="35" name="Szövegdoboz 34"/>
          <p:cNvSpPr txBox="1"/>
          <p:nvPr/>
        </p:nvSpPr>
        <p:spPr>
          <a:xfrm>
            <a:off x="3451263" y="3784993"/>
            <a:ext cx="1046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err="1" smtClean="0"/>
              <a:t>Puro</a:t>
            </a:r>
            <a:endParaRPr lang="en-US" b="1" dirty="0"/>
          </a:p>
        </p:txBody>
      </p:sp>
      <p:sp>
        <p:nvSpPr>
          <p:cNvPr id="36" name="Szövegdoboz 35"/>
          <p:cNvSpPr txBox="1"/>
          <p:nvPr/>
        </p:nvSpPr>
        <p:spPr>
          <a:xfrm>
            <a:off x="140098" y="0"/>
            <a:ext cx="1416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Figure S</a:t>
            </a:r>
            <a:r>
              <a:rPr lang="de-CH" b="1" dirty="0" smtClean="0"/>
              <a:t>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5649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Egyéni</PresentationFormat>
  <Paragraphs>5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Office-téma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user</dc:creator>
  <cp:lastModifiedBy>user</cp:lastModifiedBy>
  <cp:revision>3</cp:revision>
  <dcterms:created xsi:type="dcterms:W3CDTF">2020-02-04T12:51:24Z</dcterms:created>
  <dcterms:modified xsi:type="dcterms:W3CDTF">2020-02-11T09:10:18Z</dcterms:modified>
</cp:coreProperties>
</file>