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57610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1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6" d="100"/>
          <a:sy n="86" d="100"/>
        </p:scale>
        <p:origin x="-1428" y="18"/>
      </p:cViewPr>
      <p:guideLst>
        <p:guide orient="horz" pos="1815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kiértékelő!$B$2</c:f>
              <c:strCache>
                <c:ptCount val="1"/>
                <c:pt idx="0">
                  <c:v>BSO treated</c:v>
                </c:pt>
              </c:strCache>
            </c:strRef>
          </c:tx>
          <c:spPr>
            <a:ln w="38100"/>
          </c:spPr>
          <c:marker>
            <c:symbol val="none"/>
          </c:marker>
          <c:xVal>
            <c:numRef>
              <c:f>kiértékelő!$A$4:$A$112</c:f>
              <c:numCache>
                <c:formatCode>General</c:formatCode>
                <c:ptCount val="109"/>
                <c:pt idx="0">
                  <c:v>0.32</c:v>
                </c:pt>
                <c:pt idx="1">
                  <c:v>10.32</c:v>
                </c:pt>
                <c:pt idx="2">
                  <c:v>20.32</c:v>
                </c:pt>
                <c:pt idx="3">
                  <c:v>30.32</c:v>
                </c:pt>
                <c:pt idx="4">
                  <c:v>40.32</c:v>
                </c:pt>
                <c:pt idx="5">
                  <c:v>50.32</c:v>
                </c:pt>
                <c:pt idx="6">
                  <c:v>60.32</c:v>
                </c:pt>
                <c:pt idx="7">
                  <c:v>70.319999999999993</c:v>
                </c:pt>
                <c:pt idx="8">
                  <c:v>80.319999999999993</c:v>
                </c:pt>
                <c:pt idx="9">
                  <c:v>90.32</c:v>
                </c:pt>
                <c:pt idx="10">
                  <c:v>100.32</c:v>
                </c:pt>
                <c:pt idx="11">
                  <c:v>110.32</c:v>
                </c:pt>
                <c:pt idx="12">
                  <c:v>120.32</c:v>
                </c:pt>
                <c:pt idx="13">
                  <c:v>130.32</c:v>
                </c:pt>
                <c:pt idx="14">
                  <c:v>140.32</c:v>
                </c:pt>
                <c:pt idx="15">
                  <c:v>150.32</c:v>
                </c:pt>
                <c:pt idx="16">
                  <c:v>160.32</c:v>
                </c:pt>
                <c:pt idx="17">
                  <c:v>170.32</c:v>
                </c:pt>
                <c:pt idx="18">
                  <c:v>180.32</c:v>
                </c:pt>
                <c:pt idx="19">
                  <c:v>190.32</c:v>
                </c:pt>
                <c:pt idx="20">
                  <c:v>200.32</c:v>
                </c:pt>
                <c:pt idx="21">
                  <c:v>210.32</c:v>
                </c:pt>
                <c:pt idx="22">
                  <c:v>220.32</c:v>
                </c:pt>
                <c:pt idx="23">
                  <c:v>230.32</c:v>
                </c:pt>
                <c:pt idx="24">
                  <c:v>240.32</c:v>
                </c:pt>
                <c:pt idx="25">
                  <c:v>250.32</c:v>
                </c:pt>
                <c:pt idx="26">
                  <c:v>260.32</c:v>
                </c:pt>
                <c:pt idx="27">
                  <c:v>270.32</c:v>
                </c:pt>
                <c:pt idx="28">
                  <c:v>280.32</c:v>
                </c:pt>
                <c:pt idx="29">
                  <c:v>290.32</c:v>
                </c:pt>
                <c:pt idx="30">
                  <c:v>300.32</c:v>
                </c:pt>
                <c:pt idx="31">
                  <c:v>310.32</c:v>
                </c:pt>
                <c:pt idx="32">
                  <c:v>320.32</c:v>
                </c:pt>
                <c:pt idx="33">
                  <c:v>330.32</c:v>
                </c:pt>
                <c:pt idx="34">
                  <c:v>340.32</c:v>
                </c:pt>
                <c:pt idx="35">
                  <c:v>350.32</c:v>
                </c:pt>
                <c:pt idx="36">
                  <c:v>360.32</c:v>
                </c:pt>
                <c:pt idx="37">
                  <c:v>370.32</c:v>
                </c:pt>
                <c:pt idx="38">
                  <c:v>380.32</c:v>
                </c:pt>
                <c:pt idx="39">
                  <c:v>390.32</c:v>
                </c:pt>
                <c:pt idx="40">
                  <c:v>400.32</c:v>
                </c:pt>
                <c:pt idx="41">
                  <c:v>410.32</c:v>
                </c:pt>
                <c:pt idx="42">
                  <c:v>420.32</c:v>
                </c:pt>
                <c:pt idx="43">
                  <c:v>430.32</c:v>
                </c:pt>
                <c:pt idx="44">
                  <c:v>440.32</c:v>
                </c:pt>
                <c:pt idx="45">
                  <c:v>450.32</c:v>
                </c:pt>
                <c:pt idx="46">
                  <c:v>460.32</c:v>
                </c:pt>
                <c:pt idx="47">
                  <c:v>470.32</c:v>
                </c:pt>
                <c:pt idx="48">
                  <c:v>480.32</c:v>
                </c:pt>
                <c:pt idx="49">
                  <c:v>490.32</c:v>
                </c:pt>
                <c:pt idx="50">
                  <c:v>500.32</c:v>
                </c:pt>
                <c:pt idx="51">
                  <c:v>510.32</c:v>
                </c:pt>
                <c:pt idx="52">
                  <c:v>520.31999999999982</c:v>
                </c:pt>
                <c:pt idx="53">
                  <c:v>530.31999999999982</c:v>
                </c:pt>
                <c:pt idx="54">
                  <c:v>540.31999999999982</c:v>
                </c:pt>
                <c:pt idx="55">
                  <c:v>550.31999999999982</c:v>
                </c:pt>
                <c:pt idx="56">
                  <c:v>560.31999999999982</c:v>
                </c:pt>
                <c:pt idx="57">
                  <c:v>570.31999999999982</c:v>
                </c:pt>
                <c:pt idx="58">
                  <c:v>580.31999999999982</c:v>
                </c:pt>
                <c:pt idx="59">
                  <c:v>590.31999999999982</c:v>
                </c:pt>
                <c:pt idx="60">
                  <c:v>600.31999999999982</c:v>
                </c:pt>
                <c:pt idx="61">
                  <c:v>610.31999999999982</c:v>
                </c:pt>
                <c:pt idx="62">
                  <c:v>620.31999999999982</c:v>
                </c:pt>
                <c:pt idx="63">
                  <c:v>630.31999999999982</c:v>
                </c:pt>
                <c:pt idx="64">
                  <c:v>640.31999999999982</c:v>
                </c:pt>
                <c:pt idx="65">
                  <c:v>650.31999999999982</c:v>
                </c:pt>
                <c:pt idx="66">
                  <c:v>660.31999999999982</c:v>
                </c:pt>
                <c:pt idx="67">
                  <c:v>670.31999999999982</c:v>
                </c:pt>
                <c:pt idx="68">
                  <c:v>680.31999999999982</c:v>
                </c:pt>
                <c:pt idx="69">
                  <c:v>690.31999999999982</c:v>
                </c:pt>
                <c:pt idx="70">
                  <c:v>700.31999999999982</c:v>
                </c:pt>
                <c:pt idx="71">
                  <c:v>710.31999999999982</c:v>
                </c:pt>
                <c:pt idx="72">
                  <c:v>720.31999999999982</c:v>
                </c:pt>
                <c:pt idx="90" formatCode="0">
                  <c:v>15.0088333333332</c:v>
                </c:pt>
                <c:pt idx="108" formatCode="0">
                  <c:v>18.008833333333079</c:v>
                </c:pt>
              </c:numCache>
            </c:numRef>
          </c:xVal>
          <c:yVal>
            <c:numRef>
              <c:f>kiértékelő!$C$4:$C$79</c:f>
              <c:numCache>
                <c:formatCode>General</c:formatCode>
                <c:ptCount val="76"/>
                <c:pt idx="0">
                  <c:v>3.06</c:v>
                </c:pt>
                <c:pt idx="1">
                  <c:v>3.11</c:v>
                </c:pt>
                <c:pt idx="2">
                  <c:v>3.1575000000000002</c:v>
                </c:pt>
                <c:pt idx="3">
                  <c:v>3.172499999999999</c:v>
                </c:pt>
                <c:pt idx="4">
                  <c:v>3.24</c:v>
                </c:pt>
                <c:pt idx="5">
                  <c:v>3.2475000000000009</c:v>
                </c:pt>
                <c:pt idx="6">
                  <c:v>3.2850000000000001</c:v>
                </c:pt>
                <c:pt idx="7">
                  <c:v>3.3</c:v>
                </c:pt>
                <c:pt idx="8">
                  <c:v>3.3275000000000001</c:v>
                </c:pt>
                <c:pt idx="9">
                  <c:v>3.3650000000000002</c:v>
                </c:pt>
                <c:pt idx="10">
                  <c:v>3.402499999999999</c:v>
                </c:pt>
                <c:pt idx="11">
                  <c:v>3.3774999999999991</c:v>
                </c:pt>
                <c:pt idx="12">
                  <c:v>3.4350000000000001</c:v>
                </c:pt>
                <c:pt idx="13">
                  <c:v>3.4524999999999979</c:v>
                </c:pt>
                <c:pt idx="14">
                  <c:v>3.4725000000000001</c:v>
                </c:pt>
                <c:pt idx="15">
                  <c:v>3.4849999999999999</c:v>
                </c:pt>
                <c:pt idx="16">
                  <c:v>3.49</c:v>
                </c:pt>
                <c:pt idx="17">
                  <c:v>3.53</c:v>
                </c:pt>
                <c:pt idx="18">
                  <c:v>3.632499999999999</c:v>
                </c:pt>
                <c:pt idx="19">
                  <c:v>3.645</c:v>
                </c:pt>
                <c:pt idx="20">
                  <c:v>3.68</c:v>
                </c:pt>
                <c:pt idx="21">
                  <c:v>3.6825000000000001</c:v>
                </c:pt>
                <c:pt idx="22">
                  <c:v>3.64</c:v>
                </c:pt>
                <c:pt idx="23">
                  <c:v>3.625</c:v>
                </c:pt>
                <c:pt idx="24">
                  <c:v>3.55</c:v>
                </c:pt>
                <c:pt idx="25">
                  <c:v>3.5350000000000001</c:v>
                </c:pt>
                <c:pt idx="26">
                  <c:v>3.5674999999999999</c:v>
                </c:pt>
                <c:pt idx="27">
                  <c:v>3.55</c:v>
                </c:pt>
                <c:pt idx="28">
                  <c:v>3.5825</c:v>
                </c:pt>
                <c:pt idx="29">
                  <c:v>3.5475000000000012</c:v>
                </c:pt>
                <c:pt idx="30">
                  <c:v>3.5825</c:v>
                </c:pt>
                <c:pt idx="31">
                  <c:v>3.5750000000000002</c:v>
                </c:pt>
                <c:pt idx="32">
                  <c:v>3.612499999999998</c:v>
                </c:pt>
                <c:pt idx="33">
                  <c:v>3.585</c:v>
                </c:pt>
                <c:pt idx="34">
                  <c:v>3.6425000000000001</c:v>
                </c:pt>
                <c:pt idx="35">
                  <c:v>3.65</c:v>
                </c:pt>
                <c:pt idx="36">
                  <c:v>3.6675</c:v>
                </c:pt>
                <c:pt idx="37">
                  <c:v>3.72</c:v>
                </c:pt>
                <c:pt idx="38">
                  <c:v>3.6974999999999998</c:v>
                </c:pt>
                <c:pt idx="39">
                  <c:v>3.74</c:v>
                </c:pt>
                <c:pt idx="40">
                  <c:v>3.76</c:v>
                </c:pt>
                <c:pt idx="41">
                  <c:v>3.78</c:v>
                </c:pt>
                <c:pt idx="42">
                  <c:v>3.8075000000000001</c:v>
                </c:pt>
                <c:pt idx="43">
                  <c:v>3.8675000000000002</c:v>
                </c:pt>
                <c:pt idx="44">
                  <c:v>3.8299999999999992</c:v>
                </c:pt>
                <c:pt idx="45">
                  <c:v>3.822499999999998</c:v>
                </c:pt>
                <c:pt idx="46">
                  <c:v>3.882499999999999</c:v>
                </c:pt>
                <c:pt idx="47">
                  <c:v>3.9149999999999991</c:v>
                </c:pt>
                <c:pt idx="48">
                  <c:v>3.92</c:v>
                </c:pt>
                <c:pt idx="49">
                  <c:v>3.922499999999999</c:v>
                </c:pt>
                <c:pt idx="50">
                  <c:v>3.9750000000000001</c:v>
                </c:pt>
                <c:pt idx="51">
                  <c:v>3.9874999999999998</c:v>
                </c:pt>
                <c:pt idx="52">
                  <c:v>3.99</c:v>
                </c:pt>
                <c:pt idx="53">
                  <c:v>4.0199999999999996</c:v>
                </c:pt>
                <c:pt idx="54">
                  <c:v>3.665</c:v>
                </c:pt>
                <c:pt idx="55">
                  <c:v>3.31</c:v>
                </c:pt>
                <c:pt idx="56">
                  <c:v>3.0325000000000002</c:v>
                </c:pt>
                <c:pt idx="57">
                  <c:v>2.8</c:v>
                </c:pt>
                <c:pt idx="58">
                  <c:v>2.5975000000000001</c:v>
                </c:pt>
                <c:pt idx="59">
                  <c:v>2.4275000000000002</c:v>
                </c:pt>
                <c:pt idx="60">
                  <c:v>2.2250000000000001</c:v>
                </c:pt>
                <c:pt idx="61">
                  <c:v>2.0950000000000002</c:v>
                </c:pt>
                <c:pt idx="62">
                  <c:v>1.9775</c:v>
                </c:pt>
                <c:pt idx="63">
                  <c:v>1.855</c:v>
                </c:pt>
                <c:pt idx="64">
                  <c:v>1.7549999999999999</c:v>
                </c:pt>
                <c:pt idx="65">
                  <c:v>1.655</c:v>
                </c:pt>
                <c:pt idx="66">
                  <c:v>1.5825</c:v>
                </c:pt>
                <c:pt idx="67">
                  <c:v>1.5175000000000001</c:v>
                </c:pt>
                <c:pt idx="68">
                  <c:v>1.4325000000000001</c:v>
                </c:pt>
                <c:pt idx="69">
                  <c:v>1.3725000000000001</c:v>
                </c:pt>
                <c:pt idx="70">
                  <c:v>1.3174999999999999</c:v>
                </c:pt>
                <c:pt idx="71">
                  <c:v>1.27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BE0-4D0A-A924-D8F55A00B1C5}"/>
            </c:ext>
          </c:extLst>
        </c:ser>
        <c:ser>
          <c:idx val="1"/>
          <c:order val="1"/>
          <c:tx>
            <c:strRef>
              <c:f>kiértékelő!$F$2</c:f>
              <c:strCache>
                <c:ptCount val="1"/>
                <c:pt idx="0">
                  <c:v>Untreated</c:v>
                </c:pt>
              </c:strCache>
            </c:strRef>
          </c:tx>
          <c:spPr>
            <a:ln w="38100"/>
          </c:spPr>
          <c:marker>
            <c:symbol val="none"/>
          </c:marker>
          <c:xVal>
            <c:numRef>
              <c:f>kiértékelő!$A$4:$A$112</c:f>
              <c:numCache>
                <c:formatCode>General</c:formatCode>
                <c:ptCount val="109"/>
                <c:pt idx="0">
                  <c:v>0.32</c:v>
                </c:pt>
                <c:pt idx="1">
                  <c:v>10.32</c:v>
                </c:pt>
                <c:pt idx="2">
                  <c:v>20.32</c:v>
                </c:pt>
                <c:pt idx="3">
                  <c:v>30.32</c:v>
                </c:pt>
                <c:pt idx="4">
                  <c:v>40.32</c:v>
                </c:pt>
                <c:pt idx="5">
                  <c:v>50.32</c:v>
                </c:pt>
                <c:pt idx="6">
                  <c:v>60.32</c:v>
                </c:pt>
                <c:pt idx="7">
                  <c:v>70.319999999999993</c:v>
                </c:pt>
                <c:pt idx="8">
                  <c:v>80.319999999999993</c:v>
                </c:pt>
                <c:pt idx="9">
                  <c:v>90.32</c:v>
                </c:pt>
                <c:pt idx="10">
                  <c:v>100.32</c:v>
                </c:pt>
                <c:pt idx="11">
                  <c:v>110.32</c:v>
                </c:pt>
                <c:pt idx="12">
                  <c:v>120.32</c:v>
                </c:pt>
                <c:pt idx="13">
                  <c:v>130.32</c:v>
                </c:pt>
                <c:pt idx="14">
                  <c:v>140.32</c:v>
                </c:pt>
                <c:pt idx="15">
                  <c:v>150.32</c:v>
                </c:pt>
                <c:pt idx="16">
                  <c:v>160.32</c:v>
                </c:pt>
                <c:pt idx="17">
                  <c:v>170.32</c:v>
                </c:pt>
                <c:pt idx="18">
                  <c:v>180.32</c:v>
                </c:pt>
                <c:pt idx="19">
                  <c:v>190.32</c:v>
                </c:pt>
                <c:pt idx="20">
                  <c:v>200.32</c:v>
                </c:pt>
                <c:pt idx="21">
                  <c:v>210.32</c:v>
                </c:pt>
                <c:pt idx="22">
                  <c:v>220.32</c:v>
                </c:pt>
                <c:pt idx="23">
                  <c:v>230.32</c:v>
                </c:pt>
                <c:pt idx="24">
                  <c:v>240.32</c:v>
                </c:pt>
                <c:pt idx="25">
                  <c:v>250.32</c:v>
                </c:pt>
                <c:pt idx="26">
                  <c:v>260.32</c:v>
                </c:pt>
                <c:pt idx="27">
                  <c:v>270.32</c:v>
                </c:pt>
                <c:pt idx="28">
                  <c:v>280.32</c:v>
                </c:pt>
                <c:pt idx="29">
                  <c:v>290.32</c:v>
                </c:pt>
                <c:pt idx="30">
                  <c:v>300.32</c:v>
                </c:pt>
                <c:pt idx="31">
                  <c:v>310.32</c:v>
                </c:pt>
                <c:pt idx="32">
                  <c:v>320.32</c:v>
                </c:pt>
                <c:pt idx="33">
                  <c:v>330.32</c:v>
                </c:pt>
                <c:pt idx="34">
                  <c:v>340.32</c:v>
                </c:pt>
                <c:pt idx="35">
                  <c:v>350.32</c:v>
                </c:pt>
                <c:pt idx="36">
                  <c:v>360.32</c:v>
                </c:pt>
                <c:pt idx="37">
                  <c:v>370.32</c:v>
                </c:pt>
                <c:pt idx="38">
                  <c:v>380.32</c:v>
                </c:pt>
                <c:pt idx="39">
                  <c:v>390.32</c:v>
                </c:pt>
                <c:pt idx="40">
                  <c:v>400.32</c:v>
                </c:pt>
                <c:pt idx="41">
                  <c:v>410.32</c:v>
                </c:pt>
                <c:pt idx="42">
                  <c:v>420.32</c:v>
                </c:pt>
                <c:pt idx="43">
                  <c:v>430.32</c:v>
                </c:pt>
                <c:pt idx="44">
                  <c:v>440.32</c:v>
                </c:pt>
                <c:pt idx="45">
                  <c:v>450.32</c:v>
                </c:pt>
                <c:pt idx="46">
                  <c:v>460.32</c:v>
                </c:pt>
                <c:pt idx="47">
                  <c:v>470.32</c:v>
                </c:pt>
                <c:pt idx="48">
                  <c:v>480.32</c:v>
                </c:pt>
                <c:pt idx="49">
                  <c:v>490.32</c:v>
                </c:pt>
                <c:pt idx="50">
                  <c:v>500.32</c:v>
                </c:pt>
                <c:pt idx="51">
                  <c:v>510.32</c:v>
                </c:pt>
                <c:pt idx="52">
                  <c:v>520.31999999999982</c:v>
                </c:pt>
                <c:pt idx="53">
                  <c:v>530.31999999999982</c:v>
                </c:pt>
                <c:pt idx="54">
                  <c:v>540.31999999999982</c:v>
                </c:pt>
                <c:pt idx="55">
                  <c:v>550.31999999999982</c:v>
                </c:pt>
                <c:pt idx="56">
                  <c:v>560.31999999999982</c:v>
                </c:pt>
                <c:pt idx="57">
                  <c:v>570.31999999999982</c:v>
                </c:pt>
                <c:pt idx="58">
                  <c:v>580.31999999999982</c:v>
                </c:pt>
                <c:pt idx="59">
                  <c:v>590.31999999999982</c:v>
                </c:pt>
                <c:pt idx="60">
                  <c:v>600.31999999999982</c:v>
                </c:pt>
                <c:pt idx="61">
                  <c:v>610.31999999999982</c:v>
                </c:pt>
                <c:pt idx="62">
                  <c:v>620.31999999999982</c:v>
                </c:pt>
                <c:pt idx="63">
                  <c:v>630.31999999999982</c:v>
                </c:pt>
                <c:pt idx="64">
                  <c:v>640.31999999999982</c:v>
                </c:pt>
                <c:pt idx="65">
                  <c:v>650.31999999999982</c:v>
                </c:pt>
                <c:pt idx="66">
                  <c:v>660.31999999999982</c:v>
                </c:pt>
                <c:pt idx="67">
                  <c:v>670.31999999999982</c:v>
                </c:pt>
                <c:pt idx="68">
                  <c:v>680.31999999999982</c:v>
                </c:pt>
                <c:pt idx="69">
                  <c:v>690.31999999999982</c:v>
                </c:pt>
                <c:pt idx="70">
                  <c:v>700.31999999999982</c:v>
                </c:pt>
                <c:pt idx="71">
                  <c:v>710.31999999999982</c:v>
                </c:pt>
                <c:pt idx="72">
                  <c:v>720.31999999999982</c:v>
                </c:pt>
                <c:pt idx="90" formatCode="0">
                  <c:v>15.0088333333332</c:v>
                </c:pt>
                <c:pt idx="108" formatCode="0">
                  <c:v>18.008833333333079</c:v>
                </c:pt>
              </c:numCache>
            </c:numRef>
          </c:xVal>
          <c:yVal>
            <c:numRef>
              <c:f>kiértékelő!$G$4:$G$79</c:f>
              <c:numCache>
                <c:formatCode>General</c:formatCode>
                <c:ptCount val="76"/>
                <c:pt idx="0">
                  <c:v>3.1083333333333338</c:v>
                </c:pt>
                <c:pt idx="1">
                  <c:v>3.121666666666667</c:v>
                </c:pt>
                <c:pt idx="2">
                  <c:v>3.1333333333333342</c:v>
                </c:pt>
                <c:pt idx="3">
                  <c:v>3.17</c:v>
                </c:pt>
                <c:pt idx="4">
                  <c:v>3.1549999999999998</c:v>
                </c:pt>
                <c:pt idx="5">
                  <c:v>3.1583333333333332</c:v>
                </c:pt>
                <c:pt idx="6">
                  <c:v>3.17</c:v>
                </c:pt>
                <c:pt idx="7">
                  <c:v>3.17</c:v>
                </c:pt>
                <c:pt idx="8">
                  <c:v>3.165</c:v>
                </c:pt>
                <c:pt idx="9">
                  <c:v>3.1616666666666671</c:v>
                </c:pt>
                <c:pt idx="10">
                  <c:v>3.16</c:v>
                </c:pt>
                <c:pt idx="11">
                  <c:v>3.165</c:v>
                </c:pt>
                <c:pt idx="12">
                  <c:v>3.163333333333334</c:v>
                </c:pt>
                <c:pt idx="13">
                  <c:v>3.1666666666666661</c:v>
                </c:pt>
                <c:pt idx="14">
                  <c:v>3.1583333333333332</c:v>
                </c:pt>
                <c:pt idx="15">
                  <c:v>3.188333333333333</c:v>
                </c:pt>
                <c:pt idx="16">
                  <c:v>3.18</c:v>
                </c:pt>
                <c:pt idx="17">
                  <c:v>3.1933333333333338</c:v>
                </c:pt>
                <c:pt idx="18">
                  <c:v>3.3266666666666671</c:v>
                </c:pt>
                <c:pt idx="19">
                  <c:v>3.3849999999999998</c:v>
                </c:pt>
                <c:pt idx="20">
                  <c:v>3.4033333333333342</c:v>
                </c:pt>
                <c:pt idx="21">
                  <c:v>3.379999999999999</c:v>
                </c:pt>
                <c:pt idx="22">
                  <c:v>3.3466666666666649</c:v>
                </c:pt>
                <c:pt idx="23">
                  <c:v>3.32</c:v>
                </c:pt>
                <c:pt idx="24">
                  <c:v>3.27</c:v>
                </c:pt>
                <c:pt idx="25">
                  <c:v>3.246666666666667</c:v>
                </c:pt>
                <c:pt idx="26">
                  <c:v>3.1966666666666672</c:v>
                </c:pt>
                <c:pt idx="27">
                  <c:v>3.1533333333333342</c:v>
                </c:pt>
                <c:pt idx="28">
                  <c:v>3.085</c:v>
                </c:pt>
                <c:pt idx="29">
                  <c:v>3.0350000000000001</c:v>
                </c:pt>
                <c:pt idx="30">
                  <c:v>2.9733333333333332</c:v>
                </c:pt>
                <c:pt idx="31">
                  <c:v>2.936666666666667</c:v>
                </c:pt>
                <c:pt idx="32">
                  <c:v>2.8833333333333342</c:v>
                </c:pt>
                <c:pt idx="33">
                  <c:v>2.8349999999999991</c:v>
                </c:pt>
                <c:pt idx="34">
                  <c:v>2.836666666666666</c:v>
                </c:pt>
                <c:pt idx="35">
                  <c:v>2.8050000000000002</c:v>
                </c:pt>
                <c:pt idx="36">
                  <c:v>2.7866666666666671</c:v>
                </c:pt>
                <c:pt idx="37">
                  <c:v>2.7716666666666661</c:v>
                </c:pt>
                <c:pt idx="38">
                  <c:v>2.7566666666666668</c:v>
                </c:pt>
                <c:pt idx="39">
                  <c:v>2.7166666666666668</c:v>
                </c:pt>
                <c:pt idx="40">
                  <c:v>2.7149999999999999</c:v>
                </c:pt>
                <c:pt idx="41">
                  <c:v>2.7033333333333331</c:v>
                </c:pt>
                <c:pt idx="42">
                  <c:v>2.688333333333333</c:v>
                </c:pt>
                <c:pt idx="43">
                  <c:v>2.6783333333333328</c:v>
                </c:pt>
                <c:pt idx="44">
                  <c:v>2.665</c:v>
                </c:pt>
                <c:pt idx="45">
                  <c:v>2.6466666666666661</c:v>
                </c:pt>
                <c:pt idx="46">
                  <c:v>2.645</c:v>
                </c:pt>
                <c:pt idx="47">
                  <c:v>2.6150000000000002</c:v>
                </c:pt>
                <c:pt idx="48">
                  <c:v>2.5983333333333332</c:v>
                </c:pt>
                <c:pt idx="49">
                  <c:v>2.5933333333333342</c:v>
                </c:pt>
                <c:pt idx="50">
                  <c:v>2.581666666666667</c:v>
                </c:pt>
                <c:pt idx="51">
                  <c:v>2.5566666666666662</c:v>
                </c:pt>
                <c:pt idx="52">
                  <c:v>2.541666666666667</c:v>
                </c:pt>
                <c:pt idx="53">
                  <c:v>2.5216666666666669</c:v>
                </c:pt>
                <c:pt idx="54">
                  <c:v>2.3233333333333341</c:v>
                </c:pt>
                <c:pt idx="55">
                  <c:v>2.111666666666665</c:v>
                </c:pt>
                <c:pt idx="56">
                  <c:v>1.908333333333333</c:v>
                </c:pt>
                <c:pt idx="57">
                  <c:v>1.7350000000000001</c:v>
                </c:pt>
                <c:pt idx="58">
                  <c:v>1.585</c:v>
                </c:pt>
                <c:pt idx="59">
                  <c:v>1.4650000000000001</c:v>
                </c:pt>
                <c:pt idx="60">
                  <c:v>1.3583333333333341</c:v>
                </c:pt>
                <c:pt idx="61">
                  <c:v>1.26</c:v>
                </c:pt>
                <c:pt idx="62">
                  <c:v>1.17</c:v>
                </c:pt>
                <c:pt idx="63">
                  <c:v>1.1083333333333341</c:v>
                </c:pt>
                <c:pt idx="64">
                  <c:v>1.043333333333333</c:v>
                </c:pt>
                <c:pt idx="65">
                  <c:v>0.99</c:v>
                </c:pt>
                <c:pt idx="66">
                  <c:v>0.94333333333333302</c:v>
                </c:pt>
                <c:pt idx="67">
                  <c:v>0.89833333333333298</c:v>
                </c:pt>
                <c:pt idx="68">
                  <c:v>0.86</c:v>
                </c:pt>
                <c:pt idx="69">
                  <c:v>0.82833333333333403</c:v>
                </c:pt>
                <c:pt idx="70">
                  <c:v>0.79500000000000004</c:v>
                </c:pt>
                <c:pt idx="71">
                  <c:v>0.77500000000000002</c:v>
                </c:pt>
                <c:pt idx="72">
                  <c:v>0.74833333333333296</c:v>
                </c:pt>
                <c:pt idx="73">
                  <c:v>0.72499999999999998</c:v>
                </c:pt>
                <c:pt idx="74">
                  <c:v>0.71</c:v>
                </c:pt>
                <c:pt idx="75">
                  <c:v>0.69499999999999995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BE0-4D0A-A924-D8F55A00B1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199360"/>
        <c:axId val="111200896"/>
      </c:scatterChart>
      <c:valAx>
        <c:axId val="111199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/>
        </c:spPr>
        <c:txPr>
          <a:bodyPr/>
          <a:lstStyle/>
          <a:p>
            <a:pPr>
              <a:defRPr lang="hu-HU"/>
            </a:pPr>
            <a:endParaRPr lang="en-US"/>
          </a:p>
        </c:txPr>
        <c:crossAx val="111200896"/>
        <c:crosses val="autoZero"/>
        <c:crossBetween val="midCat"/>
      </c:valAx>
      <c:valAx>
        <c:axId val="1112008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25400"/>
        </c:spPr>
        <c:txPr>
          <a:bodyPr/>
          <a:lstStyle/>
          <a:p>
            <a:pPr>
              <a:defRPr lang="hu-HU"/>
            </a:pPr>
            <a:endParaRPr lang="en-US"/>
          </a:p>
        </c:txPr>
        <c:crossAx val="11119936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lang="hu-HU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14350" y="1789656"/>
            <a:ext cx="5829300" cy="1234889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28700" y="3264588"/>
            <a:ext cx="4800600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5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9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72050" y="230710"/>
            <a:ext cx="1543050" cy="4915552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42900" y="230710"/>
            <a:ext cx="4514850" cy="491555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6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4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1735" y="3702001"/>
            <a:ext cx="5829300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41735" y="2441774"/>
            <a:ext cx="5829300" cy="12602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2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42900" y="1344243"/>
            <a:ext cx="302895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86150" y="1344243"/>
            <a:ext cx="302895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9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1289566"/>
            <a:ext cx="3030141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2900" y="1826996"/>
            <a:ext cx="3030141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83769" y="1289566"/>
            <a:ext cx="3031331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83769" y="1826996"/>
            <a:ext cx="3031331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0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8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5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1" y="229375"/>
            <a:ext cx="2256235" cy="976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1287" y="229375"/>
            <a:ext cx="3833813" cy="49168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42901" y="1205552"/>
            <a:ext cx="2256235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6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4216" y="4032727"/>
            <a:ext cx="4114800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344216" y="514760"/>
            <a:ext cx="4114800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344216" y="4508813"/>
            <a:ext cx="4114800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1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342900" y="230709"/>
            <a:ext cx="6172200" cy="960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1344243"/>
            <a:ext cx="6172200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342900" y="5339629"/>
            <a:ext cx="16002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39EBD-C85C-41DC-8132-1C9DD116DAA8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343150" y="5339629"/>
            <a:ext cx="21717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4914900" y="5339629"/>
            <a:ext cx="16002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AFFF9-7F90-4387-8E0E-81C0657D2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Diagram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637451"/>
              </p:ext>
            </p:extLst>
          </p:nvPr>
        </p:nvGraphicFramePr>
        <p:xfrm>
          <a:off x="1522316" y="13961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zövegdoboz 21"/>
          <p:cNvSpPr txBox="1"/>
          <p:nvPr/>
        </p:nvSpPr>
        <p:spPr>
          <a:xfrm rot="16200000">
            <a:off x="392583" y="2583047"/>
            <a:ext cx="1584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Ratio 490/420</a:t>
            </a:r>
            <a:endParaRPr lang="hu-HU" b="1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2728196" y="416722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Time (sec)</a:t>
            </a:r>
            <a:endParaRPr lang="hu-HU" b="1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759" y="2239242"/>
            <a:ext cx="152888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2204277" y="3040896"/>
            <a:ext cx="831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ts val="2200"/>
              </a:lnSpc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ts val="22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ts val="2200"/>
              </a:lnSpc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ts val="22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ts val="2200"/>
              </a:lnSpc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hu-HU" sz="2000" b="1" dirty="0">
                <a:latin typeface="+mj-lt"/>
                <a:cs typeface="Arial" pitchFamily="34" charset="0"/>
              </a:rPr>
              <a:t>TG</a:t>
            </a:r>
            <a:endParaRPr lang="en-US" altLang="hu-HU" sz="2000" b="1" dirty="0">
              <a:latin typeface="+mj-lt"/>
              <a:cs typeface="Arial" pitchFamily="34" charset="0"/>
            </a:endParaRP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3412273" y="432678"/>
            <a:ext cx="831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ts val="2200"/>
              </a:lnSpc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ts val="22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ts val="2200"/>
              </a:lnSpc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ts val="22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ts val="2200"/>
              </a:lnSpc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ts val="22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000" b="1" dirty="0" smtClean="0">
                <a:latin typeface="+mj-lt"/>
                <a:cs typeface="Arial" pitchFamily="34" charset="0"/>
              </a:rPr>
              <a:t>DTT</a:t>
            </a:r>
            <a:endParaRPr lang="en-US" altLang="hu-HU" sz="2000" b="1" dirty="0">
              <a:latin typeface="+mj-lt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51754" y="899072"/>
            <a:ext cx="152888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33"/>
          <p:cNvSpPr txBox="1"/>
          <p:nvPr/>
        </p:nvSpPr>
        <p:spPr>
          <a:xfrm>
            <a:off x="242220" y="216844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</a:t>
            </a:r>
            <a:r>
              <a:rPr lang="hu-HU" b="1" dirty="0" smtClean="0"/>
              <a:t>S</a:t>
            </a:r>
            <a:r>
              <a:rPr lang="en-US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9494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Egyéni</PresentationFormat>
  <Paragraphs>5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user</dc:creator>
  <cp:lastModifiedBy>user</cp:lastModifiedBy>
  <cp:revision>2</cp:revision>
  <dcterms:created xsi:type="dcterms:W3CDTF">2020-02-04T13:14:38Z</dcterms:created>
  <dcterms:modified xsi:type="dcterms:W3CDTF">2020-02-11T09:11:35Z</dcterms:modified>
</cp:coreProperties>
</file>