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72" d="100"/>
          <a:sy n="72" d="100"/>
        </p:scale>
        <p:origin x="-1224" y="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655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970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9616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3694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220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1695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695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5809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1182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1773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1583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E1296-C395-4437-A09A-F72B9D83A84D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67BB1A-7EA9-473D-9BB9-601539F22D3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913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emf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emf"/><Relationship Id="rId11" Type="http://schemas.openxmlformats.org/officeDocument/2006/relationships/image" Target="../media/image8.png"/><Relationship Id="rId5" Type="http://schemas.openxmlformats.org/officeDocument/2006/relationships/image" Target="../media/image1.png"/><Relationship Id="rId10" Type="http://schemas.openxmlformats.org/officeDocument/2006/relationships/image" Target="../media/image7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uppieren 41"/>
          <p:cNvGrpSpPr/>
          <p:nvPr/>
        </p:nvGrpSpPr>
        <p:grpSpPr>
          <a:xfrm>
            <a:off x="1584176" y="763450"/>
            <a:ext cx="3229762" cy="1825548"/>
            <a:chOff x="456536" y="2135072"/>
            <a:chExt cx="4296575" cy="2428539"/>
          </a:xfrm>
        </p:grpSpPr>
        <p:sp>
          <p:nvSpPr>
            <p:cNvPr id="4" name="TextBox 3"/>
            <p:cNvSpPr txBox="1"/>
            <p:nvPr/>
          </p:nvSpPr>
          <p:spPr>
            <a:xfrm>
              <a:off x="1246987" y="2837195"/>
              <a:ext cx="3376756" cy="3480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100" dirty="0" smtClean="0"/>
                <a:t>0    30   60  120    0    30   60  120    [min]  </a:t>
              </a:r>
              <a:endParaRPr lang="de-CH" sz="1100" dirty="0"/>
            </a:p>
          </p:txBody>
        </p:sp>
        <p:grpSp>
          <p:nvGrpSpPr>
            <p:cNvPr id="34" name="Gruppieren 33"/>
            <p:cNvGrpSpPr/>
            <p:nvPr/>
          </p:nvGrpSpPr>
          <p:grpSpPr>
            <a:xfrm>
              <a:off x="456536" y="2135072"/>
              <a:ext cx="4296575" cy="2428539"/>
              <a:chOff x="450264" y="2135072"/>
              <a:chExt cx="4801674" cy="2579886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134270" y="3168352"/>
                <a:ext cx="3195970" cy="727137"/>
              </a:xfrm>
              <a:prstGeom prst="rect">
                <a:avLst/>
              </a:prstGeom>
            </p:spPr>
          </p:pic>
          <p:graphicFrame>
            <p:nvGraphicFramePr>
              <p:cNvPr id="3" name="Object 2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2944602558"/>
                  </p:ext>
                </p:extLst>
              </p:nvPr>
            </p:nvGraphicFramePr>
            <p:xfrm>
              <a:off x="1136005" y="3895488"/>
              <a:ext cx="3194235" cy="723708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28" name="Image" r:id="rId4" imgW="14196825" imgH="2412698" progId="">
                      <p:embed/>
                    </p:oleObj>
                  </mc:Choice>
                  <mc:Fallback>
                    <p:oleObj name="Image" r:id="rId4" imgW="14196825" imgH="2412698" progId="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5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1136005" y="3895488"/>
                            <a:ext cx="3194235" cy="723708"/>
                          </a:xfrm>
                          <a:prstGeom prst="rect">
                            <a:avLst/>
                          </a:prstGeom>
                          <a:noFill/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6" name="Left Brace 5"/>
              <p:cNvSpPr/>
              <p:nvPr/>
            </p:nvSpPr>
            <p:spPr>
              <a:xfrm rot="5400000">
                <a:off x="1974787" y="2020860"/>
                <a:ext cx="249679" cy="1464469"/>
              </a:xfrm>
              <a:prstGeom prst="leftBrace">
                <a:avLst>
                  <a:gd name="adj1" fmla="val 21795"/>
                  <a:gd name="adj2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7" name="Left Brace 6"/>
              <p:cNvSpPr/>
              <p:nvPr/>
            </p:nvSpPr>
            <p:spPr>
              <a:xfrm rot="5400000">
                <a:off x="3414456" y="2061664"/>
                <a:ext cx="249679" cy="1371194"/>
              </a:xfrm>
              <a:prstGeom prst="leftBrace">
                <a:avLst>
                  <a:gd name="adj1" fmla="val 21795"/>
                  <a:gd name="adj2" fmla="val 50000"/>
                </a:avLst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de-CH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2917387" y="2135072"/>
                <a:ext cx="125136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CH" sz="1200" dirty="0" err="1" smtClean="0"/>
                  <a:t>SubAB</a:t>
                </a:r>
                <a:r>
                  <a:rPr lang="de-CH" sz="1200" dirty="0" smtClean="0"/>
                  <a:t> </a:t>
                </a:r>
                <a:r>
                  <a:rPr lang="de-CH" sz="1200" dirty="0" err="1" smtClean="0"/>
                  <a:t>mut</a:t>
                </a:r>
                <a:endParaRPr lang="de-CH" sz="1200" dirty="0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4471432" y="3481729"/>
                <a:ext cx="5929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1200" dirty="0" err="1" smtClean="0"/>
                  <a:t>BiP</a:t>
                </a:r>
                <a:endParaRPr lang="de-CH" sz="1200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4471432" y="4023802"/>
                <a:ext cx="78050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1200" dirty="0" err="1" smtClean="0"/>
                  <a:t>actin</a:t>
                </a:r>
                <a:endParaRPr lang="de-CH" sz="1200" dirty="0"/>
              </a:p>
            </p:txBody>
          </p:sp>
          <p:cxnSp>
            <p:nvCxnSpPr>
              <p:cNvPr id="13" name="Straight Connector 12"/>
              <p:cNvCxnSpPr/>
              <p:nvPr/>
            </p:nvCxnSpPr>
            <p:spPr>
              <a:xfrm>
                <a:off x="991395" y="3206527"/>
                <a:ext cx="264318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976157" y="3716586"/>
                <a:ext cx="264318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976157" y="4619196"/>
                <a:ext cx="264318" cy="0"/>
              </a:xfrm>
              <a:prstGeom prst="line">
                <a:avLst/>
              </a:prstGeom>
              <a:ln w="19050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450264" y="3018198"/>
                <a:ext cx="652557" cy="3914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1200" dirty="0" smtClean="0"/>
                  <a:t>100</a:t>
                </a:r>
                <a:endParaRPr lang="de-CH" sz="12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604167" y="3526157"/>
                <a:ext cx="5929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1200" dirty="0" smtClean="0"/>
                  <a:t>75</a:t>
                </a:r>
                <a:endParaRPr lang="de-CH" sz="1200" dirty="0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33637" y="4437959"/>
                <a:ext cx="59293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1200" dirty="0" smtClean="0"/>
                  <a:t>37</a:t>
                </a:r>
                <a:endParaRPr lang="de-CH" sz="1200" dirty="0"/>
              </a:p>
            </p:txBody>
          </p:sp>
          <p:sp>
            <p:nvSpPr>
              <p:cNvPr id="31" name="TextBox 30"/>
              <p:cNvSpPr txBox="1"/>
              <p:nvPr/>
            </p:nvSpPr>
            <p:spPr>
              <a:xfrm>
                <a:off x="1429659" y="2177213"/>
                <a:ext cx="133993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CH" sz="1200" dirty="0" err="1" smtClean="0"/>
                  <a:t>SubAB</a:t>
                </a:r>
                <a:endParaRPr lang="de-CH" sz="1200" dirty="0"/>
              </a:p>
            </p:txBody>
          </p:sp>
          <p:cxnSp>
            <p:nvCxnSpPr>
              <p:cNvPr id="12" name="Gerade Verbindung mit Pfeil 11"/>
              <p:cNvCxnSpPr/>
              <p:nvPr/>
            </p:nvCxnSpPr>
            <p:spPr>
              <a:xfrm flipH="1">
                <a:off x="4316344" y="3693290"/>
                <a:ext cx="17374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Gerade Verbindung mit Pfeil 34"/>
              <p:cNvCxnSpPr/>
              <p:nvPr/>
            </p:nvCxnSpPr>
            <p:spPr>
              <a:xfrm flipH="1">
                <a:off x="4316344" y="4257342"/>
                <a:ext cx="17374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3" name="Gruppieren 42"/>
          <p:cNvGrpSpPr/>
          <p:nvPr/>
        </p:nvGrpSpPr>
        <p:grpSpPr>
          <a:xfrm>
            <a:off x="5285561" y="706606"/>
            <a:ext cx="1985013" cy="1919446"/>
            <a:chOff x="5453480" y="1737571"/>
            <a:chExt cx="3604170" cy="3456865"/>
          </a:xfrm>
        </p:grpSpPr>
        <p:grpSp>
          <p:nvGrpSpPr>
            <p:cNvPr id="41" name="Gruppieren 40"/>
            <p:cNvGrpSpPr/>
            <p:nvPr/>
          </p:nvGrpSpPr>
          <p:grpSpPr>
            <a:xfrm>
              <a:off x="5453480" y="1737571"/>
              <a:ext cx="3390926" cy="3456865"/>
              <a:chOff x="5453480" y="1737571"/>
              <a:chExt cx="3390926" cy="3456865"/>
            </a:xfrm>
          </p:grpSpPr>
          <p:sp>
            <p:nvSpPr>
              <p:cNvPr id="8" name="TextBox 7"/>
              <p:cNvSpPr txBox="1"/>
              <p:nvPr/>
            </p:nvSpPr>
            <p:spPr>
              <a:xfrm>
                <a:off x="6252216" y="1737571"/>
                <a:ext cx="94056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CH" sz="1200" dirty="0" err="1" smtClean="0"/>
                  <a:t>control</a:t>
                </a:r>
                <a:endParaRPr lang="de-CH" sz="1200" dirty="0"/>
              </a:p>
            </p:txBody>
          </p:sp>
          <p:grpSp>
            <p:nvGrpSpPr>
              <p:cNvPr id="30" name="Csoportba foglalás 29"/>
              <p:cNvGrpSpPr/>
              <p:nvPr/>
            </p:nvGrpSpPr>
            <p:grpSpPr>
              <a:xfrm>
                <a:off x="6457866" y="2129735"/>
                <a:ext cx="1399487" cy="2959996"/>
                <a:chOff x="5707594" y="2164904"/>
                <a:chExt cx="1399487" cy="2959996"/>
              </a:xfrm>
            </p:grpSpPr>
            <p:pic>
              <p:nvPicPr>
                <p:cNvPr id="21" name="Picture 20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5707594" y="2164904"/>
                  <a:ext cx="1399487" cy="1484730"/>
                </a:xfrm>
                <a:prstGeom prst="rect">
                  <a:avLst/>
                </a:prstGeom>
              </p:spPr>
            </p:pic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707594" y="3640170"/>
                  <a:ext cx="1399487" cy="1484730"/>
                </a:xfrm>
                <a:prstGeom prst="rect">
                  <a:avLst/>
                </a:prstGeom>
              </p:spPr>
            </p:pic>
          </p:grpSp>
          <p:grpSp>
            <p:nvGrpSpPr>
              <p:cNvPr id="19" name="Csoportba foglalás 18"/>
              <p:cNvGrpSpPr/>
              <p:nvPr/>
            </p:nvGrpSpPr>
            <p:grpSpPr>
              <a:xfrm>
                <a:off x="5453480" y="2248327"/>
                <a:ext cx="927913" cy="2946109"/>
                <a:chOff x="4761823" y="2283496"/>
                <a:chExt cx="927913" cy="2946109"/>
              </a:xfrm>
            </p:grpSpPr>
            <p:sp>
              <p:nvSpPr>
                <p:cNvPr id="23" name="TextBox 22"/>
                <p:cNvSpPr txBox="1"/>
                <p:nvPr/>
              </p:nvSpPr>
              <p:spPr>
                <a:xfrm>
                  <a:off x="4761823" y="2283496"/>
                  <a:ext cx="925273" cy="4988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sz="1200" dirty="0" smtClean="0"/>
                    <a:t>100</a:t>
                  </a:r>
                  <a:endParaRPr lang="de-CH" sz="1200" dirty="0"/>
                </a:p>
              </p:txBody>
            </p:sp>
            <p:sp>
              <p:nvSpPr>
                <p:cNvPr id="24" name="TextBox 23"/>
                <p:cNvSpPr txBox="1"/>
                <p:nvPr/>
              </p:nvSpPr>
              <p:spPr>
                <a:xfrm>
                  <a:off x="4913462" y="3036685"/>
                  <a:ext cx="773634" cy="4988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sz="1200" dirty="0" smtClean="0"/>
                    <a:t>75</a:t>
                  </a:r>
                  <a:endParaRPr lang="de-CH" sz="1200" dirty="0"/>
                </a:p>
              </p:txBody>
            </p:sp>
            <p:sp>
              <p:nvSpPr>
                <p:cNvPr id="25" name="TextBox 24"/>
                <p:cNvSpPr txBox="1"/>
                <p:nvPr/>
              </p:nvSpPr>
              <p:spPr>
                <a:xfrm>
                  <a:off x="4999764" y="4730738"/>
                  <a:ext cx="687328" cy="4988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sz="1200" dirty="0" smtClean="0"/>
                    <a:t>37</a:t>
                  </a:r>
                  <a:endParaRPr lang="de-CH" sz="1200" dirty="0"/>
                </a:p>
              </p:txBody>
            </p:sp>
            <p:cxnSp>
              <p:nvCxnSpPr>
                <p:cNvPr id="26" name="Straight Connector 25"/>
                <p:cNvCxnSpPr/>
                <p:nvPr/>
              </p:nvCxnSpPr>
              <p:spPr>
                <a:xfrm>
                  <a:off x="5425418" y="3296890"/>
                  <a:ext cx="264318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Straight Connector 26"/>
                <p:cNvCxnSpPr/>
                <p:nvPr/>
              </p:nvCxnSpPr>
              <p:spPr>
                <a:xfrm>
                  <a:off x="5425418" y="4990949"/>
                  <a:ext cx="264318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Straight Connector 27"/>
                <p:cNvCxnSpPr/>
                <p:nvPr/>
              </p:nvCxnSpPr>
              <p:spPr>
                <a:xfrm>
                  <a:off x="5425418" y="2543700"/>
                  <a:ext cx="264318" cy="0"/>
                </a:xfrm>
                <a:prstGeom prst="line">
                  <a:avLst/>
                </a:prstGeom>
                <a:ln w="19050"/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9" name="TextBox 28"/>
              <p:cNvSpPr txBox="1"/>
              <p:nvPr/>
            </p:nvSpPr>
            <p:spPr>
              <a:xfrm>
                <a:off x="6795004" y="1737571"/>
                <a:ext cx="1369123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e-CH" sz="1200" dirty="0" err="1" smtClean="0"/>
                  <a:t>BiP</a:t>
                </a:r>
                <a:r>
                  <a:rPr lang="de-CH" sz="1200" dirty="0" smtClean="0"/>
                  <a:t> </a:t>
                </a:r>
                <a:r>
                  <a:rPr lang="de-CH" sz="1200" dirty="0" err="1" smtClean="0"/>
                  <a:t>kd</a:t>
                </a:r>
                <a:endParaRPr lang="de-CH" sz="1200" dirty="0"/>
              </a:p>
            </p:txBody>
          </p:sp>
          <p:grpSp>
            <p:nvGrpSpPr>
              <p:cNvPr id="39" name="Csoportba foglalás 38"/>
              <p:cNvGrpSpPr/>
              <p:nvPr/>
            </p:nvGrpSpPr>
            <p:grpSpPr>
              <a:xfrm>
                <a:off x="7951142" y="2965339"/>
                <a:ext cx="893264" cy="498869"/>
                <a:chOff x="7951142" y="3000508"/>
                <a:chExt cx="893264" cy="498869"/>
              </a:xfrm>
            </p:grpSpPr>
            <p:sp>
              <p:nvSpPr>
                <p:cNvPr id="32" name="TextBox 9"/>
                <p:cNvSpPr txBox="1"/>
                <p:nvPr/>
              </p:nvSpPr>
              <p:spPr>
                <a:xfrm>
                  <a:off x="8099157" y="3000508"/>
                  <a:ext cx="745249" cy="49886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de-CH" sz="1200" dirty="0" err="1" smtClean="0"/>
                    <a:t>BiP</a:t>
                  </a:r>
                  <a:endParaRPr lang="de-CH" sz="1200" dirty="0"/>
                </a:p>
              </p:txBody>
            </p:sp>
            <p:cxnSp>
              <p:nvCxnSpPr>
                <p:cNvPr id="36" name="Gerade Verbindung mit Pfeil 35"/>
                <p:cNvCxnSpPr/>
                <p:nvPr/>
              </p:nvCxnSpPr>
              <p:spPr>
                <a:xfrm flipH="1">
                  <a:off x="7951142" y="3215171"/>
                  <a:ext cx="173744" cy="0"/>
                </a:xfrm>
                <a:prstGeom prst="straightConnector1">
                  <a:avLst/>
                </a:prstGeom>
                <a:ln w="381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38" name="Csoportba foglalás 37"/>
            <p:cNvGrpSpPr/>
            <p:nvPr/>
          </p:nvGrpSpPr>
          <p:grpSpPr>
            <a:xfrm>
              <a:off x="7951140" y="4071189"/>
              <a:ext cx="1106510" cy="498868"/>
              <a:chOff x="7965037" y="4106358"/>
              <a:chExt cx="1620578" cy="498868"/>
            </a:xfrm>
          </p:grpSpPr>
          <p:sp>
            <p:nvSpPr>
              <p:cNvPr id="33" name="TextBox 9"/>
              <p:cNvSpPr txBox="1"/>
              <p:nvPr/>
            </p:nvSpPr>
            <p:spPr>
              <a:xfrm>
                <a:off x="8099158" y="4106358"/>
                <a:ext cx="1486457" cy="4988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CH" sz="1200" dirty="0" err="1" smtClean="0"/>
                  <a:t>actin</a:t>
                </a:r>
                <a:endParaRPr lang="de-CH" sz="1200" dirty="0"/>
              </a:p>
            </p:txBody>
          </p:sp>
          <p:cxnSp>
            <p:nvCxnSpPr>
              <p:cNvPr id="37" name="Gerade Verbindung mit Pfeil 36"/>
              <p:cNvCxnSpPr/>
              <p:nvPr/>
            </p:nvCxnSpPr>
            <p:spPr>
              <a:xfrm flipH="1">
                <a:off x="7965037" y="4308144"/>
                <a:ext cx="173744" cy="0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5" name="Textfeld 4"/>
          <p:cNvSpPr txBox="1"/>
          <p:nvPr/>
        </p:nvSpPr>
        <p:spPr>
          <a:xfrm>
            <a:off x="1379209" y="774791"/>
            <a:ext cx="324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A</a:t>
            </a:r>
            <a:endParaRPr lang="de-CH" b="1" dirty="0"/>
          </a:p>
        </p:txBody>
      </p:sp>
      <p:sp>
        <p:nvSpPr>
          <p:cNvPr id="20" name="Textfeld 19"/>
          <p:cNvSpPr txBox="1"/>
          <p:nvPr/>
        </p:nvSpPr>
        <p:spPr>
          <a:xfrm>
            <a:off x="4795290" y="706606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B</a:t>
            </a:r>
            <a:endParaRPr lang="de-CH" b="1" dirty="0"/>
          </a:p>
        </p:txBody>
      </p:sp>
      <p:sp>
        <p:nvSpPr>
          <p:cNvPr id="40" name="TextBox 33"/>
          <p:cNvSpPr txBox="1"/>
          <p:nvPr/>
        </p:nvSpPr>
        <p:spPr>
          <a:xfrm>
            <a:off x="211635" y="91966"/>
            <a:ext cx="1052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Figure </a:t>
            </a:r>
            <a:r>
              <a:rPr lang="hu-HU" b="1" dirty="0" smtClean="0"/>
              <a:t>S</a:t>
            </a:r>
            <a:r>
              <a:rPr lang="de-CH" b="1" dirty="0"/>
              <a:t>4</a:t>
            </a:r>
            <a:endParaRPr lang="en-US" b="1" dirty="0"/>
          </a:p>
        </p:txBody>
      </p:sp>
      <p:pic>
        <p:nvPicPr>
          <p:cNvPr id="44" name="Picture 3"/>
          <p:cNvPicPr>
            <a:picLocks noChangeAspect="1"/>
          </p:cNvPicPr>
          <p:nvPr/>
        </p:nvPicPr>
        <p:blipFill rotWithShape="1">
          <a:blip r:embed="rId8"/>
          <a:srcRect r="18447"/>
          <a:stretch/>
        </p:blipFill>
        <p:spPr>
          <a:xfrm>
            <a:off x="4711516" y="4757906"/>
            <a:ext cx="2422773" cy="1827818"/>
          </a:xfrm>
          <a:prstGeom prst="rect">
            <a:avLst/>
          </a:prstGeom>
        </p:spPr>
      </p:pic>
      <p:pic>
        <p:nvPicPr>
          <p:cNvPr id="45" name="Picture 4"/>
          <p:cNvPicPr>
            <a:picLocks noChangeAspect="1"/>
          </p:cNvPicPr>
          <p:nvPr/>
        </p:nvPicPr>
        <p:blipFill rotWithShape="1">
          <a:blip r:embed="rId9"/>
          <a:srcRect r="18635"/>
          <a:stretch/>
        </p:blipFill>
        <p:spPr>
          <a:xfrm>
            <a:off x="2111733" y="4733448"/>
            <a:ext cx="2417178" cy="1827818"/>
          </a:xfrm>
          <a:prstGeom prst="rect">
            <a:avLst/>
          </a:prstGeom>
        </p:spPr>
      </p:pic>
      <p:pic>
        <p:nvPicPr>
          <p:cNvPr id="52" name="Picture 5"/>
          <p:cNvPicPr>
            <a:picLocks noChangeAspect="1"/>
          </p:cNvPicPr>
          <p:nvPr/>
        </p:nvPicPr>
        <p:blipFill rotWithShape="1">
          <a:blip r:embed="rId10"/>
          <a:srcRect r="18146"/>
          <a:stretch/>
        </p:blipFill>
        <p:spPr>
          <a:xfrm>
            <a:off x="2111428" y="2831087"/>
            <a:ext cx="2431714" cy="1827818"/>
          </a:xfrm>
          <a:prstGeom prst="rect">
            <a:avLst/>
          </a:prstGeom>
        </p:spPr>
      </p:pic>
      <p:pic>
        <p:nvPicPr>
          <p:cNvPr id="53" name="Picture 6"/>
          <p:cNvPicPr>
            <a:picLocks noChangeAspect="1"/>
          </p:cNvPicPr>
          <p:nvPr/>
        </p:nvPicPr>
        <p:blipFill rotWithShape="1">
          <a:blip r:embed="rId11"/>
          <a:srcRect r="17713"/>
          <a:stretch/>
        </p:blipFill>
        <p:spPr>
          <a:xfrm>
            <a:off x="4711516" y="2820225"/>
            <a:ext cx="2444575" cy="1827818"/>
          </a:xfrm>
          <a:prstGeom prst="rect">
            <a:avLst/>
          </a:prstGeom>
        </p:spPr>
      </p:pic>
      <p:sp>
        <p:nvSpPr>
          <p:cNvPr id="60" name="Textfeld 59"/>
          <p:cNvSpPr txBox="1"/>
          <p:nvPr/>
        </p:nvSpPr>
        <p:spPr>
          <a:xfrm>
            <a:off x="1379116" y="2856860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b="1" dirty="0" smtClean="0"/>
              <a:t>C</a:t>
            </a:r>
            <a:endParaRPr lang="de-CH" b="1" dirty="0"/>
          </a:p>
        </p:txBody>
      </p:sp>
      <p:grpSp>
        <p:nvGrpSpPr>
          <p:cNvPr id="64" name="Gruppieren 63"/>
          <p:cNvGrpSpPr/>
          <p:nvPr/>
        </p:nvGrpSpPr>
        <p:grpSpPr>
          <a:xfrm>
            <a:off x="3974315" y="2718785"/>
            <a:ext cx="537489" cy="435138"/>
            <a:chOff x="6659963" y="584852"/>
            <a:chExt cx="831850" cy="673446"/>
          </a:xfrm>
        </p:grpSpPr>
        <p:sp>
          <p:nvSpPr>
            <p:cNvPr id="65" name="TextBox 7"/>
            <p:cNvSpPr txBox="1">
              <a:spLocks noChangeArrowheads="1"/>
            </p:cNvSpPr>
            <p:nvPr/>
          </p:nvSpPr>
          <p:spPr bwMode="auto">
            <a:xfrm>
              <a:off x="6659963" y="584852"/>
              <a:ext cx="831850" cy="4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hu-HU" altLang="hu-HU" sz="1200" b="1" dirty="0" smtClean="0">
                  <a:latin typeface="+mj-lt"/>
                  <a:cs typeface="Arial" pitchFamily="34" charset="0"/>
                </a:rPr>
                <a:t>DTT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66" name="Egyenes összekötő nyíllal 30"/>
            <p:cNvCxnSpPr/>
            <p:nvPr/>
          </p:nvCxnSpPr>
          <p:spPr>
            <a:xfrm flipH="1">
              <a:off x="6883080" y="923406"/>
              <a:ext cx="127893" cy="3348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5" name="Gruppieren 84"/>
          <p:cNvGrpSpPr/>
          <p:nvPr/>
        </p:nvGrpSpPr>
        <p:grpSpPr>
          <a:xfrm>
            <a:off x="6558507" y="2736794"/>
            <a:ext cx="537489" cy="435138"/>
            <a:chOff x="6659963" y="584852"/>
            <a:chExt cx="831850" cy="673446"/>
          </a:xfrm>
        </p:grpSpPr>
        <p:sp>
          <p:nvSpPr>
            <p:cNvPr id="86" name="TextBox 7"/>
            <p:cNvSpPr txBox="1">
              <a:spLocks noChangeArrowheads="1"/>
            </p:cNvSpPr>
            <p:nvPr/>
          </p:nvSpPr>
          <p:spPr bwMode="auto">
            <a:xfrm>
              <a:off x="6659963" y="584852"/>
              <a:ext cx="831850" cy="4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hu-HU" altLang="hu-HU" sz="1200" b="1" dirty="0" smtClean="0">
                  <a:latin typeface="+mj-lt"/>
                  <a:cs typeface="Arial" pitchFamily="34" charset="0"/>
                </a:rPr>
                <a:t>DTT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87" name="Egyenes összekötő nyíllal 30"/>
            <p:cNvCxnSpPr/>
            <p:nvPr/>
          </p:nvCxnSpPr>
          <p:spPr>
            <a:xfrm flipH="1">
              <a:off x="6883080" y="923406"/>
              <a:ext cx="127893" cy="3348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8" name="Gruppieren 87"/>
          <p:cNvGrpSpPr/>
          <p:nvPr/>
        </p:nvGrpSpPr>
        <p:grpSpPr>
          <a:xfrm>
            <a:off x="3950867" y="4701163"/>
            <a:ext cx="537489" cy="435138"/>
            <a:chOff x="6659963" y="584852"/>
            <a:chExt cx="831850" cy="673446"/>
          </a:xfrm>
        </p:grpSpPr>
        <p:sp>
          <p:nvSpPr>
            <p:cNvPr id="89" name="TextBox 7"/>
            <p:cNvSpPr txBox="1">
              <a:spLocks noChangeArrowheads="1"/>
            </p:cNvSpPr>
            <p:nvPr/>
          </p:nvSpPr>
          <p:spPr bwMode="auto">
            <a:xfrm>
              <a:off x="6659963" y="584852"/>
              <a:ext cx="831850" cy="4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hu-HU" altLang="hu-HU" sz="1200" b="1" dirty="0" smtClean="0">
                  <a:latin typeface="+mj-lt"/>
                  <a:cs typeface="Arial" pitchFamily="34" charset="0"/>
                </a:rPr>
                <a:t>DTT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90" name="Egyenes összekötő nyíllal 30"/>
            <p:cNvCxnSpPr/>
            <p:nvPr/>
          </p:nvCxnSpPr>
          <p:spPr>
            <a:xfrm flipH="1">
              <a:off x="6883080" y="923406"/>
              <a:ext cx="127893" cy="3348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uppieren 90"/>
          <p:cNvGrpSpPr/>
          <p:nvPr/>
        </p:nvGrpSpPr>
        <p:grpSpPr>
          <a:xfrm>
            <a:off x="6555752" y="4803462"/>
            <a:ext cx="537489" cy="435138"/>
            <a:chOff x="6659963" y="584852"/>
            <a:chExt cx="831850" cy="673446"/>
          </a:xfrm>
        </p:grpSpPr>
        <p:sp>
          <p:nvSpPr>
            <p:cNvPr id="92" name="TextBox 7"/>
            <p:cNvSpPr txBox="1">
              <a:spLocks noChangeArrowheads="1"/>
            </p:cNvSpPr>
            <p:nvPr/>
          </p:nvSpPr>
          <p:spPr bwMode="auto">
            <a:xfrm>
              <a:off x="6659963" y="584852"/>
              <a:ext cx="831850" cy="428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hu-HU" altLang="hu-HU" sz="1200" b="1" dirty="0" smtClean="0">
                  <a:latin typeface="+mj-lt"/>
                  <a:cs typeface="Arial" pitchFamily="34" charset="0"/>
                </a:rPr>
                <a:t>DTT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93" name="Egyenes összekötő nyíllal 30"/>
            <p:cNvCxnSpPr/>
            <p:nvPr/>
          </p:nvCxnSpPr>
          <p:spPr>
            <a:xfrm flipH="1">
              <a:off x="6883080" y="923406"/>
              <a:ext cx="127893" cy="33489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uppieren 48"/>
          <p:cNvGrpSpPr/>
          <p:nvPr/>
        </p:nvGrpSpPr>
        <p:grpSpPr>
          <a:xfrm>
            <a:off x="2501586" y="3576441"/>
            <a:ext cx="452869" cy="659541"/>
            <a:chOff x="3364459" y="1743055"/>
            <a:chExt cx="997126" cy="1153198"/>
          </a:xfrm>
        </p:grpSpPr>
        <p:sp>
          <p:nvSpPr>
            <p:cNvPr id="50" name="TextBox 7"/>
            <p:cNvSpPr txBox="1">
              <a:spLocks noChangeArrowheads="1"/>
            </p:cNvSpPr>
            <p:nvPr/>
          </p:nvSpPr>
          <p:spPr bwMode="auto">
            <a:xfrm>
              <a:off x="3364459" y="2411924"/>
              <a:ext cx="997126" cy="484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CH" altLang="hu-HU" sz="1200" b="1" dirty="0" err="1" smtClean="0">
                  <a:latin typeface="+mj-lt"/>
                  <a:cs typeface="Arial" pitchFamily="34" charset="0"/>
                </a:rPr>
                <a:t>CsA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51" name="Egyenes összekötő nyíllal 7"/>
            <p:cNvCxnSpPr/>
            <p:nvPr/>
          </p:nvCxnSpPr>
          <p:spPr>
            <a:xfrm flipV="1">
              <a:off x="3835797" y="1743055"/>
              <a:ext cx="0" cy="6778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2" name="Gruppieren 15"/>
          <p:cNvGrpSpPr/>
          <p:nvPr/>
        </p:nvGrpSpPr>
        <p:grpSpPr>
          <a:xfrm>
            <a:off x="3510410" y="3753281"/>
            <a:ext cx="416581" cy="746484"/>
            <a:chOff x="3313302" y="1743055"/>
            <a:chExt cx="1058390" cy="1063506"/>
          </a:xfrm>
        </p:grpSpPr>
        <p:sp>
          <p:nvSpPr>
            <p:cNvPr id="83" name="TextBox 7"/>
            <p:cNvSpPr txBox="1">
              <a:spLocks noChangeArrowheads="1"/>
            </p:cNvSpPr>
            <p:nvPr/>
          </p:nvSpPr>
          <p:spPr bwMode="auto">
            <a:xfrm>
              <a:off x="3313302" y="2411924"/>
              <a:ext cx="1058390" cy="39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hu-HU" altLang="hu-HU" sz="1200" b="1" dirty="0" smtClean="0">
                  <a:latin typeface="+mj-lt"/>
                  <a:cs typeface="Arial" pitchFamily="34" charset="0"/>
                </a:rPr>
                <a:t>Dia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84" name="Egyenes összekötő nyíllal 7"/>
            <p:cNvCxnSpPr/>
            <p:nvPr/>
          </p:nvCxnSpPr>
          <p:spPr>
            <a:xfrm flipV="1">
              <a:off x="3835797" y="1743055"/>
              <a:ext cx="0" cy="6778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4" name="Gruppieren 15"/>
          <p:cNvGrpSpPr/>
          <p:nvPr/>
        </p:nvGrpSpPr>
        <p:grpSpPr>
          <a:xfrm>
            <a:off x="6113402" y="3678909"/>
            <a:ext cx="416581" cy="746484"/>
            <a:chOff x="3313302" y="1743055"/>
            <a:chExt cx="1058390" cy="1063506"/>
          </a:xfrm>
        </p:grpSpPr>
        <p:sp>
          <p:nvSpPr>
            <p:cNvPr id="95" name="TextBox 7"/>
            <p:cNvSpPr txBox="1">
              <a:spLocks noChangeArrowheads="1"/>
            </p:cNvSpPr>
            <p:nvPr/>
          </p:nvSpPr>
          <p:spPr bwMode="auto">
            <a:xfrm>
              <a:off x="3313302" y="2411924"/>
              <a:ext cx="1058390" cy="39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hu-HU" altLang="hu-HU" sz="1200" b="1" dirty="0" smtClean="0">
                  <a:latin typeface="+mj-lt"/>
                  <a:cs typeface="Arial" pitchFamily="34" charset="0"/>
                </a:rPr>
                <a:t>Dia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96" name="Egyenes összekötő nyíllal 7"/>
            <p:cNvCxnSpPr/>
            <p:nvPr/>
          </p:nvCxnSpPr>
          <p:spPr>
            <a:xfrm flipV="1">
              <a:off x="3835797" y="1743055"/>
              <a:ext cx="0" cy="6778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7" name="Gruppieren 15"/>
          <p:cNvGrpSpPr/>
          <p:nvPr/>
        </p:nvGrpSpPr>
        <p:grpSpPr>
          <a:xfrm>
            <a:off x="3529917" y="5565012"/>
            <a:ext cx="416581" cy="746484"/>
            <a:chOff x="3313302" y="1743055"/>
            <a:chExt cx="1058390" cy="1063506"/>
          </a:xfrm>
        </p:grpSpPr>
        <p:sp>
          <p:nvSpPr>
            <p:cNvPr id="98" name="TextBox 7"/>
            <p:cNvSpPr txBox="1">
              <a:spLocks noChangeArrowheads="1"/>
            </p:cNvSpPr>
            <p:nvPr/>
          </p:nvSpPr>
          <p:spPr bwMode="auto">
            <a:xfrm>
              <a:off x="3313302" y="2411924"/>
              <a:ext cx="1058390" cy="39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hu-HU" altLang="hu-HU" sz="1200" b="1" dirty="0" smtClean="0">
                  <a:latin typeface="+mj-lt"/>
                  <a:cs typeface="Arial" pitchFamily="34" charset="0"/>
                </a:rPr>
                <a:t>Dia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99" name="Egyenes összekötő nyíllal 7"/>
            <p:cNvCxnSpPr/>
            <p:nvPr/>
          </p:nvCxnSpPr>
          <p:spPr>
            <a:xfrm flipV="1">
              <a:off x="3835797" y="1743055"/>
              <a:ext cx="0" cy="6778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0" name="Gruppieren 15"/>
          <p:cNvGrpSpPr/>
          <p:nvPr/>
        </p:nvGrpSpPr>
        <p:grpSpPr>
          <a:xfrm>
            <a:off x="6132909" y="5673521"/>
            <a:ext cx="416581" cy="746484"/>
            <a:chOff x="3313302" y="1743055"/>
            <a:chExt cx="1058390" cy="1063506"/>
          </a:xfrm>
        </p:grpSpPr>
        <p:sp>
          <p:nvSpPr>
            <p:cNvPr id="101" name="TextBox 7"/>
            <p:cNvSpPr txBox="1">
              <a:spLocks noChangeArrowheads="1"/>
            </p:cNvSpPr>
            <p:nvPr/>
          </p:nvSpPr>
          <p:spPr bwMode="auto">
            <a:xfrm>
              <a:off x="3313302" y="2411924"/>
              <a:ext cx="1058390" cy="394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hu-HU" altLang="hu-HU" sz="1200" b="1" dirty="0" smtClean="0">
                  <a:latin typeface="+mj-lt"/>
                  <a:cs typeface="Arial" pitchFamily="34" charset="0"/>
                </a:rPr>
                <a:t>Dia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102" name="Egyenes összekötő nyíllal 7"/>
            <p:cNvCxnSpPr/>
            <p:nvPr/>
          </p:nvCxnSpPr>
          <p:spPr>
            <a:xfrm flipV="1">
              <a:off x="3835797" y="1743055"/>
              <a:ext cx="0" cy="6778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3" name="Gruppieren 102"/>
          <p:cNvGrpSpPr/>
          <p:nvPr/>
        </p:nvGrpSpPr>
        <p:grpSpPr>
          <a:xfrm>
            <a:off x="5060687" y="3560592"/>
            <a:ext cx="452869" cy="659541"/>
            <a:chOff x="3364459" y="1743055"/>
            <a:chExt cx="997126" cy="1153198"/>
          </a:xfrm>
        </p:grpSpPr>
        <p:sp>
          <p:nvSpPr>
            <p:cNvPr id="104" name="TextBox 7"/>
            <p:cNvSpPr txBox="1">
              <a:spLocks noChangeArrowheads="1"/>
            </p:cNvSpPr>
            <p:nvPr/>
          </p:nvSpPr>
          <p:spPr bwMode="auto">
            <a:xfrm>
              <a:off x="3364459" y="2411924"/>
              <a:ext cx="997126" cy="484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CH" altLang="hu-HU" sz="1200" b="1" dirty="0" err="1" smtClean="0">
                  <a:latin typeface="+mj-lt"/>
                  <a:cs typeface="Arial" pitchFamily="34" charset="0"/>
                </a:rPr>
                <a:t>CsA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105" name="Egyenes összekötő nyíllal 7"/>
            <p:cNvCxnSpPr/>
            <p:nvPr/>
          </p:nvCxnSpPr>
          <p:spPr>
            <a:xfrm flipV="1">
              <a:off x="3835797" y="1743055"/>
              <a:ext cx="0" cy="6778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6" name="Gruppieren 105"/>
          <p:cNvGrpSpPr/>
          <p:nvPr/>
        </p:nvGrpSpPr>
        <p:grpSpPr>
          <a:xfrm>
            <a:off x="2491832" y="5563738"/>
            <a:ext cx="452869" cy="659541"/>
            <a:chOff x="3364459" y="1743055"/>
            <a:chExt cx="997126" cy="1153198"/>
          </a:xfrm>
        </p:grpSpPr>
        <p:sp>
          <p:nvSpPr>
            <p:cNvPr id="107" name="TextBox 7"/>
            <p:cNvSpPr txBox="1">
              <a:spLocks noChangeArrowheads="1"/>
            </p:cNvSpPr>
            <p:nvPr/>
          </p:nvSpPr>
          <p:spPr bwMode="auto">
            <a:xfrm>
              <a:off x="3364459" y="2411924"/>
              <a:ext cx="997126" cy="484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CH" altLang="hu-HU" sz="1200" b="1" dirty="0" err="1" smtClean="0">
                  <a:latin typeface="+mj-lt"/>
                  <a:cs typeface="Arial" pitchFamily="34" charset="0"/>
                </a:rPr>
                <a:t>CsA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108" name="Egyenes összekötő nyíllal 7"/>
            <p:cNvCxnSpPr/>
            <p:nvPr/>
          </p:nvCxnSpPr>
          <p:spPr>
            <a:xfrm flipV="1">
              <a:off x="3835797" y="1743055"/>
              <a:ext cx="0" cy="6778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9" name="Gruppieren 108"/>
          <p:cNvGrpSpPr/>
          <p:nvPr/>
        </p:nvGrpSpPr>
        <p:grpSpPr>
          <a:xfrm>
            <a:off x="5087509" y="5606410"/>
            <a:ext cx="452869" cy="659541"/>
            <a:chOff x="3364459" y="1743055"/>
            <a:chExt cx="997126" cy="1153198"/>
          </a:xfrm>
        </p:grpSpPr>
        <p:sp>
          <p:nvSpPr>
            <p:cNvPr id="110" name="TextBox 7"/>
            <p:cNvSpPr txBox="1">
              <a:spLocks noChangeArrowheads="1"/>
            </p:cNvSpPr>
            <p:nvPr/>
          </p:nvSpPr>
          <p:spPr bwMode="auto">
            <a:xfrm>
              <a:off x="3364459" y="2411924"/>
              <a:ext cx="997126" cy="484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lnSpc>
                  <a:spcPts val="2200"/>
                </a:lnSpc>
                <a:spcBef>
                  <a:spcPct val="20000"/>
                </a:spcBef>
                <a:buChar char="•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lnSpc>
                  <a:spcPts val="2200"/>
                </a:lnSpc>
                <a:spcBef>
                  <a:spcPct val="20000"/>
                </a:spcBef>
                <a:buChar char="–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lnSpc>
                  <a:spcPts val="2200"/>
                </a:lnSpc>
                <a:spcBef>
                  <a:spcPct val="20000"/>
                </a:spcBef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lnSpc>
                  <a:spcPts val="2200"/>
                </a:lnSpc>
                <a:spcBef>
                  <a:spcPct val="20000"/>
                </a:spcBef>
                <a:spcAft>
                  <a:spcPct val="0"/>
                </a:spcAft>
                <a:buChar char="»"/>
                <a:defRPr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Tx/>
                <a:buNone/>
              </a:pPr>
              <a:r>
                <a:rPr lang="de-CH" altLang="hu-HU" sz="1200" b="1" dirty="0" err="1" smtClean="0">
                  <a:latin typeface="+mj-lt"/>
                  <a:cs typeface="Arial" pitchFamily="34" charset="0"/>
                </a:rPr>
                <a:t>CsA</a:t>
              </a:r>
              <a:endParaRPr lang="en-US" altLang="hu-HU" sz="1200" b="1" dirty="0">
                <a:latin typeface="+mj-lt"/>
                <a:cs typeface="Arial" pitchFamily="34" charset="0"/>
              </a:endParaRPr>
            </a:p>
          </p:txBody>
        </p:sp>
        <p:cxnSp>
          <p:nvCxnSpPr>
            <p:cNvPr id="111" name="Egyenes összekötő nyíllal 7"/>
            <p:cNvCxnSpPr/>
            <p:nvPr/>
          </p:nvCxnSpPr>
          <p:spPr>
            <a:xfrm flipV="1">
              <a:off x="3835797" y="1743055"/>
              <a:ext cx="0" cy="67783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19358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Diavetítés a képernyőre (4:3 oldalarány)</PresentationFormat>
  <Paragraphs>31</Paragraphs>
  <Slides>1</Slides>
  <Notes>0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1</vt:i4>
      </vt:variant>
      <vt:variant>
        <vt:lpstr>Diacímek</vt:lpstr>
      </vt:variant>
      <vt:variant>
        <vt:i4>1</vt:i4>
      </vt:variant>
    </vt:vector>
  </HeadingPairs>
  <TitlesOfParts>
    <vt:vector size="3" baseType="lpstr">
      <vt:lpstr>Office-téma</vt:lpstr>
      <vt:lpstr>Image</vt:lpstr>
      <vt:lpstr>PowerPoint bemutató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user</dc:creator>
  <cp:lastModifiedBy>user</cp:lastModifiedBy>
  <cp:revision>2</cp:revision>
  <dcterms:created xsi:type="dcterms:W3CDTF">2020-02-04T13:17:15Z</dcterms:created>
  <dcterms:modified xsi:type="dcterms:W3CDTF">2020-02-11T09:12:28Z</dcterms:modified>
</cp:coreProperties>
</file>