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5" r:id="rId2"/>
  </p:sldIdLst>
  <p:sldSz cx="7772400" cy="10058400"/>
  <p:notesSz cx="7010400" cy="9296400"/>
  <p:defaultTextStyle>
    <a:defPPr>
      <a:defRPr lang="en-US"/>
    </a:defPPr>
    <a:lvl1pPr marL="0" algn="l" defTabSz="288916" rtl="0" eaLnBrk="1" latinLnBrk="0" hangingPunct="1">
      <a:defRPr sz="569" kern="1200">
        <a:solidFill>
          <a:schemeClr val="tx1"/>
        </a:solidFill>
        <a:latin typeface="+mn-lt"/>
        <a:ea typeface="+mn-ea"/>
        <a:cs typeface="+mn-cs"/>
      </a:defRPr>
    </a:lvl1pPr>
    <a:lvl2pPr marL="144458" algn="l" defTabSz="288916" rtl="0" eaLnBrk="1" latinLnBrk="0" hangingPunct="1">
      <a:defRPr sz="569" kern="1200">
        <a:solidFill>
          <a:schemeClr val="tx1"/>
        </a:solidFill>
        <a:latin typeface="+mn-lt"/>
        <a:ea typeface="+mn-ea"/>
        <a:cs typeface="+mn-cs"/>
      </a:defRPr>
    </a:lvl2pPr>
    <a:lvl3pPr marL="288916" algn="l" defTabSz="288916" rtl="0" eaLnBrk="1" latinLnBrk="0" hangingPunct="1">
      <a:defRPr sz="569" kern="1200">
        <a:solidFill>
          <a:schemeClr val="tx1"/>
        </a:solidFill>
        <a:latin typeface="+mn-lt"/>
        <a:ea typeface="+mn-ea"/>
        <a:cs typeface="+mn-cs"/>
      </a:defRPr>
    </a:lvl3pPr>
    <a:lvl4pPr marL="433374" algn="l" defTabSz="288916" rtl="0" eaLnBrk="1" latinLnBrk="0" hangingPunct="1">
      <a:defRPr sz="569" kern="1200">
        <a:solidFill>
          <a:schemeClr val="tx1"/>
        </a:solidFill>
        <a:latin typeface="+mn-lt"/>
        <a:ea typeface="+mn-ea"/>
        <a:cs typeface="+mn-cs"/>
      </a:defRPr>
    </a:lvl4pPr>
    <a:lvl5pPr marL="577832" algn="l" defTabSz="288916" rtl="0" eaLnBrk="1" latinLnBrk="0" hangingPunct="1">
      <a:defRPr sz="569" kern="1200">
        <a:solidFill>
          <a:schemeClr val="tx1"/>
        </a:solidFill>
        <a:latin typeface="+mn-lt"/>
        <a:ea typeface="+mn-ea"/>
        <a:cs typeface="+mn-cs"/>
      </a:defRPr>
    </a:lvl5pPr>
    <a:lvl6pPr marL="722290" algn="l" defTabSz="288916" rtl="0" eaLnBrk="1" latinLnBrk="0" hangingPunct="1">
      <a:defRPr sz="569" kern="1200">
        <a:solidFill>
          <a:schemeClr val="tx1"/>
        </a:solidFill>
        <a:latin typeface="+mn-lt"/>
        <a:ea typeface="+mn-ea"/>
        <a:cs typeface="+mn-cs"/>
      </a:defRPr>
    </a:lvl6pPr>
    <a:lvl7pPr marL="866748" algn="l" defTabSz="288916" rtl="0" eaLnBrk="1" latinLnBrk="0" hangingPunct="1">
      <a:defRPr sz="569" kern="1200">
        <a:solidFill>
          <a:schemeClr val="tx1"/>
        </a:solidFill>
        <a:latin typeface="+mn-lt"/>
        <a:ea typeface="+mn-ea"/>
        <a:cs typeface="+mn-cs"/>
      </a:defRPr>
    </a:lvl7pPr>
    <a:lvl8pPr marL="1011206" algn="l" defTabSz="288916" rtl="0" eaLnBrk="1" latinLnBrk="0" hangingPunct="1">
      <a:defRPr sz="569" kern="1200">
        <a:solidFill>
          <a:schemeClr val="tx1"/>
        </a:solidFill>
        <a:latin typeface="+mn-lt"/>
        <a:ea typeface="+mn-ea"/>
        <a:cs typeface="+mn-cs"/>
      </a:defRPr>
    </a:lvl8pPr>
    <a:lvl9pPr marL="1155664" algn="l" defTabSz="288916" rtl="0" eaLnBrk="1" latinLnBrk="0" hangingPunct="1">
      <a:defRPr sz="56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userDrawn="1">
          <p15:clr>
            <a:srgbClr val="A4A3A4"/>
          </p15:clr>
        </p15:guide>
        <p15:guide id="2" pos="244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taMF" initials="MMF"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1893"/>
    <a:srgbClr val="A7B8FD"/>
    <a:srgbClr val="0432FF"/>
    <a:srgbClr val="395D8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04" autoAdjust="0"/>
    <p:restoredTop sz="82435" autoAdjust="0"/>
  </p:normalViewPr>
  <p:slideViewPr>
    <p:cSldViewPr>
      <p:cViewPr>
        <p:scale>
          <a:sx n="155" d="100"/>
          <a:sy n="155" d="100"/>
        </p:scale>
        <p:origin x="624" y="-5240"/>
      </p:cViewPr>
      <p:guideLst>
        <p:guide orient="horz" pos="3168"/>
        <p:guide pos="2448"/>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B41BC951-A82A-C049-85C2-A8DAD8E36645}" type="datetimeFigureOut">
              <a:rPr lang="en-US" smtClean="0"/>
              <a:t>9/29/19</a:t>
            </a:fld>
            <a:endParaRPr lang="en-US"/>
          </a:p>
        </p:txBody>
      </p:sp>
      <p:sp>
        <p:nvSpPr>
          <p:cNvPr id="4" name="Slide Image Placeholder 3"/>
          <p:cNvSpPr>
            <a:spLocks noGrp="1" noRot="1" noChangeAspect="1"/>
          </p:cNvSpPr>
          <p:nvPr>
            <p:ph type="sldImg" idx="2"/>
          </p:nvPr>
        </p:nvSpPr>
        <p:spPr>
          <a:xfrm>
            <a:off x="2293938" y="1162050"/>
            <a:ext cx="242252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92F27596-4E3F-8D4E-BC19-B9CA2DA1D314}" type="slidenum">
              <a:rPr lang="en-US" smtClean="0"/>
              <a:t>‹#›</a:t>
            </a:fld>
            <a:endParaRPr lang="en-US"/>
          </a:p>
        </p:txBody>
      </p:sp>
    </p:spTree>
    <p:extLst>
      <p:ext uri="{BB962C8B-B14F-4D97-AF65-F5344CB8AC3E}">
        <p14:creationId xmlns:p14="http://schemas.microsoft.com/office/powerpoint/2010/main" val="3861835764"/>
      </p:ext>
    </p:extLst>
  </p:cSld>
  <p:clrMap bg1="lt1" tx1="dk1" bg2="lt2" tx2="dk2" accent1="accent1" accent2="accent2" accent3="accent3" accent4="accent4" accent5="accent5" accent6="accent6" hlink="hlink" folHlink="folHlink"/>
  <p:notesStyle>
    <a:lvl1pPr marL="0" algn="l" defTabSz="288916" rtl="0" eaLnBrk="1" latinLnBrk="0" hangingPunct="1">
      <a:defRPr sz="379" kern="1200">
        <a:solidFill>
          <a:schemeClr val="tx1"/>
        </a:solidFill>
        <a:latin typeface="+mn-lt"/>
        <a:ea typeface="+mn-ea"/>
        <a:cs typeface="+mn-cs"/>
      </a:defRPr>
    </a:lvl1pPr>
    <a:lvl2pPr marL="144458" algn="l" defTabSz="288916" rtl="0" eaLnBrk="1" latinLnBrk="0" hangingPunct="1">
      <a:defRPr sz="379" kern="1200">
        <a:solidFill>
          <a:schemeClr val="tx1"/>
        </a:solidFill>
        <a:latin typeface="+mn-lt"/>
        <a:ea typeface="+mn-ea"/>
        <a:cs typeface="+mn-cs"/>
      </a:defRPr>
    </a:lvl2pPr>
    <a:lvl3pPr marL="288916" algn="l" defTabSz="288916" rtl="0" eaLnBrk="1" latinLnBrk="0" hangingPunct="1">
      <a:defRPr sz="379" kern="1200">
        <a:solidFill>
          <a:schemeClr val="tx1"/>
        </a:solidFill>
        <a:latin typeface="+mn-lt"/>
        <a:ea typeface="+mn-ea"/>
        <a:cs typeface="+mn-cs"/>
      </a:defRPr>
    </a:lvl3pPr>
    <a:lvl4pPr marL="433374" algn="l" defTabSz="288916" rtl="0" eaLnBrk="1" latinLnBrk="0" hangingPunct="1">
      <a:defRPr sz="379" kern="1200">
        <a:solidFill>
          <a:schemeClr val="tx1"/>
        </a:solidFill>
        <a:latin typeface="+mn-lt"/>
        <a:ea typeface="+mn-ea"/>
        <a:cs typeface="+mn-cs"/>
      </a:defRPr>
    </a:lvl4pPr>
    <a:lvl5pPr marL="577832" algn="l" defTabSz="288916" rtl="0" eaLnBrk="1" latinLnBrk="0" hangingPunct="1">
      <a:defRPr sz="379" kern="1200">
        <a:solidFill>
          <a:schemeClr val="tx1"/>
        </a:solidFill>
        <a:latin typeface="+mn-lt"/>
        <a:ea typeface="+mn-ea"/>
        <a:cs typeface="+mn-cs"/>
      </a:defRPr>
    </a:lvl5pPr>
    <a:lvl6pPr marL="722290" algn="l" defTabSz="288916" rtl="0" eaLnBrk="1" latinLnBrk="0" hangingPunct="1">
      <a:defRPr sz="379" kern="1200">
        <a:solidFill>
          <a:schemeClr val="tx1"/>
        </a:solidFill>
        <a:latin typeface="+mn-lt"/>
        <a:ea typeface="+mn-ea"/>
        <a:cs typeface="+mn-cs"/>
      </a:defRPr>
    </a:lvl6pPr>
    <a:lvl7pPr marL="866748" algn="l" defTabSz="288916" rtl="0" eaLnBrk="1" latinLnBrk="0" hangingPunct="1">
      <a:defRPr sz="379" kern="1200">
        <a:solidFill>
          <a:schemeClr val="tx1"/>
        </a:solidFill>
        <a:latin typeface="+mn-lt"/>
        <a:ea typeface="+mn-ea"/>
        <a:cs typeface="+mn-cs"/>
      </a:defRPr>
    </a:lvl7pPr>
    <a:lvl8pPr marL="1011206" algn="l" defTabSz="288916" rtl="0" eaLnBrk="1" latinLnBrk="0" hangingPunct="1">
      <a:defRPr sz="379" kern="1200">
        <a:solidFill>
          <a:schemeClr val="tx1"/>
        </a:solidFill>
        <a:latin typeface="+mn-lt"/>
        <a:ea typeface="+mn-ea"/>
        <a:cs typeface="+mn-cs"/>
      </a:defRPr>
    </a:lvl8pPr>
    <a:lvl9pPr marL="1155664" algn="l" defTabSz="288916" rtl="0" eaLnBrk="1" latinLnBrk="0" hangingPunct="1">
      <a:defRPr sz="37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93938" y="1162050"/>
            <a:ext cx="2422525" cy="3136900"/>
          </a:xfrm>
        </p:spPr>
      </p:sp>
      <p:sp>
        <p:nvSpPr>
          <p:cNvPr id="3" name="Notes Placeholder 2"/>
          <p:cNvSpPr>
            <a:spLocks noGrp="1"/>
          </p:cNvSpPr>
          <p:nvPr>
            <p:ph type="body" idx="1"/>
          </p:nvPr>
        </p:nvSpPr>
        <p:spPr/>
        <p:txBody>
          <a:bodyPr/>
          <a:lstStyle/>
          <a:p>
            <a:pPr>
              <a:lnSpc>
                <a:spcPct val="200000"/>
              </a:lnSpc>
            </a:pPr>
            <a:r>
              <a:rPr lang="en-US" sz="1050" b="1" dirty="0">
                <a:latin typeface="Arial" panose="020B0604020202020204" pitchFamily="34" charset="0"/>
                <a:cs typeface="Arial" panose="020B0604020202020204" pitchFamily="34" charset="0"/>
              </a:rPr>
              <a:t>Supplementary Figure 1 | Phylogenetic analysis of ISG15 and USP18. (A-B) </a:t>
            </a:r>
            <a:r>
              <a:rPr lang="en-US" sz="1050" dirty="0">
                <a:latin typeface="Arial" panose="020B0604020202020204" pitchFamily="34" charset="0"/>
                <a:cs typeface="Arial" panose="020B0604020202020204" pitchFamily="34" charset="0"/>
              </a:rPr>
              <a:t>Protein sequence alignment of ubiquitin </a:t>
            </a:r>
            <a:r>
              <a:rPr lang="en-US" sz="1050" b="1" dirty="0">
                <a:latin typeface="Arial" panose="020B0604020202020204" pitchFamily="34" charset="0"/>
                <a:cs typeface="Arial" panose="020B0604020202020204" pitchFamily="34" charset="0"/>
              </a:rPr>
              <a:t>(A top)</a:t>
            </a:r>
            <a:r>
              <a:rPr lang="en-US" sz="1050" dirty="0">
                <a:latin typeface="Arial" panose="020B0604020202020204" pitchFamily="34" charset="0"/>
                <a:cs typeface="Arial" panose="020B0604020202020204" pitchFamily="34" charset="0"/>
              </a:rPr>
              <a:t>, SUMO-1 </a:t>
            </a:r>
            <a:r>
              <a:rPr lang="en-US" sz="1050" b="1" dirty="0">
                <a:latin typeface="Arial" panose="020B0604020202020204" pitchFamily="34" charset="0"/>
                <a:cs typeface="Arial" panose="020B0604020202020204" pitchFamily="34" charset="0"/>
              </a:rPr>
              <a:t>(A middle)</a:t>
            </a:r>
            <a:r>
              <a:rPr lang="en-US" sz="1050" dirty="0">
                <a:latin typeface="Arial" panose="020B0604020202020204" pitchFamily="34" charset="0"/>
                <a:cs typeface="Arial" panose="020B0604020202020204" pitchFamily="34" charset="0"/>
              </a:rPr>
              <a:t>, ISG15 </a:t>
            </a:r>
            <a:r>
              <a:rPr lang="en-US" sz="1050" b="1" dirty="0">
                <a:latin typeface="Arial" panose="020B0604020202020204" pitchFamily="34" charset="0"/>
                <a:cs typeface="Arial" panose="020B0604020202020204" pitchFamily="34" charset="0"/>
              </a:rPr>
              <a:t>(A bottom)</a:t>
            </a:r>
            <a:r>
              <a:rPr lang="en-US" sz="1050" dirty="0">
                <a:latin typeface="Arial" panose="020B0604020202020204" pitchFamily="34" charset="0"/>
                <a:cs typeface="Arial" panose="020B0604020202020204" pitchFamily="34" charset="0"/>
              </a:rPr>
              <a:t>, and USP18 </a:t>
            </a:r>
            <a:r>
              <a:rPr lang="en-US" sz="1050" b="1" dirty="0">
                <a:latin typeface="Arial" panose="020B0604020202020204" pitchFamily="34" charset="0"/>
                <a:cs typeface="Arial" panose="020B0604020202020204" pitchFamily="34" charset="0"/>
              </a:rPr>
              <a:t>(B)</a:t>
            </a:r>
            <a:r>
              <a:rPr lang="en-US" sz="1050" dirty="0">
                <a:latin typeface="Arial" panose="020B0604020202020204" pitchFamily="34" charset="0"/>
                <a:cs typeface="Arial" panose="020B0604020202020204" pitchFamily="34" charset="0"/>
              </a:rPr>
              <a:t> of indicated species were performed using MUSCLE (Multiple Sequence Comparison by Log-Expectation). Human was set as the reference sequence and any residue that disagrees with the reference was colored based on the </a:t>
            </a:r>
            <a:r>
              <a:rPr lang="en-US" sz="1050" dirty="0" err="1">
                <a:latin typeface="Arial" panose="020B0604020202020204" pitchFamily="34" charset="0"/>
                <a:cs typeface="Arial" panose="020B0604020202020204" pitchFamily="34" charset="0"/>
              </a:rPr>
              <a:t>RasMol</a:t>
            </a:r>
            <a:r>
              <a:rPr lang="en-US" sz="1050" dirty="0">
                <a:latin typeface="Arial" panose="020B0604020202020204" pitchFamily="34" charset="0"/>
                <a:cs typeface="Arial" panose="020B0604020202020204" pitchFamily="34" charset="0"/>
              </a:rPr>
              <a:t> amino acid color scheme. A graph indicating degree of cross-species amino acid identity for each residue was placed at the top of each alignment, with green, olive, and red indicating 100%, medium, and low identity, respectively. </a:t>
            </a:r>
            <a:r>
              <a:rPr lang="en-US" sz="1050" b="1" dirty="0">
                <a:latin typeface="Arial" panose="020B0604020202020204" pitchFamily="34" charset="0"/>
                <a:cs typeface="Arial" panose="020B0604020202020204" pitchFamily="34" charset="0"/>
              </a:rPr>
              <a:t>(C-D)</a:t>
            </a:r>
            <a:r>
              <a:rPr lang="en-US" sz="1050" dirty="0">
                <a:latin typeface="Arial" panose="020B0604020202020204" pitchFamily="34" charset="0"/>
                <a:cs typeface="Arial" panose="020B0604020202020204" pitchFamily="34" charset="0"/>
              </a:rPr>
              <a:t> 154 </a:t>
            </a:r>
            <a:r>
              <a:rPr lang="en-US" sz="1050" dirty="0" err="1">
                <a:latin typeface="Arial" panose="020B0604020202020204" pitchFamily="34" charset="0"/>
                <a:cs typeface="Arial" panose="020B0604020202020204" pitchFamily="34" charset="0"/>
              </a:rPr>
              <a:t>euteleostomi</a:t>
            </a:r>
            <a:r>
              <a:rPr lang="en-US" sz="1050" dirty="0">
                <a:latin typeface="Arial" panose="020B0604020202020204" pitchFamily="34" charset="0"/>
                <a:cs typeface="Arial" panose="020B0604020202020204" pitchFamily="34" charset="0"/>
              </a:rPr>
              <a:t> ISG15 </a:t>
            </a:r>
            <a:r>
              <a:rPr lang="en-US" sz="1050" b="1" dirty="0">
                <a:latin typeface="Arial" panose="020B0604020202020204" pitchFamily="34" charset="0"/>
                <a:cs typeface="Arial" panose="020B0604020202020204" pitchFamily="34" charset="0"/>
              </a:rPr>
              <a:t>(C)</a:t>
            </a:r>
            <a:r>
              <a:rPr lang="en-US" sz="1050" dirty="0">
                <a:latin typeface="Arial" panose="020B0604020202020204" pitchFamily="34" charset="0"/>
                <a:cs typeface="Arial" panose="020B0604020202020204" pitchFamily="34" charset="0"/>
              </a:rPr>
              <a:t> and USP18 </a:t>
            </a:r>
            <a:r>
              <a:rPr lang="en-US" sz="1050" b="1" dirty="0">
                <a:latin typeface="Arial" panose="020B0604020202020204" pitchFamily="34" charset="0"/>
                <a:cs typeface="Arial" panose="020B0604020202020204" pitchFamily="34" charset="0"/>
              </a:rPr>
              <a:t>(D)</a:t>
            </a:r>
            <a:r>
              <a:rPr lang="en-US" sz="1050" dirty="0">
                <a:latin typeface="Arial" panose="020B0604020202020204" pitchFamily="34" charset="0"/>
                <a:cs typeface="Arial" panose="020B0604020202020204" pitchFamily="34" charset="0"/>
              </a:rPr>
              <a:t> protein sequences were aligned using MUSCLE and the resulting alignment was used as input for constructing the phylogenetic tree of ISG15 and USP18</a:t>
            </a:r>
            <a:r>
              <a:rPr lang="en-US" sz="1050">
                <a:latin typeface="Arial" panose="020B0604020202020204" pitchFamily="34" charset="0"/>
                <a:cs typeface="Arial" panose="020B0604020202020204" pitchFamily="34" charset="0"/>
              </a:rPr>
              <a:t>, respectively. </a:t>
            </a:r>
            <a:r>
              <a:rPr lang="en-US" sz="1050" dirty="0">
                <a:latin typeface="Arial" panose="020B0604020202020204" pitchFamily="34" charset="0"/>
                <a:cs typeface="Arial" panose="020B0604020202020204" pitchFamily="34" charset="0"/>
              </a:rPr>
              <a:t>Species chosen for further functional analysis were marked with red stars, with the representative specie icons (</a:t>
            </a:r>
            <a:r>
              <a:rPr lang="en-US" sz="1050" dirty="0" err="1">
                <a:latin typeface="Arial" panose="020B0604020202020204" pitchFamily="34" charset="0"/>
                <a:cs typeface="Arial" panose="020B0604020202020204" pitchFamily="34" charset="0"/>
              </a:rPr>
              <a:t>phylopic.org</a:t>
            </a:r>
            <a:r>
              <a:rPr lang="en-US" sz="1050" dirty="0">
                <a:latin typeface="Arial" panose="020B0604020202020204" pitchFamily="34" charset="0"/>
                <a:cs typeface="Arial" panose="020B0604020202020204" pitchFamily="34" charset="0"/>
              </a:rPr>
              <a:t>) illustrated on the right. All phylogenetic analysis was performed by </a:t>
            </a:r>
            <a:r>
              <a:rPr lang="en-US" sz="1050" dirty="0" err="1">
                <a:latin typeface="Arial" panose="020B0604020202020204" pitchFamily="34" charset="0"/>
                <a:cs typeface="Arial" panose="020B0604020202020204" pitchFamily="34" charset="0"/>
              </a:rPr>
              <a:t>Geneious</a:t>
            </a:r>
            <a:r>
              <a:rPr lang="en-US" sz="1050" dirty="0">
                <a:latin typeface="Arial" panose="020B0604020202020204" pitchFamily="34" charset="0"/>
                <a:cs typeface="Arial" panose="020B0604020202020204" pitchFamily="34" charset="0"/>
              </a:rPr>
              <a:t>® 11.1.2. </a:t>
            </a:r>
          </a:p>
        </p:txBody>
      </p:sp>
      <p:sp>
        <p:nvSpPr>
          <p:cNvPr id="4" name="Slide Number Placeholder 3"/>
          <p:cNvSpPr>
            <a:spLocks noGrp="1"/>
          </p:cNvSpPr>
          <p:nvPr>
            <p:ph type="sldNum" sz="quarter" idx="5"/>
          </p:nvPr>
        </p:nvSpPr>
        <p:spPr/>
        <p:txBody>
          <a:bodyPr/>
          <a:lstStyle/>
          <a:p>
            <a:fld id="{92F27596-4E3F-8D4E-BC19-B9CA2DA1D314}" type="slidenum">
              <a:rPr lang="en-US" smtClean="0"/>
              <a:t>1</a:t>
            </a:fld>
            <a:endParaRPr lang="en-US"/>
          </a:p>
        </p:txBody>
      </p:sp>
    </p:spTree>
    <p:extLst>
      <p:ext uri="{BB962C8B-B14F-4D97-AF65-F5344CB8AC3E}">
        <p14:creationId xmlns:p14="http://schemas.microsoft.com/office/powerpoint/2010/main" val="3478674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33"/>
            <a:ext cx="6606540" cy="2156037"/>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127423" indent="0" algn="ctr">
              <a:buNone/>
              <a:defRPr>
                <a:solidFill>
                  <a:schemeClr val="tx1">
                    <a:tint val="75000"/>
                  </a:schemeClr>
                </a:solidFill>
              </a:defRPr>
            </a:lvl2pPr>
            <a:lvl3pPr marL="254846" indent="0" algn="ctr">
              <a:buNone/>
              <a:defRPr>
                <a:solidFill>
                  <a:schemeClr val="tx1">
                    <a:tint val="75000"/>
                  </a:schemeClr>
                </a:solidFill>
              </a:defRPr>
            </a:lvl3pPr>
            <a:lvl4pPr marL="382270" indent="0" algn="ctr">
              <a:buNone/>
              <a:defRPr>
                <a:solidFill>
                  <a:schemeClr val="tx1">
                    <a:tint val="75000"/>
                  </a:schemeClr>
                </a:solidFill>
              </a:defRPr>
            </a:lvl4pPr>
            <a:lvl5pPr marL="509693" indent="0" algn="ctr">
              <a:buNone/>
              <a:defRPr>
                <a:solidFill>
                  <a:schemeClr val="tx1">
                    <a:tint val="75000"/>
                  </a:schemeClr>
                </a:solidFill>
              </a:defRPr>
            </a:lvl5pPr>
            <a:lvl6pPr marL="637116" indent="0" algn="ctr">
              <a:buNone/>
              <a:defRPr>
                <a:solidFill>
                  <a:schemeClr val="tx1">
                    <a:tint val="75000"/>
                  </a:schemeClr>
                </a:solidFill>
              </a:defRPr>
            </a:lvl6pPr>
            <a:lvl7pPr marL="764539" indent="0" algn="ctr">
              <a:buNone/>
              <a:defRPr>
                <a:solidFill>
                  <a:schemeClr val="tx1">
                    <a:tint val="75000"/>
                  </a:schemeClr>
                </a:solidFill>
              </a:defRPr>
            </a:lvl7pPr>
            <a:lvl8pPr marL="891963" indent="0" algn="ctr">
              <a:buNone/>
              <a:defRPr>
                <a:solidFill>
                  <a:schemeClr val="tx1">
                    <a:tint val="75000"/>
                  </a:schemeClr>
                </a:solidFill>
              </a:defRPr>
            </a:lvl8pPr>
            <a:lvl9pPr marL="101938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96FAD73-73E6-44A5-811F-6AB2D10B4EE9}" type="datetimeFigureOut">
              <a:rPr lang="en-US" smtClean="0"/>
              <a:t>9/29/19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26990920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6FAD73-73E6-44A5-811F-6AB2D10B4EE9}" type="datetimeFigureOut">
              <a:rPr lang="en-US" smtClean="0"/>
              <a:t>9/29/19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3666029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15"/>
            <a:ext cx="1748790" cy="858223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8620" y="402815"/>
            <a:ext cx="5116830" cy="858223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6FAD73-73E6-44A5-811F-6AB2D10B4EE9}" type="datetimeFigureOut">
              <a:rPr lang="en-US" smtClean="0"/>
              <a:t>9/29/19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2062968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96FAD73-73E6-44A5-811F-6AB2D10B4EE9}" type="datetimeFigureOut">
              <a:rPr lang="en-US" smtClean="0"/>
              <a:t>9/29/19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33514792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6"/>
            <a:ext cx="6606540" cy="1997710"/>
          </a:xfrm>
        </p:spPr>
        <p:txBody>
          <a:bodyPr anchor="t"/>
          <a:lstStyle>
            <a:lvl1pPr algn="l">
              <a:defRPr sz="1115" b="1" cap="all"/>
            </a:lvl1pPr>
          </a:lstStyle>
          <a:p>
            <a:r>
              <a:rPr lang="en-US"/>
              <a:t>Click to edit Master title style</a:t>
            </a:r>
          </a:p>
        </p:txBody>
      </p:sp>
      <p:sp>
        <p:nvSpPr>
          <p:cNvPr id="3" name="Text Placeholder 2"/>
          <p:cNvSpPr>
            <a:spLocks noGrp="1"/>
          </p:cNvSpPr>
          <p:nvPr>
            <p:ph type="body" idx="1"/>
          </p:nvPr>
        </p:nvSpPr>
        <p:spPr>
          <a:xfrm>
            <a:off x="613966" y="4263197"/>
            <a:ext cx="6606540" cy="2200274"/>
          </a:xfrm>
        </p:spPr>
        <p:txBody>
          <a:bodyPr anchor="b"/>
          <a:lstStyle>
            <a:lvl1pPr marL="0" indent="0">
              <a:buNone/>
              <a:defRPr sz="557">
                <a:solidFill>
                  <a:schemeClr val="tx1">
                    <a:tint val="75000"/>
                  </a:schemeClr>
                </a:solidFill>
              </a:defRPr>
            </a:lvl1pPr>
            <a:lvl2pPr marL="127423" indent="0">
              <a:buNone/>
              <a:defRPr sz="502">
                <a:solidFill>
                  <a:schemeClr val="tx1">
                    <a:tint val="75000"/>
                  </a:schemeClr>
                </a:solidFill>
              </a:defRPr>
            </a:lvl2pPr>
            <a:lvl3pPr marL="254846" indent="0">
              <a:buNone/>
              <a:defRPr sz="446">
                <a:solidFill>
                  <a:schemeClr val="tx1">
                    <a:tint val="75000"/>
                  </a:schemeClr>
                </a:solidFill>
              </a:defRPr>
            </a:lvl3pPr>
            <a:lvl4pPr marL="382270" indent="0">
              <a:buNone/>
              <a:defRPr sz="390">
                <a:solidFill>
                  <a:schemeClr val="tx1">
                    <a:tint val="75000"/>
                  </a:schemeClr>
                </a:solidFill>
              </a:defRPr>
            </a:lvl4pPr>
            <a:lvl5pPr marL="509693" indent="0">
              <a:buNone/>
              <a:defRPr sz="390">
                <a:solidFill>
                  <a:schemeClr val="tx1">
                    <a:tint val="75000"/>
                  </a:schemeClr>
                </a:solidFill>
              </a:defRPr>
            </a:lvl5pPr>
            <a:lvl6pPr marL="637116" indent="0">
              <a:buNone/>
              <a:defRPr sz="390">
                <a:solidFill>
                  <a:schemeClr val="tx1">
                    <a:tint val="75000"/>
                  </a:schemeClr>
                </a:solidFill>
              </a:defRPr>
            </a:lvl6pPr>
            <a:lvl7pPr marL="764539" indent="0">
              <a:buNone/>
              <a:defRPr sz="390">
                <a:solidFill>
                  <a:schemeClr val="tx1">
                    <a:tint val="75000"/>
                  </a:schemeClr>
                </a:solidFill>
              </a:defRPr>
            </a:lvl7pPr>
            <a:lvl8pPr marL="891963" indent="0">
              <a:buNone/>
              <a:defRPr sz="390">
                <a:solidFill>
                  <a:schemeClr val="tx1">
                    <a:tint val="75000"/>
                  </a:schemeClr>
                </a:solidFill>
              </a:defRPr>
            </a:lvl8pPr>
            <a:lvl9pPr marL="1019386" indent="0">
              <a:buNone/>
              <a:defRPr sz="39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6FAD73-73E6-44A5-811F-6AB2D10B4EE9}" type="datetimeFigureOut">
              <a:rPr lang="en-US" smtClean="0"/>
              <a:t>9/29/19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1257686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8620" y="2346969"/>
            <a:ext cx="3432810" cy="6638079"/>
          </a:xfrm>
        </p:spPr>
        <p:txBody>
          <a:bodyPr/>
          <a:lstStyle>
            <a:lvl1pPr>
              <a:defRPr sz="780"/>
            </a:lvl1pPr>
            <a:lvl2pPr>
              <a:defRPr sz="669"/>
            </a:lvl2pPr>
            <a:lvl3pPr>
              <a:defRPr sz="557"/>
            </a:lvl3pPr>
            <a:lvl4pPr>
              <a:defRPr sz="502"/>
            </a:lvl4pPr>
            <a:lvl5pPr>
              <a:defRPr sz="502"/>
            </a:lvl5pPr>
            <a:lvl6pPr>
              <a:defRPr sz="502"/>
            </a:lvl6pPr>
            <a:lvl7pPr>
              <a:defRPr sz="502"/>
            </a:lvl7pPr>
            <a:lvl8pPr>
              <a:defRPr sz="502"/>
            </a:lvl8pPr>
            <a:lvl9pPr>
              <a:defRPr sz="50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950970" y="2346969"/>
            <a:ext cx="3432810" cy="6638079"/>
          </a:xfrm>
        </p:spPr>
        <p:txBody>
          <a:bodyPr/>
          <a:lstStyle>
            <a:lvl1pPr>
              <a:defRPr sz="780"/>
            </a:lvl1pPr>
            <a:lvl2pPr>
              <a:defRPr sz="669"/>
            </a:lvl2pPr>
            <a:lvl3pPr>
              <a:defRPr sz="557"/>
            </a:lvl3pPr>
            <a:lvl4pPr>
              <a:defRPr sz="502"/>
            </a:lvl4pPr>
            <a:lvl5pPr>
              <a:defRPr sz="502"/>
            </a:lvl5pPr>
            <a:lvl6pPr>
              <a:defRPr sz="502"/>
            </a:lvl6pPr>
            <a:lvl7pPr>
              <a:defRPr sz="502"/>
            </a:lvl7pPr>
            <a:lvl8pPr>
              <a:defRPr sz="502"/>
            </a:lvl8pPr>
            <a:lvl9pPr>
              <a:defRPr sz="50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96FAD73-73E6-44A5-811F-6AB2D10B4EE9}" type="datetimeFigureOut">
              <a:rPr lang="en-US" smtClean="0"/>
              <a:t>9/29/19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2420310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6" y="2251501"/>
            <a:ext cx="3434160" cy="938317"/>
          </a:xfrm>
        </p:spPr>
        <p:txBody>
          <a:bodyPr anchor="b"/>
          <a:lstStyle>
            <a:lvl1pPr marL="0" indent="0">
              <a:buNone/>
              <a:defRPr sz="669" b="1"/>
            </a:lvl1pPr>
            <a:lvl2pPr marL="127423" indent="0">
              <a:buNone/>
              <a:defRPr sz="557" b="1"/>
            </a:lvl2pPr>
            <a:lvl3pPr marL="254846" indent="0">
              <a:buNone/>
              <a:defRPr sz="502" b="1"/>
            </a:lvl3pPr>
            <a:lvl4pPr marL="382270" indent="0">
              <a:buNone/>
              <a:defRPr sz="446" b="1"/>
            </a:lvl4pPr>
            <a:lvl5pPr marL="509693" indent="0">
              <a:buNone/>
              <a:defRPr sz="446" b="1"/>
            </a:lvl5pPr>
            <a:lvl6pPr marL="637116" indent="0">
              <a:buNone/>
              <a:defRPr sz="446" b="1"/>
            </a:lvl6pPr>
            <a:lvl7pPr marL="764539" indent="0">
              <a:buNone/>
              <a:defRPr sz="446" b="1"/>
            </a:lvl7pPr>
            <a:lvl8pPr marL="891963" indent="0">
              <a:buNone/>
              <a:defRPr sz="446" b="1"/>
            </a:lvl8pPr>
            <a:lvl9pPr marL="1019386" indent="0">
              <a:buNone/>
              <a:defRPr sz="446" b="1"/>
            </a:lvl9pPr>
          </a:lstStyle>
          <a:p>
            <a:pPr lvl="0"/>
            <a:r>
              <a:rPr lang="en-US"/>
              <a:t>Click to edit Master text styles</a:t>
            </a:r>
          </a:p>
        </p:txBody>
      </p:sp>
      <p:sp>
        <p:nvSpPr>
          <p:cNvPr id="4" name="Content Placeholder 3"/>
          <p:cNvSpPr>
            <a:spLocks noGrp="1"/>
          </p:cNvSpPr>
          <p:nvPr>
            <p:ph sz="half" idx="2"/>
          </p:nvPr>
        </p:nvSpPr>
        <p:spPr>
          <a:xfrm>
            <a:off x="388626" y="3189825"/>
            <a:ext cx="3434160" cy="5795223"/>
          </a:xfrm>
        </p:spPr>
        <p:txBody>
          <a:bodyPr/>
          <a:lstStyle>
            <a:lvl1pPr>
              <a:defRPr sz="669"/>
            </a:lvl1pPr>
            <a:lvl2pPr>
              <a:defRPr sz="557"/>
            </a:lvl2pPr>
            <a:lvl3pPr>
              <a:defRPr sz="502"/>
            </a:lvl3pPr>
            <a:lvl4pPr>
              <a:defRPr sz="446"/>
            </a:lvl4pPr>
            <a:lvl5pPr>
              <a:defRPr sz="446"/>
            </a:lvl5pPr>
            <a:lvl6pPr>
              <a:defRPr sz="446"/>
            </a:lvl6pPr>
            <a:lvl7pPr>
              <a:defRPr sz="446"/>
            </a:lvl7pPr>
            <a:lvl8pPr>
              <a:defRPr sz="446"/>
            </a:lvl8pPr>
            <a:lvl9pPr>
              <a:defRPr sz="4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7" y="2251501"/>
            <a:ext cx="3435510" cy="938317"/>
          </a:xfrm>
        </p:spPr>
        <p:txBody>
          <a:bodyPr anchor="b"/>
          <a:lstStyle>
            <a:lvl1pPr marL="0" indent="0">
              <a:buNone/>
              <a:defRPr sz="669" b="1"/>
            </a:lvl1pPr>
            <a:lvl2pPr marL="127423" indent="0">
              <a:buNone/>
              <a:defRPr sz="557" b="1"/>
            </a:lvl2pPr>
            <a:lvl3pPr marL="254846" indent="0">
              <a:buNone/>
              <a:defRPr sz="502" b="1"/>
            </a:lvl3pPr>
            <a:lvl4pPr marL="382270" indent="0">
              <a:buNone/>
              <a:defRPr sz="446" b="1"/>
            </a:lvl4pPr>
            <a:lvl5pPr marL="509693" indent="0">
              <a:buNone/>
              <a:defRPr sz="446" b="1"/>
            </a:lvl5pPr>
            <a:lvl6pPr marL="637116" indent="0">
              <a:buNone/>
              <a:defRPr sz="446" b="1"/>
            </a:lvl6pPr>
            <a:lvl7pPr marL="764539" indent="0">
              <a:buNone/>
              <a:defRPr sz="446" b="1"/>
            </a:lvl7pPr>
            <a:lvl8pPr marL="891963" indent="0">
              <a:buNone/>
              <a:defRPr sz="446" b="1"/>
            </a:lvl8pPr>
            <a:lvl9pPr marL="1019386" indent="0">
              <a:buNone/>
              <a:defRPr sz="446" b="1"/>
            </a:lvl9pPr>
          </a:lstStyle>
          <a:p>
            <a:pPr lvl="0"/>
            <a:r>
              <a:rPr lang="en-US"/>
              <a:t>Click to edit Master text styles</a:t>
            </a:r>
          </a:p>
        </p:txBody>
      </p:sp>
      <p:sp>
        <p:nvSpPr>
          <p:cNvPr id="6" name="Content Placeholder 5"/>
          <p:cNvSpPr>
            <a:spLocks noGrp="1"/>
          </p:cNvSpPr>
          <p:nvPr>
            <p:ph sz="quarter" idx="4"/>
          </p:nvPr>
        </p:nvSpPr>
        <p:spPr>
          <a:xfrm>
            <a:off x="3948277" y="3189825"/>
            <a:ext cx="3435510" cy="5795223"/>
          </a:xfrm>
        </p:spPr>
        <p:txBody>
          <a:bodyPr/>
          <a:lstStyle>
            <a:lvl1pPr>
              <a:defRPr sz="669"/>
            </a:lvl1pPr>
            <a:lvl2pPr>
              <a:defRPr sz="557"/>
            </a:lvl2pPr>
            <a:lvl3pPr>
              <a:defRPr sz="502"/>
            </a:lvl3pPr>
            <a:lvl4pPr>
              <a:defRPr sz="446"/>
            </a:lvl4pPr>
            <a:lvl5pPr>
              <a:defRPr sz="446"/>
            </a:lvl5pPr>
            <a:lvl6pPr>
              <a:defRPr sz="446"/>
            </a:lvl6pPr>
            <a:lvl7pPr>
              <a:defRPr sz="446"/>
            </a:lvl7pPr>
            <a:lvl8pPr>
              <a:defRPr sz="446"/>
            </a:lvl8pPr>
            <a:lvl9pPr>
              <a:defRPr sz="4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96FAD73-73E6-44A5-811F-6AB2D10B4EE9}" type="datetimeFigureOut">
              <a:rPr lang="en-US" smtClean="0"/>
              <a:t>9/29/19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33880221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96FAD73-73E6-44A5-811F-6AB2D10B4EE9}" type="datetimeFigureOut">
              <a:rPr lang="en-US" smtClean="0"/>
              <a:t>9/29/19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434805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6FAD73-73E6-44A5-811F-6AB2D10B4EE9}" type="datetimeFigureOut">
              <a:rPr lang="en-US" smtClean="0"/>
              <a:t>9/29/19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3850760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7" y="400474"/>
            <a:ext cx="2557066" cy="1704340"/>
          </a:xfrm>
        </p:spPr>
        <p:txBody>
          <a:bodyPr anchor="b"/>
          <a:lstStyle>
            <a:lvl1pPr algn="l">
              <a:defRPr sz="557" b="1"/>
            </a:lvl1pPr>
          </a:lstStyle>
          <a:p>
            <a:r>
              <a:rPr lang="en-US"/>
              <a:t>Click to edit Master title style</a:t>
            </a:r>
          </a:p>
        </p:txBody>
      </p:sp>
      <p:sp>
        <p:nvSpPr>
          <p:cNvPr id="3" name="Content Placeholder 2"/>
          <p:cNvSpPr>
            <a:spLocks noGrp="1"/>
          </p:cNvSpPr>
          <p:nvPr>
            <p:ph idx="1"/>
          </p:nvPr>
        </p:nvSpPr>
        <p:spPr>
          <a:xfrm>
            <a:off x="3038796" y="400494"/>
            <a:ext cx="4344988" cy="8584566"/>
          </a:xfrm>
        </p:spPr>
        <p:txBody>
          <a:bodyPr/>
          <a:lstStyle>
            <a:lvl1pPr>
              <a:defRPr sz="892"/>
            </a:lvl1pPr>
            <a:lvl2pPr>
              <a:defRPr sz="780"/>
            </a:lvl2pPr>
            <a:lvl3pPr>
              <a:defRPr sz="669"/>
            </a:lvl3pPr>
            <a:lvl4pPr>
              <a:defRPr sz="557"/>
            </a:lvl4pPr>
            <a:lvl5pPr>
              <a:defRPr sz="557"/>
            </a:lvl5pPr>
            <a:lvl6pPr>
              <a:defRPr sz="557"/>
            </a:lvl6pPr>
            <a:lvl7pPr>
              <a:defRPr sz="557"/>
            </a:lvl7pPr>
            <a:lvl8pPr>
              <a:defRPr sz="557"/>
            </a:lvl8pPr>
            <a:lvl9pPr>
              <a:defRPr sz="55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7" y="2104826"/>
            <a:ext cx="2557066" cy="6880226"/>
          </a:xfrm>
        </p:spPr>
        <p:txBody>
          <a:bodyPr/>
          <a:lstStyle>
            <a:lvl1pPr marL="0" indent="0">
              <a:buNone/>
              <a:defRPr sz="390"/>
            </a:lvl1pPr>
            <a:lvl2pPr marL="127423" indent="0">
              <a:buNone/>
              <a:defRPr sz="334"/>
            </a:lvl2pPr>
            <a:lvl3pPr marL="254846" indent="0">
              <a:buNone/>
              <a:defRPr sz="279"/>
            </a:lvl3pPr>
            <a:lvl4pPr marL="382270" indent="0">
              <a:buNone/>
              <a:defRPr sz="251"/>
            </a:lvl4pPr>
            <a:lvl5pPr marL="509693" indent="0">
              <a:buNone/>
              <a:defRPr sz="251"/>
            </a:lvl5pPr>
            <a:lvl6pPr marL="637116" indent="0">
              <a:buNone/>
              <a:defRPr sz="251"/>
            </a:lvl6pPr>
            <a:lvl7pPr marL="764539" indent="0">
              <a:buNone/>
              <a:defRPr sz="251"/>
            </a:lvl7pPr>
            <a:lvl8pPr marL="891963" indent="0">
              <a:buNone/>
              <a:defRPr sz="251"/>
            </a:lvl8pPr>
            <a:lvl9pPr marL="1019386" indent="0">
              <a:buNone/>
              <a:defRPr sz="251"/>
            </a:lvl9pPr>
          </a:lstStyle>
          <a:p>
            <a:pPr lvl="0"/>
            <a:r>
              <a:rPr lang="en-US"/>
              <a:t>Click to edit Master text styles</a:t>
            </a:r>
          </a:p>
        </p:txBody>
      </p:sp>
      <p:sp>
        <p:nvSpPr>
          <p:cNvPr id="5" name="Date Placeholder 4"/>
          <p:cNvSpPr>
            <a:spLocks noGrp="1"/>
          </p:cNvSpPr>
          <p:nvPr>
            <p:ph type="dt" sz="half" idx="10"/>
          </p:nvPr>
        </p:nvSpPr>
        <p:spPr/>
        <p:txBody>
          <a:bodyPr/>
          <a:lstStyle/>
          <a:p>
            <a:fld id="{A96FAD73-73E6-44A5-811F-6AB2D10B4EE9}" type="datetimeFigureOut">
              <a:rPr lang="en-US" smtClean="0"/>
              <a:t>9/29/19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4176342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901"/>
            <a:ext cx="4663440" cy="831216"/>
          </a:xfrm>
        </p:spPr>
        <p:txBody>
          <a:bodyPr anchor="b"/>
          <a:lstStyle>
            <a:lvl1pPr algn="l">
              <a:defRPr sz="557" b="1"/>
            </a:lvl1pPr>
          </a:lstStyle>
          <a:p>
            <a:r>
              <a:rPr lang="en-US"/>
              <a:t>Click to edit Master title style</a:t>
            </a:r>
          </a:p>
        </p:txBody>
      </p:sp>
      <p:sp>
        <p:nvSpPr>
          <p:cNvPr id="3" name="Picture Placeholder 2"/>
          <p:cNvSpPr>
            <a:spLocks noGrp="1"/>
          </p:cNvSpPr>
          <p:nvPr>
            <p:ph type="pic" idx="1"/>
          </p:nvPr>
        </p:nvSpPr>
        <p:spPr>
          <a:xfrm>
            <a:off x="1523445" y="898737"/>
            <a:ext cx="4663440" cy="6035040"/>
          </a:xfrm>
        </p:spPr>
        <p:txBody>
          <a:bodyPr/>
          <a:lstStyle>
            <a:lvl1pPr marL="0" indent="0">
              <a:buNone/>
              <a:defRPr sz="892"/>
            </a:lvl1pPr>
            <a:lvl2pPr marL="127423" indent="0">
              <a:buNone/>
              <a:defRPr sz="780"/>
            </a:lvl2pPr>
            <a:lvl3pPr marL="254846" indent="0">
              <a:buNone/>
              <a:defRPr sz="669"/>
            </a:lvl3pPr>
            <a:lvl4pPr marL="382270" indent="0">
              <a:buNone/>
              <a:defRPr sz="557"/>
            </a:lvl4pPr>
            <a:lvl5pPr marL="509693" indent="0">
              <a:buNone/>
              <a:defRPr sz="557"/>
            </a:lvl5pPr>
            <a:lvl6pPr marL="637116" indent="0">
              <a:buNone/>
              <a:defRPr sz="557"/>
            </a:lvl6pPr>
            <a:lvl7pPr marL="764539" indent="0">
              <a:buNone/>
              <a:defRPr sz="557"/>
            </a:lvl7pPr>
            <a:lvl8pPr marL="891963" indent="0">
              <a:buNone/>
              <a:defRPr sz="557"/>
            </a:lvl8pPr>
            <a:lvl9pPr marL="1019386" indent="0">
              <a:buNone/>
              <a:defRPr sz="557"/>
            </a:lvl9pPr>
          </a:lstStyle>
          <a:p>
            <a:endParaRPr lang="en-US"/>
          </a:p>
        </p:txBody>
      </p:sp>
      <p:sp>
        <p:nvSpPr>
          <p:cNvPr id="4" name="Text Placeholder 3"/>
          <p:cNvSpPr>
            <a:spLocks noGrp="1"/>
          </p:cNvSpPr>
          <p:nvPr>
            <p:ph type="body" sz="half" idx="2"/>
          </p:nvPr>
        </p:nvSpPr>
        <p:spPr>
          <a:xfrm>
            <a:off x="1523445" y="7872117"/>
            <a:ext cx="4663440" cy="1180464"/>
          </a:xfrm>
        </p:spPr>
        <p:txBody>
          <a:bodyPr/>
          <a:lstStyle>
            <a:lvl1pPr marL="0" indent="0">
              <a:buNone/>
              <a:defRPr sz="390"/>
            </a:lvl1pPr>
            <a:lvl2pPr marL="127423" indent="0">
              <a:buNone/>
              <a:defRPr sz="334"/>
            </a:lvl2pPr>
            <a:lvl3pPr marL="254846" indent="0">
              <a:buNone/>
              <a:defRPr sz="279"/>
            </a:lvl3pPr>
            <a:lvl4pPr marL="382270" indent="0">
              <a:buNone/>
              <a:defRPr sz="251"/>
            </a:lvl4pPr>
            <a:lvl5pPr marL="509693" indent="0">
              <a:buNone/>
              <a:defRPr sz="251"/>
            </a:lvl5pPr>
            <a:lvl6pPr marL="637116" indent="0">
              <a:buNone/>
              <a:defRPr sz="251"/>
            </a:lvl6pPr>
            <a:lvl7pPr marL="764539" indent="0">
              <a:buNone/>
              <a:defRPr sz="251"/>
            </a:lvl7pPr>
            <a:lvl8pPr marL="891963" indent="0">
              <a:buNone/>
              <a:defRPr sz="251"/>
            </a:lvl8pPr>
            <a:lvl9pPr marL="1019386" indent="0">
              <a:buNone/>
              <a:defRPr sz="251"/>
            </a:lvl9pPr>
          </a:lstStyle>
          <a:p>
            <a:pPr lvl="0"/>
            <a:r>
              <a:rPr lang="en-US"/>
              <a:t>Click to edit Master text styles</a:t>
            </a:r>
          </a:p>
        </p:txBody>
      </p:sp>
      <p:sp>
        <p:nvSpPr>
          <p:cNvPr id="5" name="Date Placeholder 4"/>
          <p:cNvSpPr>
            <a:spLocks noGrp="1"/>
          </p:cNvSpPr>
          <p:nvPr>
            <p:ph type="dt" sz="half" idx="10"/>
          </p:nvPr>
        </p:nvSpPr>
        <p:spPr/>
        <p:txBody>
          <a:bodyPr/>
          <a:lstStyle/>
          <a:p>
            <a:fld id="{A96FAD73-73E6-44A5-811F-6AB2D10B4EE9}" type="datetimeFigureOut">
              <a:rPr lang="en-US" smtClean="0"/>
              <a:t>9/29/19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9EEB15-62AD-4BBB-AD22-EB8FA8BD3366}" type="slidenum">
              <a:rPr lang="en-US" smtClean="0"/>
              <a:t>‹#›</a:t>
            </a:fld>
            <a:endParaRPr lang="en-US"/>
          </a:p>
        </p:txBody>
      </p:sp>
    </p:spTree>
    <p:extLst>
      <p:ext uri="{BB962C8B-B14F-4D97-AF65-F5344CB8AC3E}">
        <p14:creationId xmlns:p14="http://schemas.microsoft.com/office/powerpoint/2010/main" val="3986627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3"/>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9"/>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58"/>
            <a:ext cx="1813560" cy="535517"/>
          </a:xfrm>
          <a:prstGeom prst="rect">
            <a:avLst/>
          </a:prstGeom>
        </p:spPr>
        <p:txBody>
          <a:bodyPr vert="horz" lIns="91440" tIns="45720" rIns="91440" bIns="45720" rtlCol="0" anchor="ctr"/>
          <a:lstStyle>
            <a:lvl1pPr algn="l">
              <a:defRPr sz="334">
                <a:solidFill>
                  <a:schemeClr val="tx1">
                    <a:tint val="75000"/>
                  </a:schemeClr>
                </a:solidFill>
              </a:defRPr>
            </a:lvl1pPr>
          </a:lstStyle>
          <a:p>
            <a:fld id="{A96FAD73-73E6-44A5-811F-6AB2D10B4EE9}" type="datetimeFigureOut">
              <a:rPr lang="en-US" smtClean="0"/>
              <a:t>9/29/19</a:t>
            </a:fld>
            <a:endParaRPr lang="en-US"/>
          </a:p>
        </p:txBody>
      </p:sp>
      <p:sp>
        <p:nvSpPr>
          <p:cNvPr id="5" name="Footer Placeholder 4"/>
          <p:cNvSpPr>
            <a:spLocks noGrp="1"/>
          </p:cNvSpPr>
          <p:nvPr>
            <p:ph type="ftr" sz="quarter" idx="3"/>
          </p:nvPr>
        </p:nvSpPr>
        <p:spPr>
          <a:xfrm>
            <a:off x="2655570" y="9322658"/>
            <a:ext cx="2461260" cy="535517"/>
          </a:xfrm>
          <a:prstGeom prst="rect">
            <a:avLst/>
          </a:prstGeom>
        </p:spPr>
        <p:txBody>
          <a:bodyPr vert="horz" lIns="91440" tIns="45720" rIns="91440" bIns="45720" rtlCol="0" anchor="ctr"/>
          <a:lstStyle>
            <a:lvl1pPr algn="ctr">
              <a:defRPr sz="334">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58"/>
            <a:ext cx="1813560" cy="535517"/>
          </a:xfrm>
          <a:prstGeom prst="rect">
            <a:avLst/>
          </a:prstGeom>
        </p:spPr>
        <p:txBody>
          <a:bodyPr vert="horz" lIns="91440" tIns="45720" rIns="91440" bIns="45720" rtlCol="0" anchor="ctr"/>
          <a:lstStyle>
            <a:lvl1pPr algn="r">
              <a:defRPr sz="334">
                <a:solidFill>
                  <a:schemeClr val="tx1">
                    <a:tint val="75000"/>
                  </a:schemeClr>
                </a:solidFill>
              </a:defRPr>
            </a:lvl1pPr>
          </a:lstStyle>
          <a:p>
            <a:fld id="{CE9EEB15-62AD-4BBB-AD22-EB8FA8BD3366}" type="slidenum">
              <a:rPr lang="en-US" smtClean="0"/>
              <a:t>‹#›</a:t>
            </a:fld>
            <a:endParaRPr lang="en-US"/>
          </a:p>
        </p:txBody>
      </p:sp>
    </p:spTree>
    <p:extLst>
      <p:ext uri="{BB962C8B-B14F-4D97-AF65-F5344CB8AC3E}">
        <p14:creationId xmlns:p14="http://schemas.microsoft.com/office/powerpoint/2010/main" val="2934593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4846" rtl="0" eaLnBrk="1" latinLnBrk="0" hangingPunct="1">
        <a:spcBef>
          <a:spcPct val="0"/>
        </a:spcBef>
        <a:buNone/>
        <a:defRPr sz="1226" kern="1200">
          <a:solidFill>
            <a:schemeClr val="tx1"/>
          </a:solidFill>
          <a:latin typeface="+mj-lt"/>
          <a:ea typeface="+mj-ea"/>
          <a:cs typeface="+mj-cs"/>
        </a:defRPr>
      </a:lvl1pPr>
    </p:titleStyle>
    <p:bodyStyle>
      <a:lvl1pPr marL="95568" indent="-95568" algn="l" defTabSz="254846" rtl="0" eaLnBrk="1" latinLnBrk="0" hangingPunct="1">
        <a:spcBef>
          <a:spcPct val="20000"/>
        </a:spcBef>
        <a:buFont typeface="Arial" panose="020B0604020202020204" pitchFamily="34" charset="0"/>
        <a:buChar char="•"/>
        <a:defRPr sz="892" kern="1200">
          <a:solidFill>
            <a:schemeClr val="tx1"/>
          </a:solidFill>
          <a:latin typeface="+mn-lt"/>
          <a:ea typeface="+mn-ea"/>
          <a:cs typeface="+mn-cs"/>
        </a:defRPr>
      </a:lvl1pPr>
      <a:lvl2pPr marL="207063" indent="-79639" algn="l" defTabSz="254846" rtl="0" eaLnBrk="1" latinLnBrk="0" hangingPunct="1">
        <a:spcBef>
          <a:spcPct val="20000"/>
        </a:spcBef>
        <a:buFont typeface="Arial" panose="020B0604020202020204" pitchFamily="34" charset="0"/>
        <a:buChar char="–"/>
        <a:defRPr sz="780" kern="1200">
          <a:solidFill>
            <a:schemeClr val="tx1"/>
          </a:solidFill>
          <a:latin typeface="+mn-lt"/>
          <a:ea typeface="+mn-ea"/>
          <a:cs typeface="+mn-cs"/>
        </a:defRPr>
      </a:lvl2pPr>
      <a:lvl3pPr marL="318558" indent="-63712" algn="l" defTabSz="254846" rtl="0" eaLnBrk="1" latinLnBrk="0" hangingPunct="1">
        <a:spcBef>
          <a:spcPct val="20000"/>
        </a:spcBef>
        <a:buFont typeface="Arial" panose="020B0604020202020204" pitchFamily="34" charset="0"/>
        <a:buChar char="•"/>
        <a:defRPr sz="669" kern="1200">
          <a:solidFill>
            <a:schemeClr val="tx1"/>
          </a:solidFill>
          <a:latin typeface="+mn-lt"/>
          <a:ea typeface="+mn-ea"/>
          <a:cs typeface="+mn-cs"/>
        </a:defRPr>
      </a:lvl3pPr>
      <a:lvl4pPr marL="445981" indent="-63712" algn="l" defTabSz="254846" rtl="0" eaLnBrk="1" latinLnBrk="0" hangingPunct="1">
        <a:spcBef>
          <a:spcPct val="20000"/>
        </a:spcBef>
        <a:buFont typeface="Arial" panose="020B0604020202020204" pitchFamily="34" charset="0"/>
        <a:buChar char="–"/>
        <a:defRPr sz="557" kern="1200">
          <a:solidFill>
            <a:schemeClr val="tx1"/>
          </a:solidFill>
          <a:latin typeface="+mn-lt"/>
          <a:ea typeface="+mn-ea"/>
          <a:cs typeface="+mn-cs"/>
        </a:defRPr>
      </a:lvl4pPr>
      <a:lvl5pPr marL="573405" indent="-63712" algn="l" defTabSz="254846" rtl="0" eaLnBrk="1" latinLnBrk="0" hangingPunct="1">
        <a:spcBef>
          <a:spcPct val="20000"/>
        </a:spcBef>
        <a:buFont typeface="Arial" panose="020B0604020202020204" pitchFamily="34" charset="0"/>
        <a:buChar char="»"/>
        <a:defRPr sz="557" kern="1200">
          <a:solidFill>
            <a:schemeClr val="tx1"/>
          </a:solidFill>
          <a:latin typeface="+mn-lt"/>
          <a:ea typeface="+mn-ea"/>
          <a:cs typeface="+mn-cs"/>
        </a:defRPr>
      </a:lvl5pPr>
      <a:lvl6pPr marL="700828" indent="-63712" algn="l" defTabSz="254846" rtl="0" eaLnBrk="1" latinLnBrk="0" hangingPunct="1">
        <a:spcBef>
          <a:spcPct val="20000"/>
        </a:spcBef>
        <a:buFont typeface="Arial" panose="020B0604020202020204" pitchFamily="34" charset="0"/>
        <a:buChar char="•"/>
        <a:defRPr sz="557" kern="1200">
          <a:solidFill>
            <a:schemeClr val="tx1"/>
          </a:solidFill>
          <a:latin typeface="+mn-lt"/>
          <a:ea typeface="+mn-ea"/>
          <a:cs typeface="+mn-cs"/>
        </a:defRPr>
      </a:lvl6pPr>
      <a:lvl7pPr marL="828251" indent="-63712" algn="l" defTabSz="254846" rtl="0" eaLnBrk="1" latinLnBrk="0" hangingPunct="1">
        <a:spcBef>
          <a:spcPct val="20000"/>
        </a:spcBef>
        <a:buFont typeface="Arial" panose="020B0604020202020204" pitchFamily="34" charset="0"/>
        <a:buChar char="•"/>
        <a:defRPr sz="557" kern="1200">
          <a:solidFill>
            <a:schemeClr val="tx1"/>
          </a:solidFill>
          <a:latin typeface="+mn-lt"/>
          <a:ea typeface="+mn-ea"/>
          <a:cs typeface="+mn-cs"/>
        </a:defRPr>
      </a:lvl7pPr>
      <a:lvl8pPr marL="955674" indent="-63712" algn="l" defTabSz="254846" rtl="0" eaLnBrk="1" latinLnBrk="0" hangingPunct="1">
        <a:spcBef>
          <a:spcPct val="20000"/>
        </a:spcBef>
        <a:buFont typeface="Arial" panose="020B0604020202020204" pitchFamily="34" charset="0"/>
        <a:buChar char="•"/>
        <a:defRPr sz="557" kern="1200">
          <a:solidFill>
            <a:schemeClr val="tx1"/>
          </a:solidFill>
          <a:latin typeface="+mn-lt"/>
          <a:ea typeface="+mn-ea"/>
          <a:cs typeface="+mn-cs"/>
        </a:defRPr>
      </a:lvl8pPr>
      <a:lvl9pPr marL="1083097" indent="-63712" algn="l" defTabSz="254846" rtl="0" eaLnBrk="1" latinLnBrk="0" hangingPunct="1">
        <a:spcBef>
          <a:spcPct val="20000"/>
        </a:spcBef>
        <a:buFont typeface="Arial" panose="020B0604020202020204" pitchFamily="34" charset="0"/>
        <a:buChar char="•"/>
        <a:defRPr sz="557" kern="1200">
          <a:solidFill>
            <a:schemeClr val="tx1"/>
          </a:solidFill>
          <a:latin typeface="+mn-lt"/>
          <a:ea typeface="+mn-ea"/>
          <a:cs typeface="+mn-cs"/>
        </a:defRPr>
      </a:lvl9pPr>
    </p:bodyStyle>
    <p:otherStyle>
      <a:defPPr>
        <a:defRPr lang="en-US"/>
      </a:defPPr>
      <a:lvl1pPr marL="0" algn="l" defTabSz="254846" rtl="0" eaLnBrk="1" latinLnBrk="0" hangingPunct="1">
        <a:defRPr sz="502" kern="1200">
          <a:solidFill>
            <a:schemeClr val="tx1"/>
          </a:solidFill>
          <a:latin typeface="+mn-lt"/>
          <a:ea typeface="+mn-ea"/>
          <a:cs typeface="+mn-cs"/>
        </a:defRPr>
      </a:lvl1pPr>
      <a:lvl2pPr marL="127423" algn="l" defTabSz="254846" rtl="0" eaLnBrk="1" latinLnBrk="0" hangingPunct="1">
        <a:defRPr sz="502" kern="1200">
          <a:solidFill>
            <a:schemeClr val="tx1"/>
          </a:solidFill>
          <a:latin typeface="+mn-lt"/>
          <a:ea typeface="+mn-ea"/>
          <a:cs typeface="+mn-cs"/>
        </a:defRPr>
      </a:lvl2pPr>
      <a:lvl3pPr marL="254846" algn="l" defTabSz="254846" rtl="0" eaLnBrk="1" latinLnBrk="0" hangingPunct="1">
        <a:defRPr sz="502" kern="1200">
          <a:solidFill>
            <a:schemeClr val="tx1"/>
          </a:solidFill>
          <a:latin typeface="+mn-lt"/>
          <a:ea typeface="+mn-ea"/>
          <a:cs typeface="+mn-cs"/>
        </a:defRPr>
      </a:lvl3pPr>
      <a:lvl4pPr marL="382270" algn="l" defTabSz="254846" rtl="0" eaLnBrk="1" latinLnBrk="0" hangingPunct="1">
        <a:defRPr sz="502" kern="1200">
          <a:solidFill>
            <a:schemeClr val="tx1"/>
          </a:solidFill>
          <a:latin typeface="+mn-lt"/>
          <a:ea typeface="+mn-ea"/>
          <a:cs typeface="+mn-cs"/>
        </a:defRPr>
      </a:lvl4pPr>
      <a:lvl5pPr marL="509693" algn="l" defTabSz="254846" rtl="0" eaLnBrk="1" latinLnBrk="0" hangingPunct="1">
        <a:defRPr sz="502" kern="1200">
          <a:solidFill>
            <a:schemeClr val="tx1"/>
          </a:solidFill>
          <a:latin typeface="+mn-lt"/>
          <a:ea typeface="+mn-ea"/>
          <a:cs typeface="+mn-cs"/>
        </a:defRPr>
      </a:lvl5pPr>
      <a:lvl6pPr marL="637116" algn="l" defTabSz="254846" rtl="0" eaLnBrk="1" latinLnBrk="0" hangingPunct="1">
        <a:defRPr sz="502" kern="1200">
          <a:solidFill>
            <a:schemeClr val="tx1"/>
          </a:solidFill>
          <a:latin typeface="+mn-lt"/>
          <a:ea typeface="+mn-ea"/>
          <a:cs typeface="+mn-cs"/>
        </a:defRPr>
      </a:lvl6pPr>
      <a:lvl7pPr marL="764539" algn="l" defTabSz="254846" rtl="0" eaLnBrk="1" latinLnBrk="0" hangingPunct="1">
        <a:defRPr sz="502" kern="1200">
          <a:solidFill>
            <a:schemeClr val="tx1"/>
          </a:solidFill>
          <a:latin typeface="+mn-lt"/>
          <a:ea typeface="+mn-ea"/>
          <a:cs typeface="+mn-cs"/>
        </a:defRPr>
      </a:lvl7pPr>
      <a:lvl8pPr marL="891963" algn="l" defTabSz="254846" rtl="0" eaLnBrk="1" latinLnBrk="0" hangingPunct="1">
        <a:defRPr sz="502" kern="1200">
          <a:solidFill>
            <a:schemeClr val="tx1"/>
          </a:solidFill>
          <a:latin typeface="+mn-lt"/>
          <a:ea typeface="+mn-ea"/>
          <a:cs typeface="+mn-cs"/>
        </a:defRPr>
      </a:lvl8pPr>
      <a:lvl9pPr marL="1019386" algn="l" defTabSz="254846" rtl="0" eaLnBrk="1" latinLnBrk="0" hangingPunct="1">
        <a:defRPr sz="50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0.tiff"/><Relationship Id="rId18" Type="http://schemas.openxmlformats.org/officeDocument/2006/relationships/image" Target="../media/image15.tiff"/><Relationship Id="rId3" Type="http://schemas.openxmlformats.org/officeDocument/2006/relationships/image" Target="../media/image1.png"/><Relationship Id="rId21" Type="http://schemas.openxmlformats.org/officeDocument/2006/relationships/image" Target="../media/image18.png"/><Relationship Id="rId7" Type="http://schemas.openxmlformats.org/officeDocument/2006/relationships/image" Target="../media/image5.png"/><Relationship Id="rId12" Type="http://schemas.microsoft.com/office/2007/relationships/hdphoto" Target="../media/hdphoto1.wdp"/><Relationship Id="rId17" Type="http://schemas.openxmlformats.org/officeDocument/2006/relationships/image" Target="../media/image14.tiff"/><Relationship Id="rId2" Type="http://schemas.openxmlformats.org/officeDocument/2006/relationships/notesSlide" Target="../notesSlides/notesSlide1.xml"/><Relationship Id="rId16" Type="http://schemas.openxmlformats.org/officeDocument/2006/relationships/image" Target="../media/image13.tiff"/><Relationship Id="rId20" Type="http://schemas.openxmlformats.org/officeDocument/2006/relationships/image" Target="../media/image17.tiff"/><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2.tiff"/><Relationship Id="rId23" Type="http://schemas.openxmlformats.org/officeDocument/2006/relationships/image" Target="../media/image20.png"/><Relationship Id="rId10" Type="http://schemas.openxmlformats.org/officeDocument/2006/relationships/image" Target="../media/image8.tiff"/><Relationship Id="rId19" Type="http://schemas.openxmlformats.org/officeDocument/2006/relationships/image" Target="../media/image16.tiff"/><Relationship Id="rId4" Type="http://schemas.openxmlformats.org/officeDocument/2006/relationships/image" Target="../media/image2.png"/><Relationship Id="rId9" Type="http://schemas.openxmlformats.org/officeDocument/2006/relationships/image" Target="../media/image7.svg"/><Relationship Id="rId14" Type="http://schemas.openxmlformats.org/officeDocument/2006/relationships/image" Target="../media/image11.tiff"/><Relationship Id="rId2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Picture 88" descr="A close up of text on a white background&#10;&#10;Description automatically generated">
            <a:extLst>
              <a:ext uri="{FF2B5EF4-FFF2-40B4-BE49-F238E27FC236}">
                <a16:creationId xmlns:a16="http://schemas.microsoft.com/office/drawing/2014/main" id="{C418A0CA-EE79-DF45-80B8-2451FF048D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2908" y="4301462"/>
            <a:ext cx="3171317" cy="3805580"/>
          </a:xfrm>
          <a:prstGeom prst="rect">
            <a:avLst/>
          </a:prstGeom>
        </p:spPr>
      </p:pic>
      <p:sp>
        <p:nvSpPr>
          <p:cNvPr id="18" name="TextBox 17">
            <a:extLst>
              <a:ext uri="{FF2B5EF4-FFF2-40B4-BE49-F238E27FC236}">
                <a16:creationId xmlns:a16="http://schemas.microsoft.com/office/drawing/2014/main" id="{1AB23C2B-1115-5545-B4C6-37C2F4E7B14C}"/>
              </a:ext>
            </a:extLst>
          </p:cNvPr>
          <p:cNvSpPr txBox="1"/>
          <p:nvPr/>
        </p:nvSpPr>
        <p:spPr>
          <a:xfrm>
            <a:off x="-29308" y="76200"/>
            <a:ext cx="292068" cy="220958"/>
          </a:xfrm>
          <a:prstGeom prst="rect">
            <a:avLst/>
          </a:prstGeom>
          <a:noFill/>
        </p:spPr>
        <p:txBody>
          <a:bodyPr wrap="none" rtlCol="0">
            <a:spAutoFit/>
          </a:bodyPr>
          <a:lstStyle/>
          <a:p>
            <a:pPr algn="ctr"/>
            <a:r>
              <a:rPr lang="en-US" sz="836" b="1" dirty="0">
                <a:latin typeface="Arial" panose="020B0604020202020204" pitchFamily="34" charset="0"/>
                <a:cs typeface="Arial" panose="020B0604020202020204" pitchFamily="34" charset="0"/>
              </a:rPr>
              <a:t>A.</a:t>
            </a:r>
          </a:p>
        </p:txBody>
      </p:sp>
      <p:sp>
        <p:nvSpPr>
          <p:cNvPr id="19" name="TextBox 18">
            <a:extLst>
              <a:ext uri="{FF2B5EF4-FFF2-40B4-BE49-F238E27FC236}">
                <a16:creationId xmlns:a16="http://schemas.microsoft.com/office/drawing/2014/main" id="{2C74A69E-9035-C94A-B6A7-CD48C701A7A6}"/>
              </a:ext>
            </a:extLst>
          </p:cNvPr>
          <p:cNvSpPr txBox="1"/>
          <p:nvPr/>
        </p:nvSpPr>
        <p:spPr>
          <a:xfrm>
            <a:off x="-29308" y="4191000"/>
            <a:ext cx="292068" cy="220958"/>
          </a:xfrm>
          <a:prstGeom prst="rect">
            <a:avLst/>
          </a:prstGeom>
          <a:noFill/>
        </p:spPr>
        <p:txBody>
          <a:bodyPr wrap="none" rtlCol="0">
            <a:spAutoFit/>
          </a:bodyPr>
          <a:lstStyle/>
          <a:p>
            <a:pPr algn="ctr"/>
            <a:r>
              <a:rPr lang="en-US" sz="836" b="1" dirty="0">
                <a:latin typeface="Arial" panose="020B0604020202020204" pitchFamily="34" charset="0"/>
                <a:cs typeface="Arial" panose="020B0604020202020204" pitchFamily="34" charset="0"/>
              </a:rPr>
              <a:t>C.</a:t>
            </a:r>
          </a:p>
        </p:txBody>
      </p:sp>
      <p:sp>
        <p:nvSpPr>
          <p:cNvPr id="26" name="TextBox 25">
            <a:extLst>
              <a:ext uri="{FF2B5EF4-FFF2-40B4-BE49-F238E27FC236}">
                <a16:creationId xmlns:a16="http://schemas.microsoft.com/office/drawing/2014/main" id="{23FE39F8-468B-7B45-B655-F22F213F7B1E}"/>
              </a:ext>
            </a:extLst>
          </p:cNvPr>
          <p:cNvSpPr txBox="1"/>
          <p:nvPr/>
        </p:nvSpPr>
        <p:spPr>
          <a:xfrm>
            <a:off x="3994228" y="4191000"/>
            <a:ext cx="292068" cy="220958"/>
          </a:xfrm>
          <a:prstGeom prst="rect">
            <a:avLst/>
          </a:prstGeom>
          <a:noFill/>
        </p:spPr>
        <p:txBody>
          <a:bodyPr wrap="none" rtlCol="0">
            <a:spAutoFit/>
          </a:bodyPr>
          <a:lstStyle/>
          <a:p>
            <a:pPr algn="ctr"/>
            <a:r>
              <a:rPr lang="en-US" sz="836" b="1" dirty="0">
                <a:latin typeface="Arial" panose="020B0604020202020204" pitchFamily="34" charset="0"/>
                <a:cs typeface="Arial" panose="020B0604020202020204" pitchFamily="34" charset="0"/>
              </a:rPr>
              <a:t>D.</a:t>
            </a:r>
          </a:p>
        </p:txBody>
      </p:sp>
      <p:pic>
        <p:nvPicPr>
          <p:cNvPr id="7" name="Picture 6" descr="A close up of a device&#10;&#10;Description automatically generated">
            <a:extLst>
              <a:ext uri="{FF2B5EF4-FFF2-40B4-BE49-F238E27FC236}">
                <a16:creationId xmlns:a16="http://schemas.microsoft.com/office/drawing/2014/main" id="{A77FB14A-1E54-1E40-AAA5-A2F19B6E29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9388" y="1329729"/>
            <a:ext cx="2916744" cy="889958"/>
          </a:xfrm>
          <a:prstGeom prst="rect">
            <a:avLst/>
          </a:prstGeom>
        </p:spPr>
      </p:pic>
      <p:pic>
        <p:nvPicPr>
          <p:cNvPr id="9" name="Picture 8" descr="A close up of a computer&#10;&#10;Description automatically generated">
            <a:extLst>
              <a:ext uri="{FF2B5EF4-FFF2-40B4-BE49-F238E27FC236}">
                <a16:creationId xmlns:a16="http://schemas.microsoft.com/office/drawing/2014/main" id="{1C5C4027-B435-BC46-8924-83A7A36325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1132" y="158831"/>
            <a:ext cx="2916250" cy="1028847"/>
          </a:xfrm>
          <a:prstGeom prst="rect">
            <a:avLst/>
          </a:prstGeom>
        </p:spPr>
      </p:pic>
      <p:pic>
        <p:nvPicPr>
          <p:cNvPr id="8" name="Picture 7">
            <a:extLst>
              <a:ext uri="{FF2B5EF4-FFF2-40B4-BE49-F238E27FC236}">
                <a16:creationId xmlns:a16="http://schemas.microsoft.com/office/drawing/2014/main" id="{E29CC74E-460D-B047-84BD-B0043D692C6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547" y="2339352"/>
            <a:ext cx="2917835" cy="1747788"/>
          </a:xfrm>
          <a:prstGeom prst="rect">
            <a:avLst/>
          </a:prstGeom>
        </p:spPr>
      </p:pic>
      <p:pic>
        <p:nvPicPr>
          <p:cNvPr id="14" name="Picture 13" descr="A close up of text on a white background&#10;&#10;Description automatically generated">
            <a:extLst>
              <a:ext uri="{FF2B5EF4-FFF2-40B4-BE49-F238E27FC236}">
                <a16:creationId xmlns:a16="http://schemas.microsoft.com/office/drawing/2014/main" id="{41BE4A3E-CCFC-DF44-A8C3-65F01FC0B52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4067" y="4334104"/>
            <a:ext cx="2865984" cy="3821312"/>
          </a:xfrm>
          <a:prstGeom prst="rect">
            <a:avLst/>
          </a:prstGeom>
        </p:spPr>
      </p:pic>
      <p:sp>
        <p:nvSpPr>
          <p:cNvPr id="15" name="Rectangle 14">
            <a:extLst>
              <a:ext uri="{FF2B5EF4-FFF2-40B4-BE49-F238E27FC236}">
                <a16:creationId xmlns:a16="http://schemas.microsoft.com/office/drawing/2014/main" id="{9828E3CB-29A7-E94A-AB4D-8F9F79E7CCF1}"/>
              </a:ext>
            </a:extLst>
          </p:cNvPr>
          <p:cNvSpPr/>
          <p:nvPr/>
        </p:nvSpPr>
        <p:spPr>
          <a:xfrm>
            <a:off x="421734" y="4334100"/>
            <a:ext cx="1991899" cy="231490"/>
          </a:xfrm>
          <a:prstGeom prst="rect">
            <a:avLst/>
          </a:prstGeom>
          <a:solidFill>
            <a:schemeClr val="accent3">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16" name="Rectangle 15">
            <a:extLst>
              <a:ext uri="{FF2B5EF4-FFF2-40B4-BE49-F238E27FC236}">
                <a16:creationId xmlns:a16="http://schemas.microsoft.com/office/drawing/2014/main" id="{01A35E64-7DF8-E342-BECD-0648E3BF281C}"/>
              </a:ext>
            </a:extLst>
          </p:cNvPr>
          <p:cNvSpPr/>
          <p:nvPr/>
        </p:nvSpPr>
        <p:spPr>
          <a:xfrm>
            <a:off x="421737" y="4569909"/>
            <a:ext cx="2648314" cy="609475"/>
          </a:xfrm>
          <a:prstGeom prst="rect">
            <a:avLst/>
          </a:prstGeom>
          <a:solidFill>
            <a:schemeClr val="accent5">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20" name="Rectangle 19">
            <a:extLst>
              <a:ext uri="{FF2B5EF4-FFF2-40B4-BE49-F238E27FC236}">
                <a16:creationId xmlns:a16="http://schemas.microsoft.com/office/drawing/2014/main" id="{FEFEA662-DB0E-2D4B-AA22-F1D5E04ABAEB}"/>
              </a:ext>
            </a:extLst>
          </p:cNvPr>
          <p:cNvSpPr/>
          <p:nvPr/>
        </p:nvSpPr>
        <p:spPr>
          <a:xfrm>
            <a:off x="1256139" y="6395435"/>
            <a:ext cx="1414853" cy="613828"/>
          </a:xfrm>
          <a:prstGeom prst="rect">
            <a:avLst/>
          </a:prstGeom>
          <a:solidFill>
            <a:srgbClr val="C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dirty="0"/>
          </a:p>
        </p:txBody>
      </p:sp>
      <p:sp>
        <p:nvSpPr>
          <p:cNvPr id="22" name="Rectangle 21">
            <a:extLst>
              <a:ext uri="{FF2B5EF4-FFF2-40B4-BE49-F238E27FC236}">
                <a16:creationId xmlns:a16="http://schemas.microsoft.com/office/drawing/2014/main" id="{E7517650-0112-434D-B834-AB40292FCA82}"/>
              </a:ext>
            </a:extLst>
          </p:cNvPr>
          <p:cNvSpPr/>
          <p:nvPr/>
        </p:nvSpPr>
        <p:spPr>
          <a:xfrm>
            <a:off x="1274278" y="7639070"/>
            <a:ext cx="1142766" cy="467972"/>
          </a:xfrm>
          <a:prstGeom prst="rect">
            <a:avLst/>
          </a:prstGeom>
          <a:solidFill>
            <a:srgbClr val="FFFC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dirty="0"/>
          </a:p>
        </p:txBody>
      </p:sp>
      <p:sp>
        <p:nvSpPr>
          <p:cNvPr id="23" name="Rectangle 22">
            <a:extLst>
              <a:ext uri="{FF2B5EF4-FFF2-40B4-BE49-F238E27FC236}">
                <a16:creationId xmlns:a16="http://schemas.microsoft.com/office/drawing/2014/main" id="{6F001C69-5FAD-0642-928B-8204DED58E4C}"/>
              </a:ext>
            </a:extLst>
          </p:cNvPr>
          <p:cNvSpPr/>
          <p:nvPr/>
        </p:nvSpPr>
        <p:spPr>
          <a:xfrm>
            <a:off x="1162418" y="5592612"/>
            <a:ext cx="1646853" cy="415368"/>
          </a:xfrm>
          <a:prstGeom prst="rect">
            <a:avLst/>
          </a:prstGeom>
          <a:solidFill>
            <a:srgbClr val="FFC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24" name="Rectangle 23">
            <a:extLst>
              <a:ext uri="{FF2B5EF4-FFF2-40B4-BE49-F238E27FC236}">
                <a16:creationId xmlns:a16="http://schemas.microsoft.com/office/drawing/2014/main" id="{6631C1D4-984B-8E4A-89A9-DCDEE1A9802A}"/>
              </a:ext>
            </a:extLst>
          </p:cNvPr>
          <p:cNvSpPr/>
          <p:nvPr/>
        </p:nvSpPr>
        <p:spPr>
          <a:xfrm>
            <a:off x="1211458" y="6029747"/>
            <a:ext cx="1459533" cy="296031"/>
          </a:xfrm>
          <a:prstGeom prst="rect">
            <a:avLst/>
          </a:prstGeom>
          <a:solidFill>
            <a:schemeClr val="accent4">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25" name="Rectangle 24">
            <a:extLst>
              <a:ext uri="{FF2B5EF4-FFF2-40B4-BE49-F238E27FC236}">
                <a16:creationId xmlns:a16="http://schemas.microsoft.com/office/drawing/2014/main" id="{F18D5E34-F6BD-AA49-BDF1-C7673FCDF51D}"/>
              </a:ext>
            </a:extLst>
          </p:cNvPr>
          <p:cNvSpPr/>
          <p:nvPr/>
        </p:nvSpPr>
        <p:spPr>
          <a:xfrm>
            <a:off x="1219856" y="6325781"/>
            <a:ext cx="1451132" cy="47887"/>
          </a:xfrm>
          <a:prstGeom prst="rect">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28" name="Rectangle 27">
            <a:extLst>
              <a:ext uri="{FF2B5EF4-FFF2-40B4-BE49-F238E27FC236}">
                <a16:creationId xmlns:a16="http://schemas.microsoft.com/office/drawing/2014/main" id="{136A6833-0877-D547-89AE-99CE6E640B0B}"/>
              </a:ext>
            </a:extLst>
          </p:cNvPr>
          <p:cNvSpPr/>
          <p:nvPr/>
        </p:nvSpPr>
        <p:spPr>
          <a:xfrm>
            <a:off x="1334497" y="7372769"/>
            <a:ext cx="1082544" cy="148015"/>
          </a:xfrm>
          <a:prstGeom prst="rect">
            <a:avLst/>
          </a:prstGeom>
          <a:solidFill>
            <a:srgbClr val="0070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solidFill>
                <a:srgbClr val="0070C0"/>
              </a:solidFill>
            </a:endParaRPr>
          </a:p>
        </p:txBody>
      </p:sp>
      <p:sp>
        <p:nvSpPr>
          <p:cNvPr id="29" name="Rectangle 28">
            <a:extLst>
              <a:ext uri="{FF2B5EF4-FFF2-40B4-BE49-F238E27FC236}">
                <a16:creationId xmlns:a16="http://schemas.microsoft.com/office/drawing/2014/main" id="{94572B49-5890-3149-9A2A-D72E4774B702}"/>
              </a:ext>
            </a:extLst>
          </p:cNvPr>
          <p:cNvSpPr/>
          <p:nvPr/>
        </p:nvSpPr>
        <p:spPr>
          <a:xfrm>
            <a:off x="1304388" y="7031030"/>
            <a:ext cx="1112655" cy="341742"/>
          </a:xfrm>
          <a:prstGeom prst="rect">
            <a:avLst/>
          </a:prstGeom>
          <a:solidFill>
            <a:srgbClr val="92D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solidFill>
                <a:srgbClr val="0070C0"/>
              </a:solidFill>
            </a:endParaRPr>
          </a:p>
        </p:txBody>
      </p:sp>
      <p:sp>
        <p:nvSpPr>
          <p:cNvPr id="30" name="Rectangle 29">
            <a:extLst>
              <a:ext uri="{FF2B5EF4-FFF2-40B4-BE49-F238E27FC236}">
                <a16:creationId xmlns:a16="http://schemas.microsoft.com/office/drawing/2014/main" id="{AEC0B043-DE39-3843-829C-5CF019FDA011}"/>
              </a:ext>
            </a:extLst>
          </p:cNvPr>
          <p:cNvSpPr/>
          <p:nvPr/>
        </p:nvSpPr>
        <p:spPr>
          <a:xfrm>
            <a:off x="1319441" y="7538309"/>
            <a:ext cx="1097600" cy="100764"/>
          </a:xfrm>
          <a:prstGeom prst="rect">
            <a:avLst/>
          </a:prstGeom>
          <a:solidFill>
            <a:srgbClr val="9452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solidFill>
                <a:srgbClr val="0070C0"/>
              </a:solidFill>
            </a:endParaRPr>
          </a:p>
        </p:txBody>
      </p:sp>
      <p:sp>
        <p:nvSpPr>
          <p:cNvPr id="31" name="Rectangle 30">
            <a:extLst>
              <a:ext uri="{FF2B5EF4-FFF2-40B4-BE49-F238E27FC236}">
                <a16:creationId xmlns:a16="http://schemas.microsoft.com/office/drawing/2014/main" id="{AFAF7DD6-E1AA-B640-987A-8BFF364EEFF0}"/>
              </a:ext>
            </a:extLst>
          </p:cNvPr>
          <p:cNvSpPr/>
          <p:nvPr/>
        </p:nvSpPr>
        <p:spPr>
          <a:xfrm>
            <a:off x="1456393" y="5179384"/>
            <a:ext cx="1352877" cy="95775"/>
          </a:xfrm>
          <a:prstGeom prst="rect">
            <a:avLst/>
          </a:prstGeom>
          <a:solidFill>
            <a:srgbClr val="FF8AD8">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32" name="Rectangle 31">
            <a:extLst>
              <a:ext uri="{FF2B5EF4-FFF2-40B4-BE49-F238E27FC236}">
                <a16:creationId xmlns:a16="http://schemas.microsoft.com/office/drawing/2014/main" id="{7E3E5859-0217-9943-A740-F567521AF71E}"/>
              </a:ext>
            </a:extLst>
          </p:cNvPr>
          <p:cNvSpPr/>
          <p:nvPr/>
        </p:nvSpPr>
        <p:spPr>
          <a:xfrm>
            <a:off x="1356262" y="5275162"/>
            <a:ext cx="1453005" cy="120968"/>
          </a:xfrm>
          <a:prstGeom prst="rect">
            <a:avLst/>
          </a:prstGeom>
          <a:solidFill>
            <a:srgbClr val="FFC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33" name="Rectangle 32">
            <a:extLst>
              <a:ext uri="{FF2B5EF4-FFF2-40B4-BE49-F238E27FC236}">
                <a16:creationId xmlns:a16="http://schemas.microsoft.com/office/drawing/2014/main" id="{AF9DA999-15D5-4D4C-A0D8-E9B5A452C1EC}"/>
              </a:ext>
            </a:extLst>
          </p:cNvPr>
          <p:cNvSpPr/>
          <p:nvPr/>
        </p:nvSpPr>
        <p:spPr>
          <a:xfrm>
            <a:off x="1135993" y="5395965"/>
            <a:ext cx="1673275" cy="196647"/>
          </a:xfrm>
          <a:prstGeom prst="rect">
            <a:avLst/>
          </a:prstGeom>
          <a:solidFill>
            <a:srgbClr val="009193">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34" name="TextBox 33">
            <a:extLst>
              <a:ext uri="{FF2B5EF4-FFF2-40B4-BE49-F238E27FC236}">
                <a16:creationId xmlns:a16="http://schemas.microsoft.com/office/drawing/2014/main" id="{284EFD9E-7E91-5C41-B265-C8728E43B6F4}"/>
              </a:ext>
            </a:extLst>
          </p:cNvPr>
          <p:cNvSpPr txBox="1"/>
          <p:nvPr/>
        </p:nvSpPr>
        <p:spPr>
          <a:xfrm>
            <a:off x="2356774" y="4354093"/>
            <a:ext cx="457176" cy="180178"/>
          </a:xfrm>
          <a:prstGeom prst="rect">
            <a:avLst/>
          </a:prstGeom>
          <a:noFill/>
        </p:spPr>
        <p:txBody>
          <a:bodyPr wrap="none" rtlCol="0">
            <a:spAutoFit/>
          </a:bodyPr>
          <a:lstStyle/>
          <a:p>
            <a:r>
              <a:rPr lang="en-US" sz="571" b="1" dirty="0">
                <a:solidFill>
                  <a:schemeClr val="accent3">
                    <a:lumMod val="50000"/>
                  </a:schemeClr>
                </a:solidFill>
                <a:cs typeface="Arial" panose="020B0604020202020204" pitchFamily="34" charset="0"/>
              </a:rPr>
              <a:t>REPTILES</a:t>
            </a:r>
          </a:p>
        </p:txBody>
      </p:sp>
      <p:sp>
        <p:nvSpPr>
          <p:cNvPr id="36" name="TextBox 35">
            <a:extLst>
              <a:ext uri="{FF2B5EF4-FFF2-40B4-BE49-F238E27FC236}">
                <a16:creationId xmlns:a16="http://schemas.microsoft.com/office/drawing/2014/main" id="{ABB16824-E2E6-6547-AF10-CD3FDCCFBF55}"/>
              </a:ext>
            </a:extLst>
          </p:cNvPr>
          <p:cNvSpPr txBox="1"/>
          <p:nvPr/>
        </p:nvSpPr>
        <p:spPr>
          <a:xfrm>
            <a:off x="3057140" y="4782235"/>
            <a:ext cx="319318" cy="180178"/>
          </a:xfrm>
          <a:prstGeom prst="rect">
            <a:avLst/>
          </a:prstGeom>
          <a:noFill/>
        </p:spPr>
        <p:txBody>
          <a:bodyPr wrap="none" rtlCol="0">
            <a:spAutoFit/>
          </a:bodyPr>
          <a:lstStyle/>
          <a:p>
            <a:r>
              <a:rPr lang="en-US" sz="571" b="1" dirty="0">
                <a:solidFill>
                  <a:schemeClr val="accent5">
                    <a:lumMod val="75000"/>
                  </a:schemeClr>
                </a:solidFill>
                <a:cs typeface="Arial" panose="020B0604020202020204" pitchFamily="34" charset="0"/>
              </a:rPr>
              <a:t>FISH</a:t>
            </a:r>
          </a:p>
        </p:txBody>
      </p:sp>
      <p:sp>
        <p:nvSpPr>
          <p:cNvPr id="37" name="TextBox 36">
            <a:extLst>
              <a:ext uri="{FF2B5EF4-FFF2-40B4-BE49-F238E27FC236}">
                <a16:creationId xmlns:a16="http://schemas.microsoft.com/office/drawing/2014/main" id="{18C4F3FE-B1BB-0F4D-8092-FA40ABC6D082}"/>
              </a:ext>
            </a:extLst>
          </p:cNvPr>
          <p:cNvSpPr txBox="1"/>
          <p:nvPr/>
        </p:nvSpPr>
        <p:spPr>
          <a:xfrm>
            <a:off x="2773724" y="5141346"/>
            <a:ext cx="551754" cy="180178"/>
          </a:xfrm>
          <a:prstGeom prst="rect">
            <a:avLst/>
          </a:prstGeom>
          <a:noFill/>
        </p:spPr>
        <p:txBody>
          <a:bodyPr wrap="none" rtlCol="0">
            <a:spAutoFit/>
          </a:bodyPr>
          <a:lstStyle/>
          <a:p>
            <a:r>
              <a:rPr lang="en-US" sz="571" b="1" dirty="0">
                <a:solidFill>
                  <a:srgbClr val="942093"/>
                </a:solidFill>
                <a:cs typeface="Arial" panose="020B0604020202020204" pitchFamily="34" charset="0"/>
              </a:rPr>
              <a:t>MARSUPIAL</a:t>
            </a:r>
          </a:p>
        </p:txBody>
      </p:sp>
      <p:sp>
        <p:nvSpPr>
          <p:cNvPr id="38" name="TextBox 37">
            <a:extLst>
              <a:ext uri="{FF2B5EF4-FFF2-40B4-BE49-F238E27FC236}">
                <a16:creationId xmlns:a16="http://schemas.microsoft.com/office/drawing/2014/main" id="{6C128AF6-5982-BB4C-99F7-B9675CFB95F8}"/>
              </a:ext>
            </a:extLst>
          </p:cNvPr>
          <p:cNvSpPr txBox="1"/>
          <p:nvPr/>
        </p:nvSpPr>
        <p:spPr>
          <a:xfrm>
            <a:off x="2778573" y="5243316"/>
            <a:ext cx="478016" cy="180178"/>
          </a:xfrm>
          <a:prstGeom prst="rect">
            <a:avLst/>
          </a:prstGeom>
          <a:noFill/>
        </p:spPr>
        <p:txBody>
          <a:bodyPr wrap="none" rtlCol="0">
            <a:spAutoFit/>
          </a:bodyPr>
          <a:lstStyle/>
          <a:p>
            <a:r>
              <a:rPr lang="en-US" sz="571" b="1" dirty="0">
                <a:solidFill>
                  <a:srgbClr val="FF9300"/>
                </a:solidFill>
                <a:cs typeface="Arial" panose="020B0604020202020204" pitchFamily="34" charset="0"/>
              </a:rPr>
              <a:t>RODENTS</a:t>
            </a:r>
          </a:p>
        </p:txBody>
      </p:sp>
      <p:sp>
        <p:nvSpPr>
          <p:cNvPr id="39" name="TextBox 38">
            <a:extLst>
              <a:ext uri="{FF2B5EF4-FFF2-40B4-BE49-F238E27FC236}">
                <a16:creationId xmlns:a16="http://schemas.microsoft.com/office/drawing/2014/main" id="{66D6A0D3-BBA9-664A-95D7-E784B3D98819}"/>
              </a:ext>
            </a:extLst>
          </p:cNvPr>
          <p:cNvSpPr txBox="1"/>
          <p:nvPr/>
        </p:nvSpPr>
        <p:spPr>
          <a:xfrm>
            <a:off x="2809267" y="5669315"/>
            <a:ext cx="478016" cy="180178"/>
          </a:xfrm>
          <a:prstGeom prst="rect">
            <a:avLst/>
          </a:prstGeom>
          <a:noFill/>
        </p:spPr>
        <p:txBody>
          <a:bodyPr wrap="none" rtlCol="0">
            <a:spAutoFit/>
          </a:bodyPr>
          <a:lstStyle/>
          <a:p>
            <a:r>
              <a:rPr lang="en-US" sz="571" b="1" dirty="0">
                <a:solidFill>
                  <a:srgbClr val="FF9300"/>
                </a:solidFill>
                <a:cs typeface="Arial" panose="020B0604020202020204" pitchFamily="34" charset="0"/>
              </a:rPr>
              <a:t>RODENTS</a:t>
            </a:r>
          </a:p>
        </p:txBody>
      </p:sp>
      <p:sp>
        <p:nvSpPr>
          <p:cNvPr id="40" name="TextBox 39">
            <a:extLst>
              <a:ext uri="{FF2B5EF4-FFF2-40B4-BE49-F238E27FC236}">
                <a16:creationId xmlns:a16="http://schemas.microsoft.com/office/drawing/2014/main" id="{BEB240D1-2793-0248-960A-E513B84C4312}"/>
              </a:ext>
            </a:extLst>
          </p:cNvPr>
          <p:cNvSpPr txBox="1"/>
          <p:nvPr/>
        </p:nvSpPr>
        <p:spPr>
          <a:xfrm>
            <a:off x="2787124" y="5390891"/>
            <a:ext cx="579005" cy="180178"/>
          </a:xfrm>
          <a:prstGeom prst="rect">
            <a:avLst/>
          </a:prstGeom>
          <a:noFill/>
        </p:spPr>
        <p:txBody>
          <a:bodyPr wrap="none" rtlCol="0">
            <a:spAutoFit/>
          </a:bodyPr>
          <a:lstStyle/>
          <a:p>
            <a:r>
              <a:rPr lang="en-US" sz="571" b="1" dirty="0">
                <a:solidFill>
                  <a:schemeClr val="accent5">
                    <a:lumMod val="50000"/>
                  </a:schemeClr>
                </a:solidFill>
                <a:cs typeface="Arial" panose="020B0604020202020204" pitchFamily="34" charset="0"/>
              </a:rPr>
              <a:t>AFROTHERIA</a:t>
            </a:r>
          </a:p>
        </p:txBody>
      </p:sp>
      <p:sp>
        <p:nvSpPr>
          <p:cNvPr id="41" name="TextBox 40">
            <a:extLst>
              <a:ext uri="{FF2B5EF4-FFF2-40B4-BE49-F238E27FC236}">
                <a16:creationId xmlns:a16="http://schemas.microsoft.com/office/drawing/2014/main" id="{F987ABA0-9D7D-AF48-AF68-D4AB7F447739}"/>
              </a:ext>
            </a:extLst>
          </p:cNvPr>
          <p:cNvSpPr txBox="1"/>
          <p:nvPr/>
        </p:nvSpPr>
        <p:spPr>
          <a:xfrm>
            <a:off x="2653993" y="6093182"/>
            <a:ext cx="343364" cy="180178"/>
          </a:xfrm>
          <a:prstGeom prst="rect">
            <a:avLst/>
          </a:prstGeom>
          <a:noFill/>
        </p:spPr>
        <p:txBody>
          <a:bodyPr wrap="none" rtlCol="0">
            <a:spAutoFit/>
          </a:bodyPr>
          <a:lstStyle/>
          <a:p>
            <a:r>
              <a:rPr lang="en-US" sz="571" b="1" dirty="0">
                <a:solidFill>
                  <a:schemeClr val="accent4">
                    <a:lumMod val="50000"/>
                  </a:schemeClr>
                </a:solidFill>
                <a:cs typeface="Arial" panose="020B0604020202020204" pitchFamily="34" charset="0"/>
              </a:rPr>
              <a:t>BATS</a:t>
            </a:r>
          </a:p>
        </p:txBody>
      </p:sp>
      <p:sp>
        <p:nvSpPr>
          <p:cNvPr id="42" name="TextBox 41">
            <a:extLst>
              <a:ext uri="{FF2B5EF4-FFF2-40B4-BE49-F238E27FC236}">
                <a16:creationId xmlns:a16="http://schemas.microsoft.com/office/drawing/2014/main" id="{82CD7BEB-2BDC-3E4D-9BF6-955EA0F66CF1}"/>
              </a:ext>
            </a:extLst>
          </p:cNvPr>
          <p:cNvSpPr txBox="1"/>
          <p:nvPr/>
        </p:nvSpPr>
        <p:spPr>
          <a:xfrm>
            <a:off x="2653223" y="6259044"/>
            <a:ext cx="631904" cy="180178"/>
          </a:xfrm>
          <a:prstGeom prst="rect">
            <a:avLst/>
          </a:prstGeom>
          <a:noFill/>
        </p:spPr>
        <p:txBody>
          <a:bodyPr wrap="none" rtlCol="0">
            <a:spAutoFit/>
          </a:bodyPr>
          <a:lstStyle/>
          <a:p>
            <a:r>
              <a:rPr lang="en-US" sz="571" b="1" dirty="0">
                <a:solidFill>
                  <a:schemeClr val="tx1">
                    <a:lumMod val="75000"/>
                    <a:lumOff val="25000"/>
                  </a:schemeClr>
                </a:solidFill>
                <a:cs typeface="Arial" panose="020B0604020202020204" pitchFamily="34" charset="0"/>
              </a:rPr>
              <a:t>LAGOMORPHS</a:t>
            </a:r>
          </a:p>
        </p:txBody>
      </p:sp>
      <p:sp>
        <p:nvSpPr>
          <p:cNvPr id="43" name="TextBox 42">
            <a:extLst>
              <a:ext uri="{FF2B5EF4-FFF2-40B4-BE49-F238E27FC236}">
                <a16:creationId xmlns:a16="http://schemas.microsoft.com/office/drawing/2014/main" id="{C83EEB1E-56CD-0647-835F-4A13602CE405}"/>
              </a:ext>
            </a:extLst>
          </p:cNvPr>
          <p:cNvSpPr txBox="1"/>
          <p:nvPr/>
        </p:nvSpPr>
        <p:spPr>
          <a:xfrm>
            <a:off x="2658390" y="6587270"/>
            <a:ext cx="500458" cy="180178"/>
          </a:xfrm>
          <a:prstGeom prst="rect">
            <a:avLst/>
          </a:prstGeom>
          <a:noFill/>
        </p:spPr>
        <p:txBody>
          <a:bodyPr wrap="none" rtlCol="0">
            <a:spAutoFit/>
          </a:bodyPr>
          <a:lstStyle/>
          <a:p>
            <a:r>
              <a:rPr lang="en-US" sz="571" b="1" dirty="0">
                <a:solidFill>
                  <a:srgbClr val="B70001"/>
                </a:solidFill>
                <a:cs typeface="Arial" panose="020B0604020202020204" pitchFamily="34" charset="0"/>
              </a:rPr>
              <a:t>PRIMATES</a:t>
            </a:r>
          </a:p>
        </p:txBody>
      </p:sp>
      <p:sp>
        <p:nvSpPr>
          <p:cNvPr id="44" name="TextBox 43">
            <a:extLst>
              <a:ext uri="{FF2B5EF4-FFF2-40B4-BE49-F238E27FC236}">
                <a16:creationId xmlns:a16="http://schemas.microsoft.com/office/drawing/2014/main" id="{2E0B711F-0A3D-FE4A-84D6-128366F4FA2A}"/>
              </a:ext>
            </a:extLst>
          </p:cNvPr>
          <p:cNvSpPr txBox="1"/>
          <p:nvPr/>
        </p:nvSpPr>
        <p:spPr>
          <a:xfrm>
            <a:off x="2413633" y="7110503"/>
            <a:ext cx="926857" cy="180178"/>
          </a:xfrm>
          <a:prstGeom prst="rect">
            <a:avLst/>
          </a:prstGeom>
          <a:noFill/>
        </p:spPr>
        <p:txBody>
          <a:bodyPr wrap="none" rtlCol="0">
            <a:spAutoFit/>
          </a:bodyPr>
          <a:lstStyle/>
          <a:p>
            <a:r>
              <a:rPr lang="en-US" sz="571" b="1" dirty="0">
                <a:solidFill>
                  <a:srgbClr val="009051"/>
                </a:solidFill>
                <a:cs typeface="Arial" panose="020B0604020202020204" pitchFamily="34" charset="0"/>
              </a:rPr>
              <a:t>EVEN-TOED UNGULATES</a:t>
            </a:r>
          </a:p>
        </p:txBody>
      </p:sp>
      <p:sp>
        <p:nvSpPr>
          <p:cNvPr id="45" name="TextBox 44">
            <a:extLst>
              <a:ext uri="{FF2B5EF4-FFF2-40B4-BE49-F238E27FC236}">
                <a16:creationId xmlns:a16="http://schemas.microsoft.com/office/drawing/2014/main" id="{E195AD19-C1EA-1A46-B5B5-8D8E28F8B00A}"/>
              </a:ext>
            </a:extLst>
          </p:cNvPr>
          <p:cNvSpPr txBox="1"/>
          <p:nvPr/>
        </p:nvSpPr>
        <p:spPr>
          <a:xfrm>
            <a:off x="2416703" y="7364727"/>
            <a:ext cx="840295" cy="180178"/>
          </a:xfrm>
          <a:prstGeom prst="rect">
            <a:avLst/>
          </a:prstGeom>
          <a:noFill/>
        </p:spPr>
        <p:txBody>
          <a:bodyPr wrap="none" rtlCol="0">
            <a:spAutoFit/>
          </a:bodyPr>
          <a:lstStyle/>
          <a:p>
            <a:r>
              <a:rPr lang="en-US" sz="571" b="1" dirty="0">
                <a:solidFill>
                  <a:srgbClr val="005493"/>
                </a:solidFill>
                <a:cs typeface="Arial" panose="020B0604020202020204" pitchFamily="34" charset="0"/>
              </a:rPr>
              <a:t>WHALES &amp; DOLPHINS</a:t>
            </a:r>
          </a:p>
        </p:txBody>
      </p:sp>
      <p:sp>
        <p:nvSpPr>
          <p:cNvPr id="46" name="TextBox 45">
            <a:extLst>
              <a:ext uri="{FF2B5EF4-FFF2-40B4-BE49-F238E27FC236}">
                <a16:creationId xmlns:a16="http://schemas.microsoft.com/office/drawing/2014/main" id="{E6BBC9A9-E59E-D04C-8255-9CD6B9FC8477}"/>
              </a:ext>
            </a:extLst>
          </p:cNvPr>
          <p:cNvSpPr txBox="1"/>
          <p:nvPr/>
        </p:nvSpPr>
        <p:spPr>
          <a:xfrm>
            <a:off x="2423250" y="7498601"/>
            <a:ext cx="907621" cy="180178"/>
          </a:xfrm>
          <a:prstGeom prst="rect">
            <a:avLst/>
          </a:prstGeom>
          <a:noFill/>
        </p:spPr>
        <p:txBody>
          <a:bodyPr wrap="none" rtlCol="0">
            <a:spAutoFit/>
          </a:bodyPr>
          <a:lstStyle/>
          <a:p>
            <a:r>
              <a:rPr lang="en-US" sz="571" b="1" dirty="0">
                <a:solidFill>
                  <a:srgbClr val="945200"/>
                </a:solidFill>
                <a:cs typeface="Arial" panose="020B0604020202020204" pitchFamily="34" charset="0"/>
              </a:rPr>
              <a:t>ODD-TOED UNGULATES</a:t>
            </a:r>
          </a:p>
        </p:txBody>
      </p:sp>
      <p:sp>
        <p:nvSpPr>
          <p:cNvPr id="47" name="TextBox 46">
            <a:extLst>
              <a:ext uri="{FF2B5EF4-FFF2-40B4-BE49-F238E27FC236}">
                <a16:creationId xmlns:a16="http://schemas.microsoft.com/office/drawing/2014/main" id="{F8DC1580-ABE4-0B4F-B730-EC4405B96A46}"/>
              </a:ext>
            </a:extLst>
          </p:cNvPr>
          <p:cNvSpPr txBox="1"/>
          <p:nvPr/>
        </p:nvSpPr>
        <p:spPr>
          <a:xfrm>
            <a:off x="2428095" y="7735714"/>
            <a:ext cx="639919" cy="180178"/>
          </a:xfrm>
          <a:prstGeom prst="rect">
            <a:avLst/>
          </a:prstGeom>
          <a:noFill/>
        </p:spPr>
        <p:txBody>
          <a:bodyPr wrap="none" rtlCol="0">
            <a:spAutoFit/>
          </a:bodyPr>
          <a:lstStyle/>
          <a:p>
            <a:r>
              <a:rPr lang="en-US" sz="571" b="1" dirty="0">
                <a:solidFill>
                  <a:srgbClr val="FFD579"/>
                </a:solidFill>
                <a:cs typeface="Arial" panose="020B0604020202020204" pitchFamily="34" charset="0"/>
              </a:rPr>
              <a:t>CARNIVORANS</a:t>
            </a:r>
          </a:p>
        </p:txBody>
      </p:sp>
      <p:sp>
        <p:nvSpPr>
          <p:cNvPr id="48" name="Right Brace 47">
            <a:extLst>
              <a:ext uri="{FF2B5EF4-FFF2-40B4-BE49-F238E27FC236}">
                <a16:creationId xmlns:a16="http://schemas.microsoft.com/office/drawing/2014/main" id="{C6EC6542-73E8-9742-A030-FF4689B87B6C}"/>
              </a:ext>
            </a:extLst>
          </p:cNvPr>
          <p:cNvSpPr/>
          <p:nvPr/>
        </p:nvSpPr>
        <p:spPr>
          <a:xfrm>
            <a:off x="7389352" y="5638800"/>
            <a:ext cx="154443" cy="2409772"/>
          </a:xfrm>
          <a:prstGeom prst="rightBrace">
            <a:avLst/>
          </a:prstGeom>
          <a:ln w="19050"/>
        </p:spPr>
        <p:style>
          <a:lnRef idx="1">
            <a:schemeClr val="dk1"/>
          </a:lnRef>
          <a:fillRef idx="0">
            <a:schemeClr val="dk1"/>
          </a:fillRef>
          <a:effectRef idx="0">
            <a:schemeClr val="dk1"/>
          </a:effectRef>
          <a:fontRef idx="minor">
            <a:schemeClr val="tx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49" name="TextBox 48">
            <a:extLst>
              <a:ext uri="{FF2B5EF4-FFF2-40B4-BE49-F238E27FC236}">
                <a16:creationId xmlns:a16="http://schemas.microsoft.com/office/drawing/2014/main" id="{9DE16532-4A9F-6D4D-955E-B3548167BFD5}"/>
              </a:ext>
            </a:extLst>
          </p:cNvPr>
          <p:cNvSpPr txBox="1"/>
          <p:nvPr/>
        </p:nvSpPr>
        <p:spPr>
          <a:xfrm>
            <a:off x="7523255" y="6532279"/>
            <a:ext cx="325345" cy="646972"/>
          </a:xfrm>
          <a:prstGeom prst="rect">
            <a:avLst/>
          </a:prstGeom>
          <a:noFill/>
        </p:spPr>
        <p:txBody>
          <a:bodyPr vert="vert" wrap="none" rtlCol="0">
            <a:spAutoFit/>
          </a:bodyPr>
          <a:lstStyle/>
          <a:p>
            <a:r>
              <a:rPr lang="en-US" sz="914" b="1" dirty="0">
                <a:cs typeface="Arial" panose="020B0604020202020204" pitchFamily="34" charset="0"/>
              </a:rPr>
              <a:t>MAMMALS</a:t>
            </a:r>
          </a:p>
        </p:txBody>
      </p:sp>
      <p:sp>
        <p:nvSpPr>
          <p:cNvPr id="50" name="TextBox 49">
            <a:extLst>
              <a:ext uri="{FF2B5EF4-FFF2-40B4-BE49-F238E27FC236}">
                <a16:creationId xmlns:a16="http://schemas.microsoft.com/office/drawing/2014/main" id="{1C1A3DB0-2A41-C347-BAB2-E4C0380D60D7}"/>
              </a:ext>
            </a:extLst>
          </p:cNvPr>
          <p:cNvSpPr txBox="1"/>
          <p:nvPr/>
        </p:nvSpPr>
        <p:spPr>
          <a:xfrm>
            <a:off x="209454" y="5175731"/>
            <a:ext cx="587020" cy="180178"/>
          </a:xfrm>
          <a:prstGeom prst="rect">
            <a:avLst/>
          </a:prstGeom>
          <a:noFill/>
        </p:spPr>
        <p:txBody>
          <a:bodyPr wrap="none" rtlCol="0">
            <a:spAutoFit/>
          </a:bodyPr>
          <a:lstStyle/>
          <a:p>
            <a:pPr algn="r"/>
            <a:r>
              <a:rPr lang="en-US" sz="571" b="1" dirty="0">
                <a:cs typeface="Arial" panose="020B0604020202020204" pitchFamily="34" charset="0"/>
              </a:rPr>
              <a:t>MARSUPIALS</a:t>
            </a:r>
          </a:p>
        </p:txBody>
      </p:sp>
      <p:sp>
        <p:nvSpPr>
          <p:cNvPr id="51" name="TextBox 50">
            <a:extLst>
              <a:ext uri="{FF2B5EF4-FFF2-40B4-BE49-F238E27FC236}">
                <a16:creationId xmlns:a16="http://schemas.microsoft.com/office/drawing/2014/main" id="{252C40E3-3914-A347-8102-74461DEEC3FF}"/>
              </a:ext>
            </a:extLst>
          </p:cNvPr>
          <p:cNvSpPr txBox="1"/>
          <p:nvPr/>
        </p:nvSpPr>
        <p:spPr>
          <a:xfrm>
            <a:off x="304453" y="5345770"/>
            <a:ext cx="492443" cy="180178"/>
          </a:xfrm>
          <a:prstGeom prst="rect">
            <a:avLst/>
          </a:prstGeom>
          <a:noFill/>
        </p:spPr>
        <p:txBody>
          <a:bodyPr wrap="none" rtlCol="0">
            <a:spAutoFit/>
          </a:bodyPr>
          <a:lstStyle/>
          <a:p>
            <a:pPr algn="r"/>
            <a:r>
              <a:rPr lang="en-US" sz="571" b="1" dirty="0">
                <a:cs typeface="Arial" panose="020B0604020202020204" pitchFamily="34" charset="0"/>
              </a:rPr>
              <a:t>EUTHERIA</a:t>
            </a:r>
          </a:p>
        </p:txBody>
      </p:sp>
      <p:pic>
        <p:nvPicPr>
          <p:cNvPr id="52" name="Graphic 51" descr="Moon and stars">
            <a:extLst>
              <a:ext uri="{FF2B5EF4-FFF2-40B4-BE49-F238E27FC236}">
                <a16:creationId xmlns:a16="http://schemas.microsoft.com/office/drawing/2014/main" id="{EC2D4DBB-16B5-7E42-84AF-02D285276BEE}"/>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2189211" y="5273372"/>
            <a:ext cx="26120" cy="35558"/>
          </a:xfrm>
          <a:prstGeom prst="rect">
            <a:avLst/>
          </a:prstGeom>
        </p:spPr>
      </p:pic>
      <p:pic>
        <p:nvPicPr>
          <p:cNvPr id="53" name="Graphic 52" descr="Moon and stars">
            <a:extLst>
              <a:ext uri="{FF2B5EF4-FFF2-40B4-BE49-F238E27FC236}">
                <a16:creationId xmlns:a16="http://schemas.microsoft.com/office/drawing/2014/main" id="{42E2F1FB-4C23-0048-8CB4-DB6B476ED8D0}"/>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2163091" y="5319773"/>
            <a:ext cx="26120" cy="35558"/>
          </a:xfrm>
          <a:prstGeom prst="rect">
            <a:avLst/>
          </a:prstGeom>
        </p:spPr>
      </p:pic>
      <p:pic>
        <p:nvPicPr>
          <p:cNvPr id="54" name="Graphic 53" descr="Moon and stars">
            <a:extLst>
              <a:ext uri="{FF2B5EF4-FFF2-40B4-BE49-F238E27FC236}">
                <a16:creationId xmlns:a16="http://schemas.microsoft.com/office/drawing/2014/main" id="{BCC1C6CA-6BB3-FC46-A972-73461F6D43F0}"/>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2321555" y="5832107"/>
            <a:ext cx="26120" cy="35558"/>
          </a:xfrm>
          <a:prstGeom prst="rect">
            <a:avLst/>
          </a:prstGeom>
        </p:spPr>
      </p:pic>
      <p:pic>
        <p:nvPicPr>
          <p:cNvPr id="55" name="Graphic 54" descr="Moon and stars">
            <a:extLst>
              <a:ext uri="{FF2B5EF4-FFF2-40B4-BE49-F238E27FC236}">
                <a16:creationId xmlns:a16="http://schemas.microsoft.com/office/drawing/2014/main" id="{22669619-4CE9-494E-B003-0F2D66DF0BB0}"/>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2254927" y="5951425"/>
            <a:ext cx="26120" cy="35558"/>
          </a:xfrm>
          <a:prstGeom prst="rect">
            <a:avLst/>
          </a:prstGeom>
        </p:spPr>
      </p:pic>
      <p:pic>
        <p:nvPicPr>
          <p:cNvPr id="56" name="Graphic 55" descr="Moon and stars">
            <a:extLst>
              <a:ext uri="{FF2B5EF4-FFF2-40B4-BE49-F238E27FC236}">
                <a16:creationId xmlns:a16="http://schemas.microsoft.com/office/drawing/2014/main" id="{D573486B-8073-344E-A013-D3BC37479AE1}"/>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2356774" y="6316760"/>
            <a:ext cx="26120" cy="35558"/>
          </a:xfrm>
          <a:prstGeom prst="rect">
            <a:avLst/>
          </a:prstGeom>
        </p:spPr>
      </p:pic>
      <p:pic>
        <p:nvPicPr>
          <p:cNvPr id="57" name="Graphic 56" descr="Moon and stars">
            <a:extLst>
              <a:ext uri="{FF2B5EF4-FFF2-40B4-BE49-F238E27FC236}">
                <a16:creationId xmlns:a16="http://schemas.microsoft.com/office/drawing/2014/main" id="{5798A593-5C8B-C647-88F3-85B14552D196}"/>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2150031" y="6536963"/>
            <a:ext cx="26120" cy="35558"/>
          </a:xfrm>
          <a:prstGeom prst="rect">
            <a:avLst/>
          </a:prstGeom>
        </p:spPr>
      </p:pic>
      <p:pic>
        <p:nvPicPr>
          <p:cNvPr id="58" name="Graphic 57" descr="Moon and stars">
            <a:extLst>
              <a:ext uri="{FF2B5EF4-FFF2-40B4-BE49-F238E27FC236}">
                <a16:creationId xmlns:a16="http://schemas.microsoft.com/office/drawing/2014/main" id="{8910BEF0-D98B-FB42-A629-BE09E9F7EE45}"/>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2029501" y="6611462"/>
            <a:ext cx="26120" cy="35558"/>
          </a:xfrm>
          <a:prstGeom prst="rect">
            <a:avLst/>
          </a:prstGeom>
        </p:spPr>
      </p:pic>
      <p:pic>
        <p:nvPicPr>
          <p:cNvPr id="59" name="Graphic 58" descr="Moon and stars">
            <a:extLst>
              <a:ext uri="{FF2B5EF4-FFF2-40B4-BE49-F238E27FC236}">
                <a16:creationId xmlns:a16="http://schemas.microsoft.com/office/drawing/2014/main" id="{1FA625FF-5BA0-D041-A8E4-CB639C6F7894}"/>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2230984" y="6904798"/>
            <a:ext cx="26120" cy="35558"/>
          </a:xfrm>
          <a:prstGeom prst="rect">
            <a:avLst/>
          </a:prstGeom>
        </p:spPr>
      </p:pic>
      <p:pic>
        <p:nvPicPr>
          <p:cNvPr id="60" name="Graphic 59" descr="Moon and stars">
            <a:extLst>
              <a:ext uri="{FF2B5EF4-FFF2-40B4-BE49-F238E27FC236}">
                <a16:creationId xmlns:a16="http://schemas.microsoft.com/office/drawing/2014/main" id="{C5002FE2-8518-F246-B07C-1448C368FFF6}"/>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2140760" y="6929630"/>
            <a:ext cx="26120" cy="35558"/>
          </a:xfrm>
          <a:prstGeom prst="rect">
            <a:avLst/>
          </a:prstGeom>
        </p:spPr>
      </p:pic>
      <p:pic>
        <p:nvPicPr>
          <p:cNvPr id="61" name="Graphic 60" descr="Moon and stars">
            <a:extLst>
              <a:ext uri="{FF2B5EF4-FFF2-40B4-BE49-F238E27FC236}">
                <a16:creationId xmlns:a16="http://schemas.microsoft.com/office/drawing/2014/main" id="{7663906C-0AEE-EC44-BEC8-D76F26D87922}"/>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1814820" y="7026782"/>
            <a:ext cx="26120" cy="35558"/>
          </a:xfrm>
          <a:prstGeom prst="rect">
            <a:avLst/>
          </a:prstGeom>
        </p:spPr>
      </p:pic>
      <p:pic>
        <p:nvPicPr>
          <p:cNvPr id="62" name="Graphic 61" descr="Moon and stars">
            <a:extLst>
              <a:ext uri="{FF2B5EF4-FFF2-40B4-BE49-F238E27FC236}">
                <a16:creationId xmlns:a16="http://schemas.microsoft.com/office/drawing/2014/main" id="{5343230E-E1F8-3640-AE60-6AFE92D87ACB}"/>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2016441" y="7660317"/>
            <a:ext cx="26120" cy="35558"/>
          </a:xfrm>
          <a:prstGeom prst="rect">
            <a:avLst/>
          </a:prstGeom>
        </p:spPr>
      </p:pic>
      <p:pic>
        <p:nvPicPr>
          <p:cNvPr id="63" name="Graphic 62" descr="Moon and stars">
            <a:extLst>
              <a:ext uri="{FF2B5EF4-FFF2-40B4-BE49-F238E27FC236}">
                <a16:creationId xmlns:a16="http://schemas.microsoft.com/office/drawing/2014/main" id="{78CAFBB0-F84B-F842-A232-F5274C47D81F}"/>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1919302" y="7905371"/>
            <a:ext cx="26120" cy="35558"/>
          </a:xfrm>
          <a:prstGeom prst="rect">
            <a:avLst/>
          </a:prstGeom>
        </p:spPr>
      </p:pic>
      <p:pic>
        <p:nvPicPr>
          <p:cNvPr id="64" name="Picture 63">
            <a:extLst>
              <a:ext uri="{FF2B5EF4-FFF2-40B4-BE49-F238E27FC236}">
                <a16:creationId xmlns:a16="http://schemas.microsoft.com/office/drawing/2014/main" id="{77FF4795-98AF-A04E-991C-78E6E1C1315C}"/>
              </a:ext>
            </a:extLst>
          </p:cNvPr>
          <p:cNvPicPr>
            <a:picLocks noChangeAspect="1"/>
          </p:cNvPicPr>
          <p:nvPr/>
        </p:nvPicPr>
        <p:blipFill>
          <a:blip r:embed="rId10"/>
          <a:stretch>
            <a:fillRect/>
          </a:stretch>
        </p:blipFill>
        <p:spPr>
          <a:xfrm>
            <a:off x="3250024" y="6257345"/>
            <a:ext cx="155719" cy="183038"/>
          </a:xfrm>
          <a:prstGeom prst="rect">
            <a:avLst/>
          </a:prstGeom>
        </p:spPr>
      </p:pic>
      <p:pic>
        <p:nvPicPr>
          <p:cNvPr id="65" name="Picture 64">
            <a:extLst>
              <a:ext uri="{FF2B5EF4-FFF2-40B4-BE49-F238E27FC236}">
                <a16:creationId xmlns:a16="http://schemas.microsoft.com/office/drawing/2014/main" id="{F5E856E3-017F-F149-AB94-682396398148}"/>
              </a:ext>
            </a:extLst>
          </p:cNvPr>
          <p:cNvPicPr>
            <a:picLocks noChangeAspect="1"/>
          </p:cNvPicPr>
          <p:nvPr/>
        </p:nvPicPr>
        <p:blipFill>
          <a:blip r:embed="rId11">
            <a:clrChange>
              <a:clrFrom>
                <a:srgbClr val="FAFAFA"/>
              </a:clrFrom>
              <a:clrTo>
                <a:srgbClr val="FAFAFA">
                  <a:alpha val="0"/>
                </a:srgbClr>
              </a:clrTo>
            </a:clrChange>
            <a:extLst>
              <a:ext uri="{BEBA8EAE-BF5A-486C-A8C5-ECC9F3942E4B}">
                <a14:imgProps xmlns:a14="http://schemas.microsoft.com/office/drawing/2010/main">
                  <a14:imgLayer r:embed="rId12">
                    <a14:imgEffect>
                      <a14:colorTemperature colorTemp="4700"/>
                    </a14:imgEffect>
                    <a14:imgEffect>
                      <a14:saturation sat="0"/>
                    </a14:imgEffect>
                  </a14:imgLayer>
                </a14:imgProps>
              </a:ext>
              <a:ext uri="{28A0092B-C50C-407E-A947-70E740481C1C}">
                <a14:useLocalDpi xmlns:a14="http://schemas.microsoft.com/office/drawing/2010/main" val="0"/>
              </a:ext>
            </a:extLst>
          </a:blip>
          <a:stretch>
            <a:fillRect/>
          </a:stretch>
        </p:blipFill>
        <p:spPr>
          <a:xfrm>
            <a:off x="3636387" y="5671217"/>
            <a:ext cx="244069" cy="157564"/>
          </a:xfrm>
          <a:prstGeom prst="rect">
            <a:avLst/>
          </a:prstGeom>
        </p:spPr>
      </p:pic>
      <p:pic>
        <p:nvPicPr>
          <p:cNvPr id="66" name="Picture 65">
            <a:extLst>
              <a:ext uri="{FF2B5EF4-FFF2-40B4-BE49-F238E27FC236}">
                <a16:creationId xmlns:a16="http://schemas.microsoft.com/office/drawing/2014/main" id="{F80CF9D1-0E6F-0443-BB9E-C70FB19BDE76}"/>
              </a:ext>
            </a:extLst>
          </p:cNvPr>
          <p:cNvPicPr>
            <a:picLocks noChangeAspect="1"/>
          </p:cNvPicPr>
          <p:nvPr/>
        </p:nvPicPr>
        <p:blipFill>
          <a:blip r:embed="rId13"/>
          <a:stretch>
            <a:fillRect/>
          </a:stretch>
        </p:blipFill>
        <p:spPr>
          <a:xfrm>
            <a:off x="3153955" y="6605357"/>
            <a:ext cx="155719" cy="190737"/>
          </a:xfrm>
          <a:prstGeom prst="rect">
            <a:avLst/>
          </a:prstGeom>
        </p:spPr>
      </p:pic>
      <p:pic>
        <p:nvPicPr>
          <p:cNvPr id="67" name="Picture 66">
            <a:extLst>
              <a:ext uri="{FF2B5EF4-FFF2-40B4-BE49-F238E27FC236}">
                <a16:creationId xmlns:a16="http://schemas.microsoft.com/office/drawing/2014/main" id="{50CDF12E-E644-E64E-859D-D9F367B66DEB}"/>
              </a:ext>
            </a:extLst>
          </p:cNvPr>
          <p:cNvPicPr>
            <a:picLocks noChangeAspect="1"/>
          </p:cNvPicPr>
          <p:nvPr/>
        </p:nvPicPr>
        <p:blipFill>
          <a:blip r:embed="rId14"/>
          <a:stretch>
            <a:fillRect/>
          </a:stretch>
        </p:blipFill>
        <p:spPr>
          <a:xfrm>
            <a:off x="3339530" y="7703599"/>
            <a:ext cx="157086" cy="235860"/>
          </a:xfrm>
          <a:prstGeom prst="rect">
            <a:avLst/>
          </a:prstGeom>
        </p:spPr>
      </p:pic>
      <p:pic>
        <p:nvPicPr>
          <p:cNvPr id="68" name="Picture 67">
            <a:extLst>
              <a:ext uri="{FF2B5EF4-FFF2-40B4-BE49-F238E27FC236}">
                <a16:creationId xmlns:a16="http://schemas.microsoft.com/office/drawing/2014/main" id="{25BB6185-6C6F-CA4D-BBC1-B89FD70DDE20}"/>
              </a:ext>
            </a:extLst>
          </p:cNvPr>
          <p:cNvPicPr>
            <a:picLocks noChangeAspect="1"/>
          </p:cNvPicPr>
          <p:nvPr/>
        </p:nvPicPr>
        <p:blipFill>
          <a:blip r:embed="rId15"/>
          <a:stretch>
            <a:fillRect/>
          </a:stretch>
        </p:blipFill>
        <p:spPr>
          <a:xfrm>
            <a:off x="3382152" y="6520534"/>
            <a:ext cx="100643" cy="275557"/>
          </a:xfrm>
          <a:prstGeom prst="rect">
            <a:avLst/>
          </a:prstGeom>
        </p:spPr>
      </p:pic>
      <p:pic>
        <p:nvPicPr>
          <p:cNvPr id="69" name="Picture 68">
            <a:extLst>
              <a:ext uri="{FF2B5EF4-FFF2-40B4-BE49-F238E27FC236}">
                <a16:creationId xmlns:a16="http://schemas.microsoft.com/office/drawing/2014/main" id="{13F15117-388B-5D49-B7DC-B713B400F4B1}"/>
              </a:ext>
            </a:extLst>
          </p:cNvPr>
          <p:cNvPicPr>
            <a:picLocks noChangeAspect="1"/>
          </p:cNvPicPr>
          <p:nvPr/>
        </p:nvPicPr>
        <p:blipFill>
          <a:blip r:embed="rId16"/>
          <a:stretch>
            <a:fillRect/>
          </a:stretch>
        </p:blipFill>
        <p:spPr>
          <a:xfrm>
            <a:off x="3042434" y="7760855"/>
            <a:ext cx="220353" cy="178607"/>
          </a:xfrm>
          <a:prstGeom prst="rect">
            <a:avLst/>
          </a:prstGeom>
        </p:spPr>
      </p:pic>
      <p:pic>
        <p:nvPicPr>
          <p:cNvPr id="70" name="Picture 69">
            <a:extLst>
              <a:ext uri="{FF2B5EF4-FFF2-40B4-BE49-F238E27FC236}">
                <a16:creationId xmlns:a16="http://schemas.microsoft.com/office/drawing/2014/main" id="{FCE5EED0-542D-E846-9B5A-C55042145500}"/>
              </a:ext>
            </a:extLst>
          </p:cNvPr>
          <p:cNvPicPr>
            <a:picLocks noChangeAspect="1"/>
          </p:cNvPicPr>
          <p:nvPr/>
        </p:nvPicPr>
        <p:blipFill>
          <a:blip r:embed="rId17"/>
          <a:stretch>
            <a:fillRect/>
          </a:stretch>
        </p:blipFill>
        <p:spPr>
          <a:xfrm>
            <a:off x="3312597" y="7130022"/>
            <a:ext cx="259810" cy="146143"/>
          </a:xfrm>
          <a:prstGeom prst="rect">
            <a:avLst/>
          </a:prstGeom>
        </p:spPr>
      </p:pic>
      <p:pic>
        <p:nvPicPr>
          <p:cNvPr id="71" name="Picture 70">
            <a:extLst>
              <a:ext uri="{FF2B5EF4-FFF2-40B4-BE49-F238E27FC236}">
                <a16:creationId xmlns:a16="http://schemas.microsoft.com/office/drawing/2014/main" id="{BD376041-F818-1F44-9F5D-532C2642D8F8}"/>
              </a:ext>
            </a:extLst>
          </p:cNvPr>
          <p:cNvPicPr>
            <a:picLocks noChangeAspect="1"/>
          </p:cNvPicPr>
          <p:nvPr/>
        </p:nvPicPr>
        <p:blipFill>
          <a:blip r:embed="rId18"/>
          <a:stretch>
            <a:fillRect/>
          </a:stretch>
        </p:blipFill>
        <p:spPr>
          <a:xfrm>
            <a:off x="3250024" y="5688717"/>
            <a:ext cx="324493" cy="140064"/>
          </a:xfrm>
          <a:prstGeom prst="rect">
            <a:avLst/>
          </a:prstGeom>
        </p:spPr>
      </p:pic>
      <p:pic>
        <p:nvPicPr>
          <p:cNvPr id="72" name="Picture 71">
            <a:extLst>
              <a:ext uri="{FF2B5EF4-FFF2-40B4-BE49-F238E27FC236}">
                <a16:creationId xmlns:a16="http://schemas.microsoft.com/office/drawing/2014/main" id="{04F086E5-2180-A749-A000-2AD39B8726AA}"/>
              </a:ext>
            </a:extLst>
          </p:cNvPr>
          <p:cNvPicPr>
            <a:picLocks noChangeAspect="1"/>
          </p:cNvPicPr>
          <p:nvPr/>
        </p:nvPicPr>
        <p:blipFill>
          <a:blip r:embed="rId19"/>
          <a:stretch>
            <a:fillRect/>
          </a:stretch>
        </p:blipFill>
        <p:spPr>
          <a:xfrm>
            <a:off x="3779515" y="6617651"/>
            <a:ext cx="196633" cy="187800"/>
          </a:xfrm>
          <a:prstGeom prst="rect">
            <a:avLst/>
          </a:prstGeom>
        </p:spPr>
      </p:pic>
      <p:pic>
        <p:nvPicPr>
          <p:cNvPr id="73" name="Picture 72">
            <a:extLst>
              <a:ext uri="{FF2B5EF4-FFF2-40B4-BE49-F238E27FC236}">
                <a16:creationId xmlns:a16="http://schemas.microsoft.com/office/drawing/2014/main" id="{6EC30CA9-F5A4-6144-A029-80C037C52DDB}"/>
              </a:ext>
            </a:extLst>
          </p:cNvPr>
          <p:cNvPicPr>
            <a:picLocks noChangeAspect="1"/>
          </p:cNvPicPr>
          <p:nvPr/>
        </p:nvPicPr>
        <p:blipFill>
          <a:blip r:embed="rId20"/>
          <a:stretch>
            <a:fillRect/>
          </a:stretch>
        </p:blipFill>
        <p:spPr>
          <a:xfrm>
            <a:off x="3571274" y="5210852"/>
            <a:ext cx="203130" cy="203130"/>
          </a:xfrm>
          <a:prstGeom prst="rect">
            <a:avLst/>
          </a:prstGeom>
        </p:spPr>
      </p:pic>
      <p:pic>
        <p:nvPicPr>
          <p:cNvPr id="74" name="Picture 73">
            <a:extLst>
              <a:ext uri="{FF2B5EF4-FFF2-40B4-BE49-F238E27FC236}">
                <a16:creationId xmlns:a16="http://schemas.microsoft.com/office/drawing/2014/main" id="{8D247D8A-14C3-7D44-8B67-D415F1247EB9}"/>
              </a:ext>
            </a:extLst>
          </p:cNvPr>
          <p:cNvPicPr>
            <a:picLocks noChangeAspect="1"/>
          </p:cNvPicPr>
          <p:nvPr/>
        </p:nvPicPr>
        <p:blipFill>
          <a:blip r:embed="rId21">
            <a:clrChange>
              <a:clrFrom>
                <a:srgbClr val="FAFAFA"/>
              </a:clrFrom>
              <a:clrTo>
                <a:srgbClr val="FAFAFA">
                  <a:alpha val="0"/>
                </a:srgbClr>
              </a:clrTo>
            </a:clrChange>
            <a:extLst>
              <a:ext uri="{28A0092B-C50C-407E-A947-70E740481C1C}">
                <a14:useLocalDpi xmlns:a14="http://schemas.microsoft.com/office/drawing/2010/main" val="0"/>
              </a:ext>
            </a:extLst>
          </a:blip>
          <a:stretch>
            <a:fillRect/>
          </a:stretch>
        </p:blipFill>
        <p:spPr>
          <a:xfrm>
            <a:off x="3285127" y="5265842"/>
            <a:ext cx="226001" cy="113405"/>
          </a:xfrm>
          <a:prstGeom prst="rect">
            <a:avLst/>
          </a:prstGeom>
        </p:spPr>
      </p:pic>
      <p:pic>
        <p:nvPicPr>
          <p:cNvPr id="75" name="Picture 74">
            <a:extLst>
              <a:ext uri="{FF2B5EF4-FFF2-40B4-BE49-F238E27FC236}">
                <a16:creationId xmlns:a16="http://schemas.microsoft.com/office/drawing/2014/main" id="{4E25EA66-93CB-3343-8645-5583145DC3EE}"/>
              </a:ext>
            </a:extLst>
          </p:cNvPr>
          <p:cNvPicPr>
            <a:picLocks noChangeAspect="1"/>
          </p:cNvPicPr>
          <p:nvPr/>
        </p:nvPicPr>
        <p:blipFill>
          <a:blip r:embed="rId22">
            <a:clrChange>
              <a:clrFrom>
                <a:srgbClr val="FCF59A"/>
              </a:clrFrom>
              <a:clrTo>
                <a:srgbClr val="FCF59A">
                  <a:alpha val="0"/>
                </a:srgbClr>
              </a:clrTo>
            </a:clrChange>
            <a:biLevel thresh="50000"/>
            <a:extLst>
              <a:ext uri="{28A0092B-C50C-407E-A947-70E740481C1C}">
                <a14:useLocalDpi xmlns:a14="http://schemas.microsoft.com/office/drawing/2010/main" val="0"/>
              </a:ext>
            </a:extLst>
          </a:blip>
          <a:stretch>
            <a:fillRect/>
          </a:stretch>
        </p:blipFill>
        <p:spPr>
          <a:xfrm>
            <a:off x="3532556" y="6570322"/>
            <a:ext cx="220353" cy="236093"/>
          </a:xfrm>
          <a:prstGeom prst="rect">
            <a:avLst/>
          </a:prstGeom>
        </p:spPr>
      </p:pic>
      <p:sp>
        <p:nvSpPr>
          <p:cNvPr id="76" name="TextBox 75">
            <a:extLst>
              <a:ext uri="{FF2B5EF4-FFF2-40B4-BE49-F238E27FC236}">
                <a16:creationId xmlns:a16="http://schemas.microsoft.com/office/drawing/2014/main" id="{E6D36EAF-740E-D44E-92F8-3FBE44B65FBD}"/>
              </a:ext>
            </a:extLst>
          </p:cNvPr>
          <p:cNvSpPr txBox="1"/>
          <p:nvPr/>
        </p:nvSpPr>
        <p:spPr>
          <a:xfrm>
            <a:off x="3177338" y="76200"/>
            <a:ext cx="292068" cy="220958"/>
          </a:xfrm>
          <a:prstGeom prst="rect">
            <a:avLst/>
          </a:prstGeom>
          <a:noFill/>
        </p:spPr>
        <p:txBody>
          <a:bodyPr wrap="none" rtlCol="0">
            <a:spAutoFit/>
          </a:bodyPr>
          <a:lstStyle/>
          <a:p>
            <a:pPr algn="ctr"/>
            <a:r>
              <a:rPr lang="en-US" sz="836" b="1" dirty="0">
                <a:latin typeface="Arial" panose="020B0604020202020204" pitchFamily="34" charset="0"/>
                <a:cs typeface="Arial" panose="020B0604020202020204" pitchFamily="34" charset="0"/>
              </a:rPr>
              <a:t>B.</a:t>
            </a:r>
          </a:p>
        </p:txBody>
      </p:sp>
      <p:sp>
        <p:nvSpPr>
          <p:cNvPr id="2" name="Rectangle 1">
            <a:extLst>
              <a:ext uri="{FF2B5EF4-FFF2-40B4-BE49-F238E27FC236}">
                <a16:creationId xmlns:a16="http://schemas.microsoft.com/office/drawing/2014/main" id="{A98832CF-8ED0-5B43-B19F-F5C0340711CD}"/>
              </a:ext>
            </a:extLst>
          </p:cNvPr>
          <p:cNvSpPr/>
          <p:nvPr/>
        </p:nvSpPr>
        <p:spPr>
          <a:xfrm>
            <a:off x="0" y="8205264"/>
            <a:ext cx="7772399" cy="1853136"/>
          </a:xfrm>
          <a:prstGeom prst="rect">
            <a:avLst/>
          </a:prstGeom>
        </p:spPr>
        <p:txBody>
          <a:bodyPr wrap="square">
            <a:spAutoFit/>
          </a:bodyPr>
          <a:lstStyle/>
          <a:p>
            <a:pPr>
              <a:lnSpc>
                <a:spcPct val="200000"/>
              </a:lnSpc>
            </a:pPr>
            <a:r>
              <a:rPr lang="en-US" sz="836" b="1" dirty="0">
                <a:latin typeface="Arial" panose="020B0604020202020204" pitchFamily="34" charset="0"/>
                <a:cs typeface="Arial" panose="020B0604020202020204" pitchFamily="34" charset="0"/>
              </a:rPr>
              <a:t>Supplementary Figure 1 | Phylogenetic analysis of ISG15 and USP18. (A-B) </a:t>
            </a:r>
            <a:r>
              <a:rPr lang="en-US" sz="836" dirty="0">
                <a:latin typeface="Arial" panose="020B0604020202020204" pitchFamily="34" charset="0"/>
                <a:cs typeface="Arial" panose="020B0604020202020204" pitchFamily="34" charset="0"/>
              </a:rPr>
              <a:t>Protein sequence alignment of ubiquitin </a:t>
            </a:r>
            <a:r>
              <a:rPr lang="en-US" sz="836" b="1" dirty="0">
                <a:latin typeface="Arial" panose="020B0604020202020204" pitchFamily="34" charset="0"/>
                <a:cs typeface="Arial" panose="020B0604020202020204" pitchFamily="34" charset="0"/>
              </a:rPr>
              <a:t>(A top)</a:t>
            </a:r>
            <a:r>
              <a:rPr lang="en-US" sz="836" dirty="0">
                <a:latin typeface="Arial" panose="020B0604020202020204" pitchFamily="34" charset="0"/>
                <a:cs typeface="Arial" panose="020B0604020202020204" pitchFamily="34" charset="0"/>
              </a:rPr>
              <a:t>, SUMO-1 </a:t>
            </a:r>
            <a:r>
              <a:rPr lang="en-US" sz="836" b="1" dirty="0">
                <a:latin typeface="Arial" panose="020B0604020202020204" pitchFamily="34" charset="0"/>
                <a:cs typeface="Arial" panose="020B0604020202020204" pitchFamily="34" charset="0"/>
              </a:rPr>
              <a:t>(A middle)</a:t>
            </a:r>
            <a:r>
              <a:rPr lang="en-US" sz="836" dirty="0">
                <a:latin typeface="Arial" panose="020B0604020202020204" pitchFamily="34" charset="0"/>
                <a:cs typeface="Arial" panose="020B0604020202020204" pitchFamily="34" charset="0"/>
              </a:rPr>
              <a:t>, ISG15 </a:t>
            </a:r>
            <a:r>
              <a:rPr lang="en-US" sz="836" b="1" dirty="0">
                <a:latin typeface="Arial" panose="020B0604020202020204" pitchFamily="34" charset="0"/>
                <a:cs typeface="Arial" panose="020B0604020202020204" pitchFamily="34" charset="0"/>
              </a:rPr>
              <a:t>(A bottom)</a:t>
            </a:r>
            <a:r>
              <a:rPr lang="en-US" sz="836" dirty="0">
                <a:latin typeface="Arial" panose="020B0604020202020204" pitchFamily="34" charset="0"/>
                <a:cs typeface="Arial" panose="020B0604020202020204" pitchFamily="34" charset="0"/>
              </a:rPr>
              <a:t>, and USP18 </a:t>
            </a:r>
            <a:r>
              <a:rPr lang="en-US" sz="836" b="1" dirty="0">
                <a:latin typeface="Arial" panose="020B0604020202020204" pitchFamily="34" charset="0"/>
                <a:cs typeface="Arial" panose="020B0604020202020204" pitchFamily="34" charset="0"/>
              </a:rPr>
              <a:t>(B)</a:t>
            </a:r>
            <a:r>
              <a:rPr lang="en-US" sz="836" dirty="0">
                <a:latin typeface="Arial" panose="020B0604020202020204" pitchFamily="34" charset="0"/>
                <a:cs typeface="Arial" panose="020B0604020202020204" pitchFamily="34" charset="0"/>
              </a:rPr>
              <a:t> of indicated species were performed using MUSCLE (Multiple Sequence Comparison by Log-Expectation). Human was set as the reference sequence and any residue that disagrees with the reference was colored based on the </a:t>
            </a:r>
            <a:r>
              <a:rPr lang="en-US" sz="836" dirty="0" err="1">
                <a:latin typeface="Arial" panose="020B0604020202020204" pitchFamily="34" charset="0"/>
                <a:cs typeface="Arial" panose="020B0604020202020204" pitchFamily="34" charset="0"/>
              </a:rPr>
              <a:t>RasMol</a:t>
            </a:r>
            <a:r>
              <a:rPr lang="en-US" sz="836" dirty="0">
                <a:latin typeface="Arial" panose="020B0604020202020204" pitchFamily="34" charset="0"/>
                <a:cs typeface="Arial" panose="020B0604020202020204" pitchFamily="34" charset="0"/>
              </a:rPr>
              <a:t> amino acid color scheme. A graph indicating degree of cross-species amino acid identity for each residue was placed at the top of each alignment, with green, olive, and red indicating 100%, medium, and low identity, respectively. </a:t>
            </a:r>
            <a:r>
              <a:rPr lang="en-US" sz="836" b="1" dirty="0">
                <a:latin typeface="Arial" panose="020B0604020202020204" pitchFamily="34" charset="0"/>
                <a:cs typeface="Arial" panose="020B0604020202020204" pitchFamily="34" charset="0"/>
              </a:rPr>
              <a:t>(C-D)</a:t>
            </a:r>
            <a:r>
              <a:rPr lang="en-US" sz="836" dirty="0">
                <a:latin typeface="Arial" panose="020B0604020202020204" pitchFamily="34" charset="0"/>
                <a:cs typeface="Arial" panose="020B0604020202020204" pitchFamily="34" charset="0"/>
              </a:rPr>
              <a:t> 154 </a:t>
            </a:r>
            <a:r>
              <a:rPr lang="en-US" sz="836" dirty="0" err="1">
                <a:latin typeface="Arial" panose="020B0604020202020204" pitchFamily="34" charset="0"/>
                <a:cs typeface="Arial" panose="020B0604020202020204" pitchFamily="34" charset="0"/>
              </a:rPr>
              <a:t>euteleostomi</a:t>
            </a:r>
            <a:r>
              <a:rPr lang="en-US" sz="836" dirty="0">
                <a:latin typeface="Arial" panose="020B0604020202020204" pitchFamily="34" charset="0"/>
                <a:cs typeface="Arial" panose="020B0604020202020204" pitchFamily="34" charset="0"/>
              </a:rPr>
              <a:t> ISG15 </a:t>
            </a:r>
            <a:r>
              <a:rPr lang="en-US" sz="836" b="1" dirty="0">
                <a:latin typeface="Arial" panose="020B0604020202020204" pitchFamily="34" charset="0"/>
                <a:cs typeface="Arial" panose="020B0604020202020204" pitchFamily="34" charset="0"/>
              </a:rPr>
              <a:t>(C)</a:t>
            </a:r>
            <a:r>
              <a:rPr lang="en-US" sz="836" dirty="0">
                <a:latin typeface="Arial" panose="020B0604020202020204" pitchFamily="34" charset="0"/>
                <a:cs typeface="Arial" panose="020B0604020202020204" pitchFamily="34" charset="0"/>
              </a:rPr>
              <a:t> and USP18 </a:t>
            </a:r>
            <a:r>
              <a:rPr lang="en-US" sz="836" b="1" dirty="0">
                <a:latin typeface="Arial" panose="020B0604020202020204" pitchFamily="34" charset="0"/>
                <a:cs typeface="Arial" panose="020B0604020202020204" pitchFamily="34" charset="0"/>
              </a:rPr>
              <a:t>(D)</a:t>
            </a:r>
            <a:r>
              <a:rPr lang="en-US" sz="836" dirty="0">
                <a:latin typeface="Arial" panose="020B0604020202020204" pitchFamily="34" charset="0"/>
                <a:cs typeface="Arial" panose="020B0604020202020204" pitchFamily="34" charset="0"/>
              </a:rPr>
              <a:t> protein sequences were aligned using MUSCLE and the resulting alignment was used as input for constructing the phylogenetic tree of ISG15 and USP18, respectively. Species chosen for further functional analysis were marked with red stars, with the representative specie icons (</a:t>
            </a:r>
            <a:r>
              <a:rPr lang="en-US" sz="836" dirty="0" err="1">
                <a:latin typeface="Arial" panose="020B0604020202020204" pitchFamily="34" charset="0"/>
                <a:cs typeface="Arial" panose="020B0604020202020204" pitchFamily="34" charset="0"/>
              </a:rPr>
              <a:t>phylopic.org</a:t>
            </a:r>
            <a:r>
              <a:rPr lang="en-US" sz="836" dirty="0">
                <a:latin typeface="Arial" panose="020B0604020202020204" pitchFamily="34" charset="0"/>
                <a:cs typeface="Arial" panose="020B0604020202020204" pitchFamily="34" charset="0"/>
              </a:rPr>
              <a:t>) illustrated on the right. All phylogenetic analysis was performed by </a:t>
            </a:r>
            <a:r>
              <a:rPr lang="en-US" sz="836" dirty="0" err="1">
                <a:latin typeface="Arial" panose="020B0604020202020204" pitchFamily="34" charset="0"/>
                <a:cs typeface="Arial" panose="020B0604020202020204" pitchFamily="34" charset="0"/>
              </a:rPr>
              <a:t>Geneious</a:t>
            </a:r>
            <a:r>
              <a:rPr lang="en-US" sz="836" dirty="0">
                <a:latin typeface="Arial" panose="020B0604020202020204" pitchFamily="34" charset="0"/>
                <a:cs typeface="Arial" panose="020B0604020202020204" pitchFamily="34" charset="0"/>
              </a:rPr>
              <a:t>® 11.1.2. </a:t>
            </a:r>
          </a:p>
        </p:txBody>
      </p:sp>
      <p:sp>
        <p:nvSpPr>
          <p:cNvPr id="10" name="TextBox 9">
            <a:extLst>
              <a:ext uri="{FF2B5EF4-FFF2-40B4-BE49-F238E27FC236}">
                <a16:creationId xmlns:a16="http://schemas.microsoft.com/office/drawing/2014/main" id="{3FF07FA9-DA1D-4640-B926-1E35CEB6D48B}"/>
              </a:ext>
            </a:extLst>
          </p:cNvPr>
          <p:cNvSpPr txBox="1"/>
          <p:nvPr/>
        </p:nvSpPr>
        <p:spPr>
          <a:xfrm>
            <a:off x="298994" y="7758108"/>
            <a:ext cx="748297" cy="406265"/>
          </a:xfrm>
          <a:prstGeom prst="rect">
            <a:avLst/>
          </a:prstGeom>
          <a:noFill/>
          <a:ln>
            <a:solidFill>
              <a:schemeClr val="tx1"/>
            </a:solidFill>
          </a:ln>
        </p:spPr>
        <p:txBody>
          <a:bodyPr wrap="square" rtlCol="0">
            <a:spAutoFit/>
          </a:bodyPr>
          <a:lstStyle/>
          <a:p>
            <a:pPr algn="ctr"/>
            <a:r>
              <a:rPr lang="en-US" sz="680" b="1" dirty="0" err="1"/>
              <a:t>Euteleostomi</a:t>
            </a:r>
            <a:r>
              <a:rPr lang="en-US" sz="680" b="1" dirty="0"/>
              <a:t> ISG15: 53.3% protein identity</a:t>
            </a:r>
          </a:p>
        </p:txBody>
      </p:sp>
      <p:sp>
        <p:nvSpPr>
          <p:cNvPr id="83" name="Rectangle 82">
            <a:extLst>
              <a:ext uri="{FF2B5EF4-FFF2-40B4-BE49-F238E27FC236}">
                <a16:creationId xmlns:a16="http://schemas.microsoft.com/office/drawing/2014/main" id="{0D9D7AC1-7382-F340-90C1-E1D7B3002AD6}"/>
              </a:ext>
            </a:extLst>
          </p:cNvPr>
          <p:cNvSpPr/>
          <p:nvPr/>
        </p:nvSpPr>
        <p:spPr>
          <a:xfrm>
            <a:off x="4509255" y="4301461"/>
            <a:ext cx="3014970" cy="480773"/>
          </a:xfrm>
          <a:prstGeom prst="rect">
            <a:avLst/>
          </a:prstGeom>
          <a:solidFill>
            <a:schemeClr val="accent5">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85" name="Rectangle 84">
            <a:extLst>
              <a:ext uri="{FF2B5EF4-FFF2-40B4-BE49-F238E27FC236}">
                <a16:creationId xmlns:a16="http://schemas.microsoft.com/office/drawing/2014/main" id="{D094D7EA-828F-CB4D-B108-5D581BE879ED}"/>
              </a:ext>
            </a:extLst>
          </p:cNvPr>
          <p:cNvSpPr/>
          <p:nvPr/>
        </p:nvSpPr>
        <p:spPr>
          <a:xfrm>
            <a:off x="4575304" y="5100520"/>
            <a:ext cx="1953319" cy="476267"/>
          </a:xfrm>
          <a:prstGeom prst="rect">
            <a:avLst/>
          </a:prstGeom>
          <a:solidFill>
            <a:srgbClr val="0432FF">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90" name="Rectangle 89">
            <a:extLst>
              <a:ext uri="{FF2B5EF4-FFF2-40B4-BE49-F238E27FC236}">
                <a16:creationId xmlns:a16="http://schemas.microsoft.com/office/drawing/2014/main" id="{7FF71ED5-1102-B24A-94C6-7D4D32F12281}"/>
              </a:ext>
            </a:extLst>
          </p:cNvPr>
          <p:cNvSpPr/>
          <p:nvPr/>
        </p:nvSpPr>
        <p:spPr>
          <a:xfrm flipV="1">
            <a:off x="4717006" y="5571069"/>
            <a:ext cx="1508482" cy="53722"/>
          </a:xfrm>
          <a:prstGeom prst="rect">
            <a:avLst/>
          </a:prstGeom>
          <a:solidFill>
            <a:srgbClr val="FF8AD8">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91" name="Rectangle 90">
            <a:extLst>
              <a:ext uri="{FF2B5EF4-FFF2-40B4-BE49-F238E27FC236}">
                <a16:creationId xmlns:a16="http://schemas.microsoft.com/office/drawing/2014/main" id="{14180803-E9EC-0944-A15A-FF2CF4F12281}"/>
              </a:ext>
            </a:extLst>
          </p:cNvPr>
          <p:cNvSpPr/>
          <p:nvPr/>
        </p:nvSpPr>
        <p:spPr>
          <a:xfrm>
            <a:off x="4717007" y="5622763"/>
            <a:ext cx="1508481" cy="411480"/>
          </a:xfrm>
          <a:prstGeom prst="rect">
            <a:avLst/>
          </a:prstGeom>
          <a:solidFill>
            <a:srgbClr val="FFC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92" name="Rectangle 91">
            <a:extLst>
              <a:ext uri="{FF2B5EF4-FFF2-40B4-BE49-F238E27FC236}">
                <a16:creationId xmlns:a16="http://schemas.microsoft.com/office/drawing/2014/main" id="{D0FF067B-238B-314D-9450-5B9B4E50062B}"/>
              </a:ext>
            </a:extLst>
          </p:cNvPr>
          <p:cNvSpPr/>
          <p:nvPr/>
        </p:nvSpPr>
        <p:spPr>
          <a:xfrm>
            <a:off x="4928424" y="6032970"/>
            <a:ext cx="1391749" cy="264911"/>
          </a:xfrm>
          <a:prstGeom prst="rect">
            <a:avLst/>
          </a:prstGeom>
          <a:solidFill>
            <a:srgbClr val="009193">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93" name="Rectangle 92">
            <a:extLst>
              <a:ext uri="{FF2B5EF4-FFF2-40B4-BE49-F238E27FC236}">
                <a16:creationId xmlns:a16="http://schemas.microsoft.com/office/drawing/2014/main" id="{16A2A2AD-355C-664B-A4BC-2E98639305C5}"/>
              </a:ext>
            </a:extLst>
          </p:cNvPr>
          <p:cNvSpPr/>
          <p:nvPr/>
        </p:nvSpPr>
        <p:spPr>
          <a:xfrm>
            <a:off x="5037646" y="6373667"/>
            <a:ext cx="1989144" cy="409567"/>
          </a:xfrm>
          <a:prstGeom prst="rect">
            <a:avLst/>
          </a:prstGeom>
          <a:solidFill>
            <a:srgbClr val="C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dirty="0"/>
          </a:p>
        </p:txBody>
      </p:sp>
      <p:sp>
        <p:nvSpPr>
          <p:cNvPr id="94" name="Rectangle 93">
            <a:extLst>
              <a:ext uri="{FF2B5EF4-FFF2-40B4-BE49-F238E27FC236}">
                <a16:creationId xmlns:a16="http://schemas.microsoft.com/office/drawing/2014/main" id="{0897C75F-EEA3-A440-B02D-9E7173441AFA}"/>
              </a:ext>
            </a:extLst>
          </p:cNvPr>
          <p:cNvSpPr/>
          <p:nvPr/>
        </p:nvSpPr>
        <p:spPr>
          <a:xfrm>
            <a:off x="4996522" y="7660084"/>
            <a:ext cx="1175110" cy="388487"/>
          </a:xfrm>
          <a:prstGeom prst="rect">
            <a:avLst/>
          </a:prstGeom>
          <a:solidFill>
            <a:srgbClr val="FFFC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dirty="0"/>
          </a:p>
        </p:txBody>
      </p:sp>
      <p:sp>
        <p:nvSpPr>
          <p:cNvPr id="95" name="Rectangle 94">
            <a:extLst>
              <a:ext uri="{FF2B5EF4-FFF2-40B4-BE49-F238E27FC236}">
                <a16:creationId xmlns:a16="http://schemas.microsoft.com/office/drawing/2014/main" id="{F911410E-70C0-AF4C-907C-DFDE9FFA6479}"/>
              </a:ext>
            </a:extLst>
          </p:cNvPr>
          <p:cNvSpPr/>
          <p:nvPr/>
        </p:nvSpPr>
        <p:spPr>
          <a:xfrm>
            <a:off x="4996522" y="7588690"/>
            <a:ext cx="1175110" cy="73068"/>
          </a:xfrm>
          <a:prstGeom prst="rect">
            <a:avLst/>
          </a:prstGeom>
          <a:solidFill>
            <a:srgbClr val="9452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solidFill>
                <a:srgbClr val="0070C0"/>
              </a:solidFill>
            </a:endParaRPr>
          </a:p>
        </p:txBody>
      </p:sp>
      <p:sp>
        <p:nvSpPr>
          <p:cNvPr id="96" name="Rectangle 95">
            <a:extLst>
              <a:ext uri="{FF2B5EF4-FFF2-40B4-BE49-F238E27FC236}">
                <a16:creationId xmlns:a16="http://schemas.microsoft.com/office/drawing/2014/main" id="{AC7AB698-FC04-774A-B26D-92C47998CFF3}"/>
              </a:ext>
            </a:extLst>
          </p:cNvPr>
          <p:cNvSpPr/>
          <p:nvPr/>
        </p:nvSpPr>
        <p:spPr>
          <a:xfrm>
            <a:off x="5080824" y="7142691"/>
            <a:ext cx="1178881" cy="201917"/>
          </a:xfrm>
          <a:prstGeom prst="rect">
            <a:avLst/>
          </a:prstGeom>
          <a:solidFill>
            <a:srgbClr val="0070C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solidFill>
                <a:srgbClr val="0070C0"/>
              </a:solidFill>
            </a:endParaRPr>
          </a:p>
        </p:txBody>
      </p:sp>
      <p:sp>
        <p:nvSpPr>
          <p:cNvPr id="97" name="Rectangle 96">
            <a:extLst>
              <a:ext uri="{FF2B5EF4-FFF2-40B4-BE49-F238E27FC236}">
                <a16:creationId xmlns:a16="http://schemas.microsoft.com/office/drawing/2014/main" id="{6BAD004F-3695-AA45-95F9-29CD1DA01D4A}"/>
              </a:ext>
            </a:extLst>
          </p:cNvPr>
          <p:cNvSpPr/>
          <p:nvPr/>
        </p:nvSpPr>
        <p:spPr>
          <a:xfrm>
            <a:off x="5037644" y="6958232"/>
            <a:ext cx="1222061" cy="184459"/>
          </a:xfrm>
          <a:prstGeom prst="rect">
            <a:avLst/>
          </a:prstGeom>
          <a:solidFill>
            <a:srgbClr val="92D05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solidFill>
                <a:srgbClr val="0070C0"/>
              </a:solidFill>
            </a:endParaRPr>
          </a:p>
        </p:txBody>
      </p:sp>
      <p:sp>
        <p:nvSpPr>
          <p:cNvPr id="98" name="Rectangle 97">
            <a:extLst>
              <a:ext uri="{FF2B5EF4-FFF2-40B4-BE49-F238E27FC236}">
                <a16:creationId xmlns:a16="http://schemas.microsoft.com/office/drawing/2014/main" id="{2B0DBE0A-074F-0A47-B616-5CC2295BF84B}"/>
              </a:ext>
            </a:extLst>
          </p:cNvPr>
          <p:cNvSpPr/>
          <p:nvPr/>
        </p:nvSpPr>
        <p:spPr>
          <a:xfrm>
            <a:off x="4996522" y="7344608"/>
            <a:ext cx="1175110" cy="244082"/>
          </a:xfrm>
          <a:prstGeom prst="rect">
            <a:avLst/>
          </a:prstGeom>
          <a:solidFill>
            <a:schemeClr val="accent4">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101" name="Rectangle 100">
            <a:extLst>
              <a:ext uri="{FF2B5EF4-FFF2-40B4-BE49-F238E27FC236}">
                <a16:creationId xmlns:a16="http://schemas.microsoft.com/office/drawing/2014/main" id="{7E95AEE3-5A47-7C43-A253-21BC65F48F7C}"/>
              </a:ext>
            </a:extLst>
          </p:cNvPr>
          <p:cNvSpPr/>
          <p:nvPr/>
        </p:nvSpPr>
        <p:spPr>
          <a:xfrm>
            <a:off x="5037644" y="6325778"/>
            <a:ext cx="1338579" cy="47889"/>
          </a:xfrm>
          <a:prstGeom prst="rect">
            <a:avLst/>
          </a:prstGeom>
          <a:solidFill>
            <a:schemeClr val="bg1">
              <a:lumMod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pic>
        <p:nvPicPr>
          <p:cNvPr id="103" name="Picture 102" descr="A close up of a map&#10;&#10;Description automatically generated">
            <a:extLst>
              <a:ext uri="{FF2B5EF4-FFF2-40B4-BE49-F238E27FC236}">
                <a16:creationId xmlns:a16="http://schemas.microsoft.com/office/drawing/2014/main" id="{4CCC2367-12BC-2042-8FEA-739C1D722E55}"/>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3405743" y="183008"/>
            <a:ext cx="4087639" cy="3904132"/>
          </a:xfrm>
          <a:prstGeom prst="rect">
            <a:avLst/>
          </a:prstGeom>
        </p:spPr>
      </p:pic>
      <p:sp>
        <p:nvSpPr>
          <p:cNvPr id="104" name="Rectangle 103">
            <a:extLst>
              <a:ext uri="{FF2B5EF4-FFF2-40B4-BE49-F238E27FC236}">
                <a16:creationId xmlns:a16="http://schemas.microsoft.com/office/drawing/2014/main" id="{AC50CD08-56F1-1E4E-B4CA-6871846F834C}"/>
              </a:ext>
            </a:extLst>
          </p:cNvPr>
          <p:cNvSpPr/>
          <p:nvPr/>
        </p:nvSpPr>
        <p:spPr>
          <a:xfrm>
            <a:off x="5037644" y="6832169"/>
            <a:ext cx="1222061" cy="102871"/>
          </a:xfrm>
          <a:prstGeom prst="rect">
            <a:avLst/>
          </a:prstGeom>
          <a:solidFill>
            <a:srgbClr val="FFC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106" name="TextBox 105">
            <a:extLst>
              <a:ext uri="{FF2B5EF4-FFF2-40B4-BE49-F238E27FC236}">
                <a16:creationId xmlns:a16="http://schemas.microsoft.com/office/drawing/2014/main" id="{64EDE514-F47C-B149-8423-96C92C44E305}"/>
              </a:ext>
            </a:extLst>
          </p:cNvPr>
          <p:cNvSpPr txBox="1"/>
          <p:nvPr/>
        </p:nvSpPr>
        <p:spPr>
          <a:xfrm>
            <a:off x="7478487" y="4451758"/>
            <a:ext cx="319318" cy="180178"/>
          </a:xfrm>
          <a:prstGeom prst="rect">
            <a:avLst/>
          </a:prstGeom>
          <a:noFill/>
        </p:spPr>
        <p:txBody>
          <a:bodyPr wrap="none" rtlCol="0">
            <a:spAutoFit/>
          </a:bodyPr>
          <a:lstStyle/>
          <a:p>
            <a:r>
              <a:rPr lang="en-US" sz="571" b="1" dirty="0">
                <a:solidFill>
                  <a:schemeClr val="accent5">
                    <a:lumMod val="75000"/>
                  </a:schemeClr>
                </a:solidFill>
                <a:cs typeface="Arial" panose="020B0604020202020204" pitchFamily="34" charset="0"/>
              </a:rPr>
              <a:t>FISH</a:t>
            </a:r>
          </a:p>
        </p:txBody>
      </p:sp>
      <p:sp>
        <p:nvSpPr>
          <p:cNvPr id="107" name="Rectangle 106">
            <a:extLst>
              <a:ext uri="{FF2B5EF4-FFF2-40B4-BE49-F238E27FC236}">
                <a16:creationId xmlns:a16="http://schemas.microsoft.com/office/drawing/2014/main" id="{57E24F48-8CFB-BA4F-BF53-CC4D3D4976F4}"/>
              </a:ext>
            </a:extLst>
          </p:cNvPr>
          <p:cNvSpPr/>
          <p:nvPr/>
        </p:nvSpPr>
        <p:spPr>
          <a:xfrm>
            <a:off x="4507155" y="4779672"/>
            <a:ext cx="2021469" cy="320848"/>
          </a:xfrm>
          <a:prstGeom prst="rect">
            <a:avLst/>
          </a:prstGeom>
          <a:solidFill>
            <a:schemeClr val="accent3">
              <a:lumMod val="60000"/>
              <a:lumOff val="4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1767" tIns="10884" rIns="21767" bIns="10884" numCol="1" spcCol="0" rtlCol="0" fromWordArt="0" anchor="ctr" anchorCtr="0" forceAA="0" compatLnSpc="1">
            <a:prstTxWarp prst="textNoShape">
              <a:avLst/>
            </a:prstTxWarp>
            <a:noAutofit/>
          </a:bodyPr>
          <a:lstStyle/>
          <a:p>
            <a:pPr algn="ctr"/>
            <a:endParaRPr lang="en-US" sz="571"/>
          </a:p>
        </p:txBody>
      </p:sp>
      <p:sp>
        <p:nvSpPr>
          <p:cNvPr id="108" name="TextBox 107">
            <a:extLst>
              <a:ext uri="{FF2B5EF4-FFF2-40B4-BE49-F238E27FC236}">
                <a16:creationId xmlns:a16="http://schemas.microsoft.com/office/drawing/2014/main" id="{DD09F083-D6F6-244F-B844-4F3671B3E212}"/>
              </a:ext>
            </a:extLst>
          </p:cNvPr>
          <p:cNvSpPr txBox="1"/>
          <p:nvPr/>
        </p:nvSpPr>
        <p:spPr>
          <a:xfrm>
            <a:off x="6498780" y="4851288"/>
            <a:ext cx="457176" cy="180178"/>
          </a:xfrm>
          <a:prstGeom prst="rect">
            <a:avLst/>
          </a:prstGeom>
          <a:noFill/>
        </p:spPr>
        <p:txBody>
          <a:bodyPr wrap="none" rtlCol="0">
            <a:spAutoFit/>
          </a:bodyPr>
          <a:lstStyle/>
          <a:p>
            <a:r>
              <a:rPr lang="en-US" sz="571" b="1" dirty="0">
                <a:solidFill>
                  <a:schemeClr val="accent3">
                    <a:lumMod val="50000"/>
                  </a:schemeClr>
                </a:solidFill>
                <a:cs typeface="Arial" panose="020B0604020202020204" pitchFamily="34" charset="0"/>
              </a:rPr>
              <a:t>REPTILES</a:t>
            </a:r>
          </a:p>
        </p:txBody>
      </p:sp>
      <p:sp>
        <p:nvSpPr>
          <p:cNvPr id="109" name="TextBox 33">
            <a:extLst>
              <a:ext uri="{FF2B5EF4-FFF2-40B4-BE49-F238E27FC236}">
                <a16:creationId xmlns:a16="http://schemas.microsoft.com/office/drawing/2014/main" id="{284EFD9E-7E91-5C41-B265-C8728E43B6F4}"/>
              </a:ext>
            </a:extLst>
          </p:cNvPr>
          <p:cNvSpPr txBox="1"/>
          <p:nvPr/>
        </p:nvSpPr>
        <p:spPr>
          <a:xfrm>
            <a:off x="6498780" y="5245705"/>
            <a:ext cx="369012" cy="180178"/>
          </a:xfrm>
          <a:prstGeom prst="rect">
            <a:avLst/>
          </a:prstGeom>
          <a:noFill/>
        </p:spPr>
        <p:txBody>
          <a:bodyPr wrap="none" rtlCol="0">
            <a:spAutoFit/>
          </a:bodyPr>
          <a:lstStyle>
            <a:defPPr>
              <a:defRPr lang="en-US"/>
            </a:defPPr>
            <a:lvl1pPr marL="0" algn="l" defTabSz="288916" rtl="0" eaLnBrk="1" latinLnBrk="0" hangingPunct="1">
              <a:defRPr sz="569" kern="1200">
                <a:solidFill>
                  <a:schemeClr val="tx1"/>
                </a:solidFill>
                <a:latin typeface="+mn-lt"/>
                <a:ea typeface="+mn-ea"/>
                <a:cs typeface="+mn-cs"/>
              </a:defRPr>
            </a:lvl1pPr>
            <a:lvl2pPr marL="144458" algn="l" defTabSz="288916" rtl="0" eaLnBrk="1" latinLnBrk="0" hangingPunct="1">
              <a:defRPr sz="569" kern="1200">
                <a:solidFill>
                  <a:schemeClr val="tx1"/>
                </a:solidFill>
                <a:latin typeface="+mn-lt"/>
                <a:ea typeface="+mn-ea"/>
                <a:cs typeface="+mn-cs"/>
              </a:defRPr>
            </a:lvl2pPr>
            <a:lvl3pPr marL="288916" algn="l" defTabSz="288916" rtl="0" eaLnBrk="1" latinLnBrk="0" hangingPunct="1">
              <a:defRPr sz="569" kern="1200">
                <a:solidFill>
                  <a:schemeClr val="tx1"/>
                </a:solidFill>
                <a:latin typeface="+mn-lt"/>
                <a:ea typeface="+mn-ea"/>
                <a:cs typeface="+mn-cs"/>
              </a:defRPr>
            </a:lvl3pPr>
            <a:lvl4pPr marL="433374" algn="l" defTabSz="288916" rtl="0" eaLnBrk="1" latinLnBrk="0" hangingPunct="1">
              <a:defRPr sz="569" kern="1200">
                <a:solidFill>
                  <a:schemeClr val="tx1"/>
                </a:solidFill>
                <a:latin typeface="+mn-lt"/>
                <a:ea typeface="+mn-ea"/>
                <a:cs typeface="+mn-cs"/>
              </a:defRPr>
            </a:lvl4pPr>
            <a:lvl5pPr marL="577832" algn="l" defTabSz="288916" rtl="0" eaLnBrk="1" latinLnBrk="0" hangingPunct="1">
              <a:defRPr sz="569" kern="1200">
                <a:solidFill>
                  <a:schemeClr val="tx1"/>
                </a:solidFill>
                <a:latin typeface="+mn-lt"/>
                <a:ea typeface="+mn-ea"/>
                <a:cs typeface="+mn-cs"/>
              </a:defRPr>
            </a:lvl5pPr>
            <a:lvl6pPr marL="722290" algn="l" defTabSz="288916" rtl="0" eaLnBrk="1" latinLnBrk="0" hangingPunct="1">
              <a:defRPr sz="569" kern="1200">
                <a:solidFill>
                  <a:schemeClr val="tx1"/>
                </a:solidFill>
                <a:latin typeface="+mn-lt"/>
                <a:ea typeface="+mn-ea"/>
                <a:cs typeface="+mn-cs"/>
              </a:defRPr>
            </a:lvl6pPr>
            <a:lvl7pPr marL="866748" algn="l" defTabSz="288916" rtl="0" eaLnBrk="1" latinLnBrk="0" hangingPunct="1">
              <a:defRPr sz="569" kern="1200">
                <a:solidFill>
                  <a:schemeClr val="tx1"/>
                </a:solidFill>
                <a:latin typeface="+mn-lt"/>
                <a:ea typeface="+mn-ea"/>
                <a:cs typeface="+mn-cs"/>
              </a:defRPr>
            </a:lvl7pPr>
            <a:lvl8pPr marL="1011206" algn="l" defTabSz="288916" rtl="0" eaLnBrk="1" latinLnBrk="0" hangingPunct="1">
              <a:defRPr sz="569" kern="1200">
                <a:solidFill>
                  <a:schemeClr val="tx1"/>
                </a:solidFill>
                <a:latin typeface="+mn-lt"/>
                <a:ea typeface="+mn-ea"/>
                <a:cs typeface="+mn-cs"/>
              </a:defRPr>
            </a:lvl8pPr>
            <a:lvl9pPr marL="1155664" algn="l" defTabSz="288916" rtl="0" eaLnBrk="1" latinLnBrk="0" hangingPunct="1">
              <a:defRPr sz="569" kern="1200">
                <a:solidFill>
                  <a:schemeClr val="tx1"/>
                </a:solidFill>
                <a:latin typeface="+mn-lt"/>
                <a:ea typeface="+mn-ea"/>
                <a:cs typeface="+mn-cs"/>
              </a:defRPr>
            </a:lvl9pPr>
          </a:lstStyle>
          <a:p>
            <a:r>
              <a:rPr lang="en-US" sz="571" b="1" dirty="0">
                <a:solidFill>
                  <a:srgbClr val="011893"/>
                </a:solidFill>
                <a:cs typeface="Arial" panose="020B0604020202020204" pitchFamily="34" charset="0"/>
              </a:rPr>
              <a:t>BIRDS</a:t>
            </a:r>
          </a:p>
        </p:txBody>
      </p:sp>
      <p:sp>
        <p:nvSpPr>
          <p:cNvPr id="110" name="TextBox 109">
            <a:extLst>
              <a:ext uri="{FF2B5EF4-FFF2-40B4-BE49-F238E27FC236}">
                <a16:creationId xmlns:a16="http://schemas.microsoft.com/office/drawing/2014/main" id="{49823242-9307-DE4C-9EA1-1FEAB791B589}"/>
              </a:ext>
            </a:extLst>
          </p:cNvPr>
          <p:cNvSpPr txBox="1"/>
          <p:nvPr/>
        </p:nvSpPr>
        <p:spPr>
          <a:xfrm>
            <a:off x="6186052" y="5514303"/>
            <a:ext cx="551754" cy="180178"/>
          </a:xfrm>
          <a:prstGeom prst="rect">
            <a:avLst/>
          </a:prstGeom>
          <a:noFill/>
        </p:spPr>
        <p:txBody>
          <a:bodyPr wrap="none" rtlCol="0">
            <a:spAutoFit/>
          </a:bodyPr>
          <a:lstStyle/>
          <a:p>
            <a:r>
              <a:rPr lang="en-US" sz="571" b="1" dirty="0">
                <a:solidFill>
                  <a:srgbClr val="942093"/>
                </a:solidFill>
                <a:cs typeface="Arial" panose="020B0604020202020204" pitchFamily="34" charset="0"/>
              </a:rPr>
              <a:t>MARSUPIAL</a:t>
            </a:r>
          </a:p>
        </p:txBody>
      </p:sp>
      <p:sp>
        <p:nvSpPr>
          <p:cNvPr id="111" name="TextBox 110">
            <a:extLst>
              <a:ext uri="{FF2B5EF4-FFF2-40B4-BE49-F238E27FC236}">
                <a16:creationId xmlns:a16="http://schemas.microsoft.com/office/drawing/2014/main" id="{E009AB0D-2AEF-FB4D-A041-5FCD8563AC41}"/>
              </a:ext>
            </a:extLst>
          </p:cNvPr>
          <p:cNvSpPr txBox="1"/>
          <p:nvPr/>
        </p:nvSpPr>
        <p:spPr>
          <a:xfrm>
            <a:off x="6191548" y="5711733"/>
            <a:ext cx="478016" cy="180178"/>
          </a:xfrm>
          <a:prstGeom prst="rect">
            <a:avLst/>
          </a:prstGeom>
          <a:noFill/>
        </p:spPr>
        <p:txBody>
          <a:bodyPr wrap="none" rtlCol="0">
            <a:spAutoFit/>
          </a:bodyPr>
          <a:lstStyle/>
          <a:p>
            <a:r>
              <a:rPr lang="en-US" sz="571" b="1" dirty="0">
                <a:solidFill>
                  <a:srgbClr val="FF9300"/>
                </a:solidFill>
                <a:cs typeface="Arial" panose="020B0604020202020204" pitchFamily="34" charset="0"/>
              </a:rPr>
              <a:t>RODENTS</a:t>
            </a:r>
          </a:p>
        </p:txBody>
      </p:sp>
      <p:sp>
        <p:nvSpPr>
          <p:cNvPr id="112" name="TextBox 111">
            <a:extLst>
              <a:ext uri="{FF2B5EF4-FFF2-40B4-BE49-F238E27FC236}">
                <a16:creationId xmlns:a16="http://schemas.microsoft.com/office/drawing/2014/main" id="{8DE4E5C3-CA09-774F-8801-EAE7A8E100AC}"/>
              </a:ext>
            </a:extLst>
          </p:cNvPr>
          <p:cNvSpPr txBox="1"/>
          <p:nvPr/>
        </p:nvSpPr>
        <p:spPr>
          <a:xfrm>
            <a:off x="6279606" y="6075336"/>
            <a:ext cx="579005" cy="180178"/>
          </a:xfrm>
          <a:prstGeom prst="rect">
            <a:avLst/>
          </a:prstGeom>
          <a:noFill/>
        </p:spPr>
        <p:txBody>
          <a:bodyPr wrap="none" rtlCol="0">
            <a:spAutoFit/>
          </a:bodyPr>
          <a:lstStyle/>
          <a:p>
            <a:r>
              <a:rPr lang="en-US" sz="571" b="1" dirty="0">
                <a:solidFill>
                  <a:schemeClr val="accent5">
                    <a:lumMod val="50000"/>
                  </a:schemeClr>
                </a:solidFill>
                <a:cs typeface="Arial" panose="020B0604020202020204" pitchFamily="34" charset="0"/>
              </a:rPr>
              <a:t>AFROTHERIA</a:t>
            </a:r>
          </a:p>
        </p:txBody>
      </p:sp>
      <p:sp>
        <p:nvSpPr>
          <p:cNvPr id="113" name="TextBox 112">
            <a:extLst>
              <a:ext uri="{FF2B5EF4-FFF2-40B4-BE49-F238E27FC236}">
                <a16:creationId xmlns:a16="http://schemas.microsoft.com/office/drawing/2014/main" id="{CFB3EDF3-7FAF-3D49-A63D-D9FA13C2F385}"/>
              </a:ext>
            </a:extLst>
          </p:cNvPr>
          <p:cNvSpPr txBox="1"/>
          <p:nvPr/>
        </p:nvSpPr>
        <p:spPr>
          <a:xfrm>
            <a:off x="6310561" y="6258761"/>
            <a:ext cx="631904" cy="180178"/>
          </a:xfrm>
          <a:prstGeom prst="rect">
            <a:avLst/>
          </a:prstGeom>
          <a:noFill/>
        </p:spPr>
        <p:txBody>
          <a:bodyPr wrap="none" rtlCol="0">
            <a:spAutoFit/>
          </a:bodyPr>
          <a:lstStyle/>
          <a:p>
            <a:r>
              <a:rPr lang="en-US" sz="571" b="1" dirty="0">
                <a:solidFill>
                  <a:schemeClr val="tx1">
                    <a:lumMod val="75000"/>
                    <a:lumOff val="25000"/>
                  </a:schemeClr>
                </a:solidFill>
                <a:cs typeface="Arial" panose="020B0604020202020204" pitchFamily="34" charset="0"/>
              </a:rPr>
              <a:t>LAGOMORPHS</a:t>
            </a:r>
          </a:p>
        </p:txBody>
      </p:sp>
      <p:sp>
        <p:nvSpPr>
          <p:cNvPr id="114" name="TextBox 113">
            <a:extLst>
              <a:ext uri="{FF2B5EF4-FFF2-40B4-BE49-F238E27FC236}">
                <a16:creationId xmlns:a16="http://schemas.microsoft.com/office/drawing/2014/main" id="{06DE5F81-B723-214C-A707-ACA8200B121E}"/>
              </a:ext>
            </a:extLst>
          </p:cNvPr>
          <p:cNvSpPr txBox="1"/>
          <p:nvPr/>
        </p:nvSpPr>
        <p:spPr>
          <a:xfrm>
            <a:off x="6978149" y="6485211"/>
            <a:ext cx="500458" cy="180178"/>
          </a:xfrm>
          <a:prstGeom prst="rect">
            <a:avLst/>
          </a:prstGeom>
          <a:noFill/>
        </p:spPr>
        <p:txBody>
          <a:bodyPr wrap="none" rtlCol="0">
            <a:spAutoFit/>
          </a:bodyPr>
          <a:lstStyle/>
          <a:p>
            <a:r>
              <a:rPr lang="en-US" sz="571" b="1" dirty="0">
                <a:solidFill>
                  <a:srgbClr val="B70001"/>
                </a:solidFill>
                <a:cs typeface="Arial" panose="020B0604020202020204" pitchFamily="34" charset="0"/>
              </a:rPr>
              <a:t>PRIMATES</a:t>
            </a:r>
          </a:p>
        </p:txBody>
      </p:sp>
      <p:sp>
        <p:nvSpPr>
          <p:cNvPr id="115" name="TextBox 114">
            <a:extLst>
              <a:ext uri="{FF2B5EF4-FFF2-40B4-BE49-F238E27FC236}">
                <a16:creationId xmlns:a16="http://schemas.microsoft.com/office/drawing/2014/main" id="{2AD28434-C5BB-8349-9FEF-A36CDE385477}"/>
              </a:ext>
            </a:extLst>
          </p:cNvPr>
          <p:cNvSpPr txBox="1"/>
          <p:nvPr/>
        </p:nvSpPr>
        <p:spPr>
          <a:xfrm>
            <a:off x="6192851" y="6793515"/>
            <a:ext cx="478016" cy="180178"/>
          </a:xfrm>
          <a:prstGeom prst="rect">
            <a:avLst/>
          </a:prstGeom>
          <a:noFill/>
        </p:spPr>
        <p:txBody>
          <a:bodyPr wrap="none" rtlCol="0">
            <a:spAutoFit/>
          </a:bodyPr>
          <a:lstStyle/>
          <a:p>
            <a:r>
              <a:rPr lang="en-US" sz="571" b="1" dirty="0">
                <a:solidFill>
                  <a:srgbClr val="FF9300"/>
                </a:solidFill>
                <a:cs typeface="Arial" panose="020B0604020202020204" pitchFamily="34" charset="0"/>
              </a:rPr>
              <a:t>RODENTS</a:t>
            </a:r>
          </a:p>
        </p:txBody>
      </p:sp>
      <p:sp>
        <p:nvSpPr>
          <p:cNvPr id="116" name="TextBox 115">
            <a:extLst>
              <a:ext uri="{FF2B5EF4-FFF2-40B4-BE49-F238E27FC236}">
                <a16:creationId xmlns:a16="http://schemas.microsoft.com/office/drawing/2014/main" id="{2AA8B8F4-FA07-0A49-AA22-0300E53D4B27}"/>
              </a:ext>
            </a:extLst>
          </p:cNvPr>
          <p:cNvSpPr txBox="1"/>
          <p:nvPr/>
        </p:nvSpPr>
        <p:spPr>
          <a:xfrm>
            <a:off x="6206135" y="6975300"/>
            <a:ext cx="926857" cy="180178"/>
          </a:xfrm>
          <a:prstGeom prst="rect">
            <a:avLst/>
          </a:prstGeom>
          <a:noFill/>
        </p:spPr>
        <p:txBody>
          <a:bodyPr wrap="none" rtlCol="0">
            <a:spAutoFit/>
          </a:bodyPr>
          <a:lstStyle/>
          <a:p>
            <a:r>
              <a:rPr lang="en-US" sz="571" b="1" dirty="0">
                <a:solidFill>
                  <a:srgbClr val="009051"/>
                </a:solidFill>
                <a:cs typeface="Arial" panose="020B0604020202020204" pitchFamily="34" charset="0"/>
              </a:rPr>
              <a:t>EVEN-TOED UNGULATES</a:t>
            </a:r>
          </a:p>
        </p:txBody>
      </p:sp>
      <p:sp>
        <p:nvSpPr>
          <p:cNvPr id="117" name="TextBox 116">
            <a:extLst>
              <a:ext uri="{FF2B5EF4-FFF2-40B4-BE49-F238E27FC236}">
                <a16:creationId xmlns:a16="http://schemas.microsoft.com/office/drawing/2014/main" id="{8B39F552-9268-FF44-B59E-2B61A40821A7}"/>
              </a:ext>
            </a:extLst>
          </p:cNvPr>
          <p:cNvSpPr txBox="1"/>
          <p:nvPr/>
        </p:nvSpPr>
        <p:spPr>
          <a:xfrm>
            <a:off x="6214812" y="7161849"/>
            <a:ext cx="840295" cy="180178"/>
          </a:xfrm>
          <a:prstGeom prst="rect">
            <a:avLst/>
          </a:prstGeom>
          <a:noFill/>
        </p:spPr>
        <p:txBody>
          <a:bodyPr wrap="none" rtlCol="0">
            <a:spAutoFit/>
          </a:bodyPr>
          <a:lstStyle/>
          <a:p>
            <a:r>
              <a:rPr lang="en-US" sz="571" b="1" dirty="0">
                <a:solidFill>
                  <a:srgbClr val="005493"/>
                </a:solidFill>
                <a:cs typeface="Arial" panose="020B0604020202020204" pitchFamily="34" charset="0"/>
              </a:rPr>
              <a:t>WHALES &amp; DOLPHINS</a:t>
            </a:r>
          </a:p>
        </p:txBody>
      </p:sp>
      <p:sp>
        <p:nvSpPr>
          <p:cNvPr id="118" name="TextBox 117">
            <a:extLst>
              <a:ext uri="{FF2B5EF4-FFF2-40B4-BE49-F238E27FC236}">
                <a16:creationId xmlns:a16="http://schemas.microsoft.com/office/drawing/2014/main" id="{43D19728-51B5-8C44-A777-1AB580F7662E}"/>
              </a:ext>
            </a:extLst>
          </p:cNvPr>
          <p:cNvSpPr txBox="1"/>
          <p:nvPr/>
        </p:nvSpPr>
        <p:spPr>
          <a:xfrm>
            <a:off x="6110464" y="7381845"/>
            <a:ext cx="343364" cy="180178"/>
          </a:xfrm>
          <a:prstGeom prst="rect">
            <a:avLst/>
          </a:prstGeom>
          <a:noFill/>
        </p:spPr>
        <p:txBody>
          <a:bodyPr wrap="none" rtlCol="0">
            <a:spAutoFit/>
          </a:bodyPr>
          <a:lstStyle/>
          <a:p>
            <a:r>
              <a:rPr lang="en-US" sz="571" b="1" dirty="0">
                <a:solidFill>
                  <a:schemeClr val="accent4">
                    <a:lumMod val="50000"/>
                  </a:schemeClr>
                </a:solidFill>
                <a:cs typeface="Arial" panose="020B0604020202020204" pitchFamily="34" charset="0"/>
              </a:rPr>
              <a:t>BATS</a:t>
            </a:r>
          </a:p>
        </p:txBody>
      </p:sp>
      <p:sp>
        <p:nvSpPr>
          <p:cNvPr id="119" name="TextBox 118">
            <a:extLst>
              <a:ext uri="{FF2B5EF4-FFF2-40B4-BE49-F238E27FC236}">
                <a16:creationId xmlns:a16="http://schemas.microsoft.com/office/drawing/2014/main" id="{F87BAB6B-8996-C149-A974-203324522BA2}"/>
              </a:ext>
            </a:extLst>
          </p:cNvPr>
          <p:cNvSpPr txBox="1"/>
          <p:nvPr/>
        </p:nvSpPr>
        <p:spPr>
          <a:xfrm>
            <a:off x="6112637" y="7533849"/>
            <a:ext cx="907621" cy="180178"/>
          </a:xfrm>
          <a:prstGeom prst="rect">
            <a:avLst/>
          </a:prstGeom>
          <a:noFill/>
        </p:spPr>
        <p:txBody>
          <a:bodyPr wrap="none" rtlCol="0">
            <a:spAutoFit/>
          </a:bodyPr>
          <a:lstStyle/>
          <a:p>
            <a:r>
              <a:rPr lang="en-US" sz="571" b="1" dirty="0">
                <a:solidFill>
                  <a:srgbClr val="945200"/>
                </a:solidFill>
                <a:cs typeface="Arial" panose="020B0604020202020204" pitchFamily="34" charset="0"/>
              </a:rPr>
              <a:t>ODD-TOED UNGULATES</a:t>
            </a:r>
          </a:p>
        </p:txBody>
      </p:sp>
      <p:sp>
        <p:nvSpPr>
          <p:cNvPr id="120" name="TextBox 119">
            <a:extLst>
              <a:ext uri="{FF2B5EF4-FFF2-40B4-BE49-F238E27FC236}">
                <a16:creationId xmlns:a16="http://schemas.microsoft.com/office/drawing/2014/main" id="{6D37470F-F6BD-1A47-883C-47BCC2DFAC5A}"/>
              </a:ext>
            </a:extLst>
          </p:cNvPr>
          <p:cNvSpPr txBox="1"/>
          <p:nvPr/>
        </p:nvSpPr>
        <p:spPr>
          <a:xfrm>
            <a:off x="6123493" y="7775446"/>
            <a:ext cx="639919" cy="180178"/>
          </a:xfrm>
          <a:prstGeom prst="rect">
            <a:avLst/>
          </a:prstGeom>
          <a:noFill/>
        </p:spPr>
        <p:txBody>
          <a:bodyPr wrap="none" rtlCol="0">
            <a:spAutoFit/>
          </a:bodyPr>
          <a:lstStyle/>
          <a:p>
            <a:r>
              <a:rPr lang="en-US" sz="571" b="1" dirty="0">
                <a:solidFill>
                  <a:srgbClr val="FFD579"/>
                </a:solidFill>
                <a:cs typeface="Arial" panose="020B0604020202020204" pitchFamily="34" charset="0"/>
              </a:rPr>
              <a:t>CARNIVORANS</a:t>
            </a:r>
          </a:p>
        </p:txBody>
      </p:sp>
      <p:pic>
        <p:nvPicPr>
          <p:cNvPr id="121" name="Graphic 120" descr="Moon and stars">
            <a:extLst>
              <a:ext uri="{FF2B5EF4-FFF2-40B4-BE49-F238E27FC236}">
                <a16:creationId xmlns:a16="http://schemas.microsoft.com/office/drawing/2014/main" id="{0DB6FD66-006B-A04E-84FE-3004AD7BD696}"/>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5969104" y="5638800"/>
            <a:ext cx="26120" cy="35558"/>
          </a:xfrm>
          <a:prstGeom prst="rect">
            <a:avLst/>
          </a:prstGeom>
        </p:spPr>
      </p:pic>
      <p:pic>
        <p:nvPicPr>
          <p:cNvPr id="122" name="Graphic 121" descr="Moon and stars">
            <a:extLst>
              <a:ext uri="{FF2B5EF4-FFF2-40B4-BE49-F238E27FC236}">
                <a16:creationId xmlns:a16="http://schemas.microsoft.com/office/drawing/2014/main" id="{87F8719E-7352-A246-904A-5F08DCE8EF84}"/>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5846654" y="5696207"/>
            <a:ext cx="26120" cy="35558"/>
          </a:xfrm>
          <a:prstGeom prst="rect">
            <a:avLst/>
          </a:prstGeom>
        </p:spPr>
      </p:pic>
      <p:pic>
        <p:nvPicPr>
          <p:cNvPr id="123" name="Graphic 120" descr="Moon and stars">
            <a:extLst>
              <a:ext uri="{FF2B5EF4-FFF2-40B4-BE49-F238E27FC236}">
                <a16:creationId xmlns:a16="http://schemas.microsoft.com/office/drawing/2014/main" id="{0DB6FD66-006B-A04E-84FE-3004AD7BD696}"/>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5953148" y="5886694"/>
            <a:ext cx="26120" cy="35558"/>
          </a:xfrm>
          <a:prstGeom prst="rect">
            <a:avLst/>
          </a:prstGeom>
        </p:spPr>
      </p:pic>
      <p:pic>
        <p:nvPicPr>
          <p:cNvPr id="124" name="Graphic 120" descr="Moon and stars">
            <a:extLst>
              <a:ext uri="{FF2B5EF4-FFF2-40B4-BE49-F238E27FC236}">
                <a16:creationId xmlns:a16="http://schemas.microsoft.com/office/drawing/2014/main" id="{0DB6FD66-006B-A04E-84FE-3004AD7BD696}"/>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5982164" y="5963280"/>
            <a:ext cx="26120" cy="35558"/>
          </a:xfrm>
          <a:prstGeom prst="rect">
            <a:avLst/>
          </a:prstGeom>
        </p:spPr>
      </p:pic>
      <p:pic>
        <p:nvPicPr>
          <p:cNvPr id="125" name="Graphic 120" descr="Moon and stars">
            <a:extLst>
              <a:ext uri="{FF2B5EF4-FFF2-40B4-BE49-F238E27FC236}">
                <a16:creationId xmlns:a16="http://schemas.microsoft.com/office/drawing/2014/main" id="{0DB6FD66-006B-A04E-84FE-3004AD7BD696}"/>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6003680" y="6342555"/>
            <a:ext cx="26120" cy="35558"/>
          </a:xfrm>
          <a:prstGeom prst="rect">
            <a:avLst/>
          </a:prstGeom>
        </p:spPr>
      </p:pic>
      <p:pic>
        <p:nvPicPr>
          <p:cNvPr id="126" name="Graphic 120" descr="Moon and stars">
            <a:extLst>
              <a:ext uri="{FF2B5EF4-FFF2-40B4-BE49-F238E27FC236}">
                <a16:creationId xmlns:a16="http://schemas.microsoft.com/office/drawing/2014/main" id="{0DB6FD66-006B-A04E-84FE-3004AD7BD696}"/>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6006370" y="6389832"/>
            <a:ext cx="26120" cy="35558"/>
          </a:xfrm>
          <a:prstGeom prst="rect">
            <a:avLst/>
          </a:prstGeom>
        </p:spPr>
      </p:pic>
      <p:pic>
        <p:nvPicPr>
          <p:cNvPr id="127" name="Graphic 120" descr="Moon and stars">
            <a:extLst>
              <a:ext uri="{FF2B5EF4-FFF2-40B4-BE49-F238E27FC236}">
                <a16:creationId xmlns:a16="http://schemas.microsoft.com/office/drawing/2014/main" id="{109A21CE-178A-9D44-B5C3-A074E18435DC}"/>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5766541" y="6541945"/>
            <a:ext cx="26120" cy="35558"/>
          </a:xfrm>
          <a:prstGeom prst="rect">
            <a:avLst/>
          </a:prstGeom>
        </p:spPr>
      </p:pic>
      <p:pic>
        <p:nvPicPr>
          <p:cNvPr id="128" name="Graphic 120" descr="Moon and stars">
            <a:extLst>
              <a:ext uri="{FF2B5EF4-FFF2-40B4-BE49-F238E27FC236}">
                <a16:creationId xmlns:a16="http://schemas.microsoft.com/office/drawing/2014/main" id="{A132598E-EE1E-D346-B895-D5A88B784B3A}"/>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5927233" y="6563612"/>
            <a:ext cx="26120" cy="35558"/>
          </a:xfrm>
          <a:prstGeom prst="rect">
            <a:avLst/>
          </a:prstGeom>
        </p:spPr>
      </p:pic>
      <p:pic>
        <p:nvPicPr>
          <p:cNvPr id="129" name="Graphic 120" descr="Moon and stars">
            <a:extLst>
              <a:ext uri="{FF2B5EF4-FFF2-40B4-BE49-F238E27FC236}">
                <a16:creationId xmlns:a16="http://schemas.microsoft.com/office/drawing/2014/main" id="{664F499F-850F-8F43-81F5-B383473CF10B}"/>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6613453" y="6756735"/>
            <a:ext cx="26120" cy="35558"/>
          </a:xfrm>
          <a:prstGeom prst="rect">
            <a:avLst/>
          </a:prstGeom>
        </p:spPr>
      </p:pic>
      <p:pic>
        <p:nvPicPr>
          <p:cNvPr id="130" name="Graphic 120" descr="Moon and stars">
            <a:extLst>
              <a:ext uri="{FF2B5EF4-FFF2-40B4-BE49-F238E27FC236}">
                <a16:creationId xmlns:a16="http://schemas.microsoft.com/office/drawing/2014/main" id="{A132598E-EE1E-D346-B895-D5A88B784B3A}"/>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5636998" y="6947409"/>
            <a:ext cx="26120" cy="35558"/>
          </a:xfrm>
          <a:prstGeom prst="rect">
            <a:avLst/>
          </a:prstGeom>
        </p:spPr>
      </p:pic>
      <p:pic>
        <p:nvPicPr>
          <p:cNvPr id="131" name="Graphic 120" descr="Moon and stars">
            <a:extLst>
              <a:ext uri="{FF2B5EF4-FFF2-40B4-BE49-F238E27FC236}">
                <a16:creationId xmlns:a16="http://schemas.microsoft.com/office/drawing/2014/main" id="{16CEC123-9720-D047-AA11-EF2F5A1C5936}"/>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5779601" y="7796142"/>
            <a:ext cx="26120" cy="35558"/>
          </a:xfrm>
          <a:prstGeom prst="rect">
            <a:avLst/>
          </a:prstGeom>
        </p:spPr>
      </p:pic>
      <p:pic>
        <p:nvPicPr>
          <p:cNvPr id="132" name="Graphic 120" descr="Moon and stars">
            <a:extLst>
              <a:ext uri="{FF2B5EF4-FFF2-40B4-BE49-F238E27FC236}">
                <a16:creationId xmlns:a16="http://schemas.microsoft.com/office/drawing/2014/main" id="{14C59088-5493-464B-85F6-F7BA7405229B}"/>
              </a:ext>
            </a:extLst>
          </p:cNvPr>
          <p:cNvPicPr>
            <a:picLocks noChangeAspect="1"/>
          </p:cNvPicPr>
          <p:nvPr/>
        </p:nvPicPr>
        <p:blipFill rotWithShape="1">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l="67940" t="1708" r="7060" b="64259"/>
          <a:stretch/>
        </p:blipFill>
        <p:spPr>
          <a:xfrm>
            <a:off x="5872033" y="7863576"/>
            <a:ext cx="26120" cy="35558"/>
          </a:xfrm>
          <a:prstGeom prst="rect">
            <a:avLst/>
          </a:prstGeom>
        </p:spPr>
      </p:pic>
      <p:sp>
        <p:nvSpPr>
          <p:cNvPr id="133" name="TextBox 132">
            <a:extLst>
              <a:ext uri="{FF2B5EF4-FFF2-40B4-BE49-F238E27FC236}">
                <a16:creationId xmlns:a16="http://schemas.microsoft.com/office/drawing/2014/main" id="{779500FA-50F7-E34C-A111-B4AC9978D5D4}"/>
              </a:ext>
            </a:extLst>
          </p:cNvPr>
          <p:cNvSpPr txBox="1"/>
          <p:nvPr/>
        </p:nvSpPr>
        <p:spPr>
          <a:xfrm>
            <a:off x="4133006" y="7752491"/>
            <a:ext cx="748297" cy="406265"/>
          </a:xfrm>
          <a:prstGeom prst="rect">
            <a:avLst/>
          </a:prstGeom>
          <a:noFill/>
          <a:ln>
            <a:solidFill>
              <a:schemeClr val="tx1"/>
            </a:solidFill>
          </a:ln>
        </p:spPr>
        <p:txBody>
          <a:bodyPr wrap="square" rtlCol="0">
            <a:spAutoFit/>
          </a:bodyPr>
          <a:lstStyle/>
          <a:p>
            <a:pPr algn="ctr"/>
            <a:r>
              <a:rPr lang="en-US" sz="680" b="1" dirty="0" err="1"/>
              <a:t>Euteleostomi</a:t>
            </a:r>
            <a:r>
              <a:rPr lang="en-US" sz="680" b="1" dirty="0"/>
              <a:t> USP18: 55.0% protein identity</a:t>
            </a:r>
          </a:p>
        </p:txBody>
      </p:sp>
    </p:spTree>
    <p:extLst>
      <p:ext uri="{BB962C8B-B14F-4D97-AF65-F5344CB8AC3E}">
        <p14:creationId xmlns:p14="http://schemas.microsoft.com/office/powerpoint/2010/main" val="734515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endCondLst>
                                    <p:cond evt="onNext" delay="0">
                                      <p:tgtEl>
                                        <p:sldTgt/>
                                      </p:tgtEl>
                                    </p:cond>
                                  </p:end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nodeType="withEffect">
                                  <p:stCondLst>
                                    <p:cond delay="0"/>
                                  </p:stCondLst>
                                  <p:endCondLst>
                                    <p:cond evt="onNext" delay="0">
                                      <p:tgtEl>
                                        <p:sldTgt/>
                                      </p:tgtEl>
                                    </p:cond>
                                  </p:endCondLst>
                                  <p:childTnLst>
                                    <p:set>
                                      <p:cBhvr>
                                        <p:cTn id="8" dur="1" fill="hold">
                                          <p:stCondLst>
                                            <p:cond delay="0"/>
                                          </p:stCondLst>
                                        </p:cTn>
                                        <p:tgtEl>
                                          <p:spTgt spid="53"/>
                                        </p:tgtEl>
                                        <p:attrNameLst>
                                          <p:attrName>style.visibility</p:attrName>
                                        </p:attrNameLst>
                                      </p:cBhvr>
                                      <p:to>
                                        <p:strVal val="visible"/>
                                      </p:to>
                                    </p:set>
                                  </p:childTnLst>
                                </p:cTn>
                              </p:par>
                              <p:par>
                                <p:cTn id="9" presetID="1" presetClass="entr" presetSubtype="0" fill="hold" nodeType="withEffect">
                                  <p:stCondLst>
                                    <p:cond delay="0"/>
                                  </p:stCondLst>
                                  <p:endCondLst>
                                    <p:cond evt="onNext" delay="0">
                                      <p:tgtEl>
                                        <p:sldTgt/>
                                      </p:tgtEl>
                                    </p:cond>
                                  </p:endCondLst>
                                  <p:childTnLst>
                                    <p:set>
                                      <p:cBhvr>
                                        <p:cTn id="10" dur="1" fill="hold">
                                          <p:stCondLst>
                                            <p:cond delay="0"/>
                                          </p:stCondLst>
                                        </p:cTn>
                                        <p:tgtEl>
                                          <p:spTgt spid="54"/>
                                        </p:tgtEl>
                                        <p:attrNameLst>
                                          <p:attrName>style.visibility</p:attrName>
                                        </p:attrNameLst>
                                      </p:cBhvr>
                                      <p:to>
                                        <p:strVal val="visible"/>
                                      </p:to>
                                    </p:set>
                                  </p:childTnLst>
                                </p:cTn>
                              </p:par>
                              <p:par>
                                <p:cTn id="11" presetID="1" presetClass="entr" presetSubtype="0" fill="hold" nodeType="withEffect">
                                  <p:stCondLst>
                                    <p:cond delay="0"/>
                                  </p:stCondLst>
                                  <p:endCondLst>
                                    <p:cond evt="onNext" delay="0">
                                      <p:tgtEl>
                                        <p:sldTgt/>
                                      </p:tgtEl>
                                    </p:cond>
                                  </p:endCondLst>
                                  <p:childTnLst>
                                    <p:set>
                                      <p:cBhvr>
                                        <p:cTn id="12" dur="1" fill="hold">
                                          <p:stCondLst>
                                            <p:cond delay="0"/>
                                          </p:stCondLst>
                                        </p:cTn>
                                        <p:tgtEl>
                                          <p:spTgt spid="55"/>
                                        </p:tgtEl>
                                        <p:attrNameLst>
                                          <p:attrName>style.visibility</p:attrName>
                                        </p:attrNameLst>
                                      </p:cBhvr>
                                      <p:to>
                                        <p:strVal val="visible"/>
                                      </p:to>
                                    </p:set>
                                  </p:childTnLst>
                                </p:cTn>
                              </p:par>
                              <p:par>
                                <p:cTn id="13" presetID="1" presetClass="entr" presetSubtype="0" fill="hold" nodeType="withEffect">
                                  <p:stCondLst>
                                    <p:cond delay="0"/>
                                  </p:stCondLst>
                                  <p:endCondLst>
                                    <p:cond evt="onNext" delay="0">
                                      <p:tgtEl>
                                        <p:sldTgt/>
                                      </p:tgtEl>
                                    </p:cond>
                                  </p:endCondLst>
                                  <p:childTnLst>
                                    <p:set>
                                      <p:cBhvr>
                                        <p:cTn id="14" dur="1" fill="hold">
                                          <p:stCondLst>
                                            <p:cond delay="0"/>
                                          </p:stCondLst>
                                        </p:cTn>
                                        <p:tgtEl>
                                          <p:spTgt spid="56"/>
                                        </p:tgtEl>
                                        <p:attrNameLst>
                                          <p:attrName>style.visibility</p:attrName>
                                        </p:attrNameLst>
                                      </p:cBhvr>
                                      <p:to>
                                        <p:strVal val="visible"/>
                                      </p:to>
                                    </p:set>
                                  </p:childTnLst>
                                </p:cTn>
                              </p:par>
                              <p:par>
                                <p:cTn id="15" presetID="1" presetClass="entr" presetSubtype="0" fill="hold" nodeType="withEffect">
                                  <p:stCondLst>
                                    <p:cond delay="0"/>
                                  </p:stCondLst>
                                  <p:endCondLst>
                                    <p:cond evt="onNext" delay="0">
                                      <p:tgtEl>
                                        <p:sldTgt/>
                                      </p:tgtEl>
                                    </p:cond>
                                  </p:endCondLst>
                                  <p:childTnLst>
                                    <p:set>
                                      <p:cBhvr>
                                        <p:cTn id="16" dur="1" fill="hold">
                                          <p:stCondLst>
                                            <p:cond delay="0"/>
                                          </p:stCondLst>
                                        </p:cTn>
                                        <p:tgtEl>
                                          <p:spTgt spid="57"/>
                                        </p:tgtEl>
                                        <p:attrNameLst>
                                          <p:attrName>style.visibility</p:attrName>
                                        </p:attrNameLst>
                                      </p:cBhvr>
                                      <p:to>
                                        <p:strVal val="visible"/>
                                      </p:to>
                                    </p:set>
                                  </p:childTnLst>
                                </p:cTn>
                              </p:par>
                              <p:par>
                                <p:cTn id="17" presetID="1" presetClass="entr" presetSubtype="0" fill="hold" nodeType="withEffect">
                                  <p:stCondLst>
                                    <p:cond delay="0"/>
                                  </p:stCondLst>
                                  <p:endCondLst>
                                    <p:cond evt="onNext" delay="0">
                                      <p:tgtEl>
                                        <p:sldTgt/>
                                      </p:tgtEl>
                                    </p:cond>
                                  </p:endCondLst>
                                  <p:childTnLst>
                                    <p:set>
                                      <p:cBhvr>
                                        <p:cTn id="18" dur="1" fill="hold">
                                          <p:stCondLst>
                                            <p:cond delay="0"/>
                                          </p:stCondLst>
                                        </p:cTn>
                                        <p:tgtEl>
                                          <p:spTgt spid="58"/>
                                        </p:tgtEl>
                                        <p:attrNameLst>
                                          <p:attrName>style.visibility</p:attrName>
                                        </p:attrNameLst>
                                      </p:cBhvr>
                                      <p:to>
                                        <p:strVal val="visible"/>
                                      </p:to>
                                    </p:set>
                                  </p:childTnLst>
                                </p:cTn>
                              </p:par>
                              <p:par>
                                <p:cTn id="19" presetID="1" presetClass="entr" presetSubtype="0" fill="hold" nodeType="withEffect">
                                  <p:stCondLst>
                                    <p:cond delay="0"/>
                                  </p:stCondLst>
                                  <p:endCondLst>
                                    <p:cond evt="onNext" delay="0">
                                      <p:tgtEl>
                                        <p:sldTgt/>
                                      </p:tgtEl>
                                    </p:cond>
                                  </p:endCondLst>
                                  <p:childTnLst>
                                    <p:set>
                                      <p:cBhvr>
                                        <p:cTn id="20" dur="1" fill="hold">
                                          <p:stCondLst>
                                            <p:cond delay="0"/>
                                          </p:stCondLst>
                                        </p:cTn>
                                        <p:tgtEl>
                                          <p:spTgt spid="59"/>
                                        </p:tgtEl>
                                        <p:attrNameLst>
                                          <p:attrName>style.visibility</p:attrName>
                                        </p:attrNameLst>
                                      </p:cBhvr>
                                      <p:to>
                                        <p:strVal val="visible"/>
                                      </p:to>
                                    </p:set>
                                  </p:childTnLst>
                                </p:cTn>
                              </p:par>
                              <p:par>
                                <p:cTn id="21" presetID="1" presetClass="entr" presetSubtype="0" fill="hold" nodeType="withEffect">
                                  <p:stCondLst>
                                    <p:cond delay="0"/>
                                  </p:stCondLst>
                                  <p:endCondLst>
                                    <p:cond evt="onNext" delay="0">
                                      <p:tgtEl>
                                        <p:sldTgt/>
                                      </p:tgtEl>
                                    </p:cond>
                                  </p:endCondLst>
                                  <p:childTnLst>
                                    <p:set>
                                      <p:cBhvr>
                                        <p:cTn id="22" dur="1" fill="hold">
                                          <p:stCondLst>
                                            <p:cond delay="0"/>
                                          </p:stCondLst>
                                        </p:cTn>
                                        <p:tgtEl>
                                          <p:spTgt spid="60"/>
                                        </p:tgtEl>
                                        <p:attrNameLst>
                                          <p:attrName>style.visibility</p:attrName>
                                        </p:attrNameLst>
                                      </p:cBhvr>
                                      <p:to>
                                        <p:strVal val="visible"/>
                                      </p:to>
                                    </p:set>
                                  </p:childTnLst>
                                </p:cTn>
                              </p:par>
                              <p:par>
                                <p:cTn id="23" presetID="1" presetClass="entr" presetSubtype="0" fill="hold" nodeType="withEffect">
                                  <p:stCondLst>
                                    <p:cond delay="0"/>
                                  </p:stCondLst>
                                  <p:endCondLst>
                                    <p:cond evt="onNext" delay="0">
                                      <p:tgtEl>
                                        <p:sldTgt/>
                                      </p:tgtEl>
                                    </p:cond>
                                  </p:endCondLst>
                                  <p:childTnLst>
                                    <p:set>
                                      <p:cBhvr>
                                        <p:cTn id="24" dur="1" fill="hold">
                                          <p:stCondLst>
                                            <p:cond delay="0"/>
                                          </p:stCondLst>
                                        </p:cTn>
                                        <p:tgtEl>
                                          <p:spTgt spid="61"/>
                                        </p:tgtEl>
                                        <p:attrNameLst>
                                          <p:attrName>style.visibility</p:attrName>
                                        </p:attrNameLst>
                                      </p:cBhvr>
                                      <p:to>
                                        <p:strVal val="visible"/>
                                      </p:to>
                                    </p:set>
                                  </p:childTnLst>
                                </p:cTn>
                              </p:par>
                              <p:par>
                                <p:cTn id="25" presetID="1" presetClass="entr" presetSubtype="0" fill="hold" nodeType="withEffect">
                                  <p:stCondLst>
                                    <p:cond delay="0"/>
                                  </p:stCondLst>
                                  <p:endCondLst>
                                    <p:cond evt="onNext" delay="0">
                                      <p:tgtEl>
                                        <p:sldTgt/>
                                      </p:tgtEl>
                                    </p:cond>
                                  </p:endCondLst>
                                  <p:childTnLst>
                                    <p:set>
                                      <p:cBhvr>
                                        <p:cTn id="26" dur="1" fill="hold">
                                          <p:stCondLst>
                                            <p:cond delay="0"/>
                                          </p:stCondLst>
                                        </p:cTn>
                                        <p:tgtEl>
                                          <p:spTgt spid="62"/>
                                        </p:tgtEl>
                                        <p:attrNameLst>
                                          <p:attrName>style.visibility</p:attrName>
                                        </p:attrNameLst>
                                      </p:cBhvr>
                                      <p:to>
                                        <p:strVal val="visible"/>
                                      </p:to>
                                    </p:set>
                                  </p:childTnLst>
                                </p:cTn>
                              </p:par>
                              <p:par>
                                <p:cTn id="27" presetID="1" presetClass="entr" presetSubtype="0" fill="hold" nodeType="withEffect">
                                  <p:stCondLst>
                                    <p:cond delay="0"/>
                                  </p:stCondLst>
                                  <p:endCondLst>
                                    <p:cond evt="onNext" delay="0">
                                      <p:tgtEl>
                                        <p:sldTgt/>
                                      </p:tgtEl>
                                    </p:cond>
                                  </p:endCondLst>
                                  <p:childTnLst>
                                    <p:set>
                                      <p:cBhvr>
                                        <p:cTn id="28" dur="1" fill="hold">
                                          <p:stCondLst>
                                            <p:cond delay="0"/>
                                          </p:stCondLst>
                                        </p:cTn>
                                        <p:tgtEl>
                                          <p:spTgt spid="63"/>
                                        </p:tgtEl>
                                        <p:attrNameLst>
                                          <p:attrName>style.visibility</p:attrName>
                                        </p:attrNameLst>
                                      </p:cBhvr>
                                      <p:to>
                                        <p:strVal val="visible"/>
                                      </p:to>
                                    </p:set>
                                  </p:childTnLst>
                                </p:cTn>
                              </p:par>
                              <p:par>
                                <p:cTn id="29" presetID="35" presetClass="emph" presetSubtype="0" repeatCount="6000" fill="hold" nodeType="withEffect">
                                  <p:stCondLst>
                                    <p:cond delay="0"/>
                                  </p:stCondLst>
                                  <p:childTnLst>
                                    <p:anim calcmode="discrete" valueType="str">
                                      <p:cBhvr>
                                        <p:cTn id="30" dur="1000" fill="hold"/>
                                        <p:tgtEl>
                                          <p:spTgt spid="52"/>
                                        </p:tgtEl>
                                        <p:attrNameLst>
                                          <p:attrName>style.visibility</p:attrName>
                                        </p:attrNameLst>
                                      </p:cBhvr>
                                      <p:tavLst>
                                        <p:tav tm="0">
                                          <p:val>
                                            <p:strVal val="hidden"/>
                                          </p:val>
                                        </p:tav>
                                        <p:tav tm="50000">
                                          <p:val>
                                            <p:strVal val="visible"/>
                                          </p:val>
                                        </p:tav>
                                      </p:tavLst>
                                    </p:anim>
                                  </p:childTnLst>
                                </p:cTn>
                              </p:par>
                              <p:par>
                                <p:cTn id="31" presetID="35" presetClass="emph" presetSubtype="0" repeatCount="6000" fill="hold" nodeType="withEffect">
                                  <p:stCondLst>
                                    <p:cond delay="0"/>
                                  </p:stCondLst>
                                  <p:childTnLst>
                                    <p:anim calcmode="discrete" valueType="str">
                                      <p:cBhvr>
                                        <p:cTn id="32" dur="1000" fill="hold"/>
                                        <p:tgtEl>
                                          <p:spTgt spid="53"/>
                                        </p:tgtEl>
                                        <p:attrNameLst>
                                          <p:attrName>style.visibility</p:attrName>
                                        </p:attrNameLst>
                                      </p:cBhvr>
                                      <p:tavLst>
                                        <p:tav tm="0">
                                          <p:val>
                                            <p:strVal val="hidden"/>
                                          </p:val>
                                        </p:tav>
                                        <p:tav tm="50000">
                                          <p:val>
                                            <p:strVal val="visible"/>
                                          </p:val>
                                        </p:tav>
                                      </p:tavLst>
                                    </p:anim>
                                  </p:childTnLst>
                                </p:cTn>
                              </p:par>
                              <p:par>
                                <p:cTn id="33" presetID="35" presetClass="emph" presetSubtype="0" repeatCount="6000" fill="hold" nodeType="withEffect">
                                  <p:stCondLst>
                                    <p:cond delay="0"/>
                                  </p:stCondLst>
                                  <p:childTnLst>
                                    <p:anim calcmode="discrete" valueType="str">
                                      <p:cBhvr>
                                        <p:cTn id="34" dur="1000" fill="hold"/>
                                        <p:tgtEl>
                                          <p:spTgt spid="54"/>
                                        </p:tgtEl>
                                        <p:attrNameLst>
                                          <p:attrName>style.visibility</p:attrName>
                                        </p:attrNameLst>
                                      </p:cBhvr>
                                      <p:tavLst>
                                        <p:tav tm="0">
                                          <p:val>
                                            <p:strVal val="hidden"/>
                                          </p:val>
                                        </p:tav>
                                        <p:tav tm="50000">
                                          <p:val>
                                            <p:strVal val="visible"/>
                                          </p:val>
                                        </p:tav>
                                      </p:tavLst>
                                    </p:anim>
                                  </p:childTnLst>
                                </p:cTn>
                              </p:par>
                              <p:par>
                                <p:cTn id="35" presetID="35" presetClass="emph" presetSubtype="0" repeatCount="6000" fill="hold" nodeType="withEffect">
                                  <p:stCondLst>
                                    <p:cond delay="0"/>
                                  </p:stCondLst>
                                  <p:childTnLst>
                                    <p:anim calcmode="discrete" valueType="str">
                                      <p:cBhvr>
                                        <p:cTn id="36" dur="1000" fill="hold"/>
                                        <p:tgtEl>
                                          <p:spTgt spid="55"/>
                                        </p:tgtEl>
                                        <p:attrNameLst>
                                          <p:attrName>style.visibility</p:attrName>
                                        </p:attrNameLst>
                                      </p:cBhvr>
                                      <p:tavLst>
                                        <p:tav tm="0">
                                          <p:val>
                                            <p:strVal val="hidden"/>
                                          </p:val>
                                        </p:tav>
                                        <p:tav tm="50000">
                                          <p:val>
                                            <p:strVal val="visible"/>
                                          </p:val>
                                        </p:tav>
                                      </p:tavLst>
                                    </p:anim>
                                  </p:childTnLst>
                                </p:cTn>
                              </p:par>
                              <p:par>
                                <p:cTn id="37" presetID="35" presetClass="emph" presetSubtype="0" repeatCount="6000" fill="hold" nodeType="withEffect">
                                  <p:stCondLst>
                                    <p:cond delay="0"/>
                                  </p:stCondLst>
                                  <p:childTnLst>
                                    <p:anim calcmode="discrete" valueType="str">
                                      <p:cBhvr>
                                        <p:cTn id="38" dur="1000" fill="hold"/>
                                        <p:tgtEl>
                                          <p:spTgt spid="56"/>
                                        </p:tgtEl>
                                        <p:attrNameLst>
                                          <p:attrName>style.visibility</p:attrName>
                                        </p:attrNameLst>
                                      </p:cBhvr>
                                      <p:tavLst>
                                        <p:tav tm="0">
                                          <p:val>
                                            <p:strVal val="hidden"/>
                                          </p:val>
                                        </p:tav>
                                        <p:tav tm="50000">
                                          <p:val>
                                            <p:strVal val="visible"/>
                                          </p:val>
                                        </p:tav>
                                      </p:tavLst>
                                    </p:anim>
                                  </p:childTnLst>
                                </p:cTn>
                              </p:par>
                              <p:par>
                                <p:cTn id="39" presetID="35" presetClass="emph" presetSubtype="0" repeatCount="6000" fill="hold" nodeType="withEffect">
                                  <p:stCondLst>
                                    <p:cond delay="0"/>
                                  </p:stCondLst>
                                  <p:childTnLst>
                                    <p:anim calcmode="discrete" valueType="str">
                                      <p:cBhvr>
                                        <p:cTn id="40" dur="1000" fill="hold"/>
                                        <p:tgtEl>
                                          <p:spTgt spid="57"/>
                                        </p:tgtEl>
                                        <p:attrNameLst>
                                          <p:attrName>style.visibility</p:attrName>
                                        </p:attrNameLst>
                                      </p:cBhvr>
                                      <p:tavLst>
                                        <p:tav tm="0">
                                          <p:val>
                                            <p:strVal val="hidden"/>
                                          </p:val>
                                        </p:tav>
                                        <p:tav tm="50000">
                                          <p:val>
                                            <p:strVal val="visible"/>
                                          </p:val>
                                        </p:tav>
                                      </p:tavLst>
                                    </p:anim>
                                  </p:childTnLst>
                                </p:cTn>
                              </p:par>
                              <p:par>
                                <p:cTn id="41" presetID="35" presetClass="emph" presetSubtype="0" repeatCount="6000" fill="hold" nodeType="withEffect">
                                  <p:stCondLst>
                                    <p:cond delay="0"/>
                                  </p:stCondLst>
                                  <p:childTnLst>
                                    <p:anim calcmode="discrete" valueType="str">
                                      <p:cBhvr>
                                        <p:cTn id="42" dur="1000" fill="hold"/>
                                        <p:tgtEl>
                                          <p:spTgt spid="58"/>
                                        </p:tgtEl>
                                        <p:attrNameLst>
                                          <p:attrName>style.visibility</p:attrName>
                                        </p:attrNameLst>
                                      </p:cBhvr>
                                      <p:tavLst>
                                        <p:tav tm="0">
                                          <p:val>
                                            <p:strVal val="hidden"/>
                                          </p:val>
                                        </p:tav>
                                        <p:tav tm="50000">
                                          <p:val>
                                            <p:strVal val="visible"/>
                                          </p:val>
                                        </p:tav>
                                      </p:tavLst>
                                    </p:anim>
                                  </p:childTnLst>
                                </p:cTn>
                              </p:par>
                              <p:par>
                                <p:cTn id="43" presetID="35" presetClass="emph" presetSubtype="0" repeatCount="6000" fill="hold" nodeType="withEffect">
                                  <p:stCondLst>
                                    <p:cond delay="0"/>
                                  </p:stCondLst>
                                  <p:childTnLst>
                                    <p:anim calcmode="discrete" valueType="str">
                                      <p:cBhvr>
                                        <p:cTn id="44" dur="1000" fill="hold"/>
                                        <p:tgtEl>
                                          <p:spTgt spid="59"/>
                                        </p:tgtEl>
                                        <p:attrNameLst>
                                          <p:attrName>style.visibility</p:attrName>
                                        </p:attrNameLst>
                                      </p:cBhvr>
                                      <p:tavLst>
                                        <p:tav tm="0">
                                          <p:val>
                                            <p:strVal val="hidden"/>
                                          </p:val>
                                        </p:tav>
                                        <p:tav tm="50000">
                                          <p:val>
                                            <p:strVal val="visible"/>
                                          </p:val>
                                        </p:tav>
                                      </p:tavLst>
                                    </p:anim>
                                  </p:childTnLst>
                                </p:cTn>
                              </p:par>
                              <p:par>
                                <p:cTn id="45" presetID="35" presetClass="emph" presetSubtype="0" repeatCount="6000" fill="hold" nodeType="withEffect">
                                  <p:stCondLst>
                                    <p:cond delay="0"/>
                                  </p:stCondLst>
                                  <p:childTnLst>
                                    <p:anim calcmode="discrete" valueType="str">
                                      <p:cBhvr>
                                        <p:cTn id="46" dur="1000" fill="hold"/>
                                        <p:tgtEl>
                                          <p:spTgt spid="60"/>
                                        </p:tgtEl>
                                        <p:attrNameLst>
                                          <p:attrName>style.visibility</p:attrName>
                                        </p:attrNameLst>
                                      </p:cBhvr>
                                      <p:tavLst>
                                        <p:tav tm="0">
                                          <p:val>
                                            <p:strVal val="hidden"/>
                                          </p:val>
                                        </p:tav>
                                        <p:tav tm="50000">
                                          <p:val>
                                            <p:strVal val="visible"/>
                                          </p:val>
                                        </p:tav>
                                      </p:tavLst>
                                    </p:anim>
                                  </p:childTnLst>
                                </p:cTn>
                              </p:par>
                              <p:par>
                                <p:cTn id="47" presetID="35" presetClass="emph" presetSubtype="0" repeatCount="6000" fill="hold" nodeType="withEffect">
                                  <p:stCondLst>
                                    <p:cond delay="0"/>
                                  </p:stCondLst>
                                  <p:childTnLst>
                                    <p:anim calcmode="discrete" valueType="str">
                                      <p:cBhvr>
                                        <p:cTn id="48" dur="1000" fill="hold"/>
                                        <p:tgtEl>
                                          <p:spTgt spid="61"/>
                                        </p:tgtEl>
                                        <p:attrNameLst>
                                          <p:attrName>style.visibility</p:attrName>
                                        </p:attrNameLst>
                                      </p:cBhvr>
                                      <p:tavLst>
                                        <p:tav tm="0">
                                          <p:val>
                                            <p:strVal val="hidden"/>
                                          </p:val>
                                        </p:tav>
                                        <p:tav tm="50000">
                                          <p:val>
                                            <p:strVal val="visible"/>
                                          </p:val>
                                        </p:tav>
                                      </p:tavLst>
                                    </p:anim>
                                  </p:childTnLst>
                                </p:cTn>
                              </p:par>
                              <p:par>
                                <p:cTn id="49" presetID="35" presetClass="emph" presetSubtype="0" repeatCount="6000" fill="hold" nodeType="withEffect">
                                  <p:stCondLst>
                                    <p:cond delay="0"/>
                                  </p:stCondLst>
                                  <p:childTnLst>
                                    <p:anim calcmode="discrete" valueType="str">
                                      <p:cBhvr>
                                        <p:cTn id="50" dur="1000" fill="hold"/>
                                        <p:tgtEl>
                                          <p:spTgt spid="62"/>
                                        </p:tgtEl>
                                        <p:attrNameLst>
                                          <p:attrName>style.visibility</p:attrName>
                                        </p:attrNameLst>
                                      </p:cBhvr>
                                      <p:tavLst>
                                        <p:tav tm="0">
                                          <p:val>
                                            <p:strVal val="hidden"/>
                                          </p:val>
                                        </p:tav>
                                        <p:tav tm="50000">
                                          <p:val>
                                            <p:strVal val="visible"/>
                                          </p:val>
                                        </p:tav>
                                      </p:tavLst>
                                    </p:anim>
                                  </p:childTnLst>
                                </p:cTn>
                              </p:par>
                              <p:par>
                                <p:cTn id="51" presetID="35" presetClass="emph" presetSubtype="0" repeatCount="6000" fill="hold" nodeType="withEffect">
                                  <p:stCondLst>
                                    <p:cond delay="0"/>
                                  </p:stCondLst>
                                  <p:childTnLst>
                                    <p:anim calcmode="discrete" valueType="str">
                                      <p:cBhvr>
                                        <p:cTn id="52" dur="1000" fill="hold"/>
                                        <p:tgtEl>
                                          <p:spTgt spid="63"/>
                                        </p:tgtEl>
                                        <p:attrNameLst>
                                          <p:attrName>style.visibility</p:attrName>
                                        </p:attrNameLst>
                                      </p:cBhvr>
                                      <p:tavLst>
                                        <p:tav tm="0">
                                          <p:val>
                                            <p:strVal val="hidden"/>
                                          </p:val>
                                        </p:tav>
                                        <p:tav tm="50000">
                                          <p:val>
                                            <p:strVal val="visible"/>
                                          </p:val>
                                        </p:tav>
                                      </p:tavLst>
                                    </p:anim>
                                  </p:childTnLst>
                                </p:cTn>
                              </p:par>
                              <p:par>
                                <p:cTn id="53" presetID="1" presetClass="entr" presetSubtype="0" fill="hold" nodeType="withEffect">
                                  <p:stCondLst>
                                    <p:cond delay="0"/>
                                  </p:stCondLst>
                                  <p:childTnLst>
                                    <p:set>
                                      <p:cBhvr>
                                        <p:cTn id="54" dur="1" fill="hold">
                                          <p:stCondLst>
                                            <p:cond delay="0"/>
                                          </p:stCondLst>
                                        </p:cTn>
                                        <p:tgtEl>
                                          <p:spTgt spid="74"/>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3"/>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65"/>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4"/>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0"/>
                                          </p:stCondLst>
                                        </p:cTn>
                                        <p:tgtEl>
                                          <p:spTgt spid="72"/>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75"/>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68"/>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70"/>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69"/>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67"/>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endCondLst>
                                    <p:cond evt="onNext" delay="0">
                                      <p:tgtEl>
                                        <p:sldTgt/>
                                      </p:tgtEl>
                                    </p:cond>
                                  </p:endCondLst>
                                  <p:childTnLst>
                                    <p:set>
                                      <p:cBhvr>
                                        <p:cTn id="80" dur="1" fill="hold">
                                          <p:stCondLst>
                                            <p:cond delay="0"/>
                                          </p:stCondLst>
                                        </p:cTn>
                                        <p:tgtEl>
                                          <p:spTgt spid="121"/>
                                        </p:tgtEl>
                                        <p:attrNameLst>
                                          <p:attrName>style.visibility</p:attrName>
                                        </p:attrNameLst>
                                      </p:cBhvr>
                                      <p:to>
                                        <p:strVal val="visible"/>
                                      </p:to>
                                    </p:set>
                                  </p:childTnLst>
                                </p:cTn>
                              </p:par>
                              <p:par>
                                <p:cTn id="81" presetID="35" presetClass="emph" presetSubtype="0" repeatCount="6000" fill="hold" nodeType="withEffect">
                                  <p:stCondLst>
                                    <p:cond delay="0"/>
                                  </p:stCondLst>
                                  <p:childTnLst>
                                    <p:anim calcmode="discrete" valueType="str">
                                      <p:cBhvr>
                                        <p:cTn id="82" dur="1000" fill="hold"/>
                                        <p:tgtEl>
                                          <p:spTgt spid="121"/>
                                        </p:tgtEl>
                                        <p:attrNameLst>
                                          <p:attrName>style.visibility</p:attrName>
                                        </p:attrNameLst>
                                      </p:cBhvr>
                                      <p:tavLst>
                                        <p:tav tm="0">
                                          <p:val>
                                            <p:strVal val="hidden"/>
                                          </p:val>
                                        </p:tav>
                                        <p:tav tm="50000">
                                          <p:val>
                                            <p:strVal val="visible"/>
                                          </p:val>
                                        </p:tav>
                                      </p:tavLst>
                                    </p:anim>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endCondLst>
                                    <p:cond evt="onNext" delay="0">
                                      <p:tgtEl>
                                        <p:sldTgt/>
                                      </p:tgtEl>
                                    </p:cond>
                                  </p:endCondLst>
                                  <p:childTnLst>
                                    <p:set>
                                      <p:cBhvr>
                                        <p:cTn id="86" dur="1" fill="hold">
                                          <p:stCondLst>
                                            <p:cond delay="0"/>
                                          </p:stCondLst>
                                        </p:cTn>
                                        <p:tgtEl>
                                          <p:spTgt spid="122"/>
                                        </p:tgtEl>
                                        <p:attrNameLst>
                                          <p:attrName>style.visibility</p:attrName>
                                        </p:attrNameLst>
                                      </p:cBhvr>
                                      <p:to>
                                        <p:strVal val="visible"/>
                                      </p:to>
                                    </p:set>
                                  </p:childTnLst>
                                </p:cTn>
                              </p:par>
                              <p:par>
                                <p:cTn id="87" presetID="35" presetClass="emph" presetSubtype="0" repeatCount="6000" fill="hold" nodeType="withEffect">
                                  <p:stCondLst>
                                    <p:cond delay="0"/>
                                  </p:stCondLst>
                                  <p:childTnLst>
                                    <p:anim calcmode="discrete" valueType="str">
                                      <p:cBhvr>
                                        <p:cTn id="88" dur="1000" fill="hold"/>
                                        <p:tgtEl>
                                          <p:spTgt spid="122"/>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43789</TotalTime>
  <Words>449</Words>
  <Application>Microsoft Macintosh PowerPoint</Application>
  <PresentationFormat>Custom</PresentationFormat>
  <Paragraphs>39</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MartaMF</dc:creator>
  <cp:lastModifiedBy>Xueer Qiu</cp:lastModifiedBy>
  <cp:revision>375</cp:revision>
  <cp:lastPrinted>2018-12-20T14:47:23Z</cp:lastPrinted>
  <dcterms:created xsi:type="dcterms:W3CDTF">2018-09-19T22:24:21Z</dcterms:created>
  <dcterms:modified xsi:type="dcterms:W3CDTF">2019-09-29T22:50:36Z</dcterms:modified>
</cp:coreProperties>
</file>