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5" r:id="rId2"/>
  </p:sldIdLst>
  <p:sldSz cx="7772400" cy="10058400"/>
  <p:notesSz cx="7010400" cy="9296400"/>
  <p:defaultTextStyle>
    <a:defPPr>
      <a:defRPr lang="en-US"/>
    </a:defPPr>
    <a:lvl1pPr marL="0" algn="l" defTabSz="800100" rtl="0" eaLnBrk="1" latinLnBrk="0" hangingPunct="1">
      <a:defRPr sz="1575" kern="1200">
        <a:solidFill>
          <a:schemeClr val="tx1"/>
        </a:solidFill>
        <a:latin typeface="+mn-lt"/>
        <a:ea typeface="+mn-ea"/>
        <a:cs typeface="+mn-cs"/>
      </a:defRPr>
    </a:lvl1pPr>
    <a:lvl2pPr marL="400050" algn="l" defTabSz="800100" rtl="0" eaLnBrk="1" latinLnBrk="0" hangingPunct="1">
      <a:defRPr sz="1575" kern="1200">
        <a:solidFill>
          <a:schemeClr val="tx1"/>
        </a:solidFill>
        <a:latin typeface="+mn-lt"/>
        <a:ea typeface="+mn-ea"/>
        <a:cs typeface="+mn-cs"/>
      </a:defRPr>
    </a:lvl2pPr>
    <a:lvl3pPr marL="800100" algn="l" defTabSz="800100" rtl="0" eaLnBrk="1" latinLnBrk="0" hangingPunct="1">
      <a:defRPr sz="1575" kern="1200">
        <a:solidFill>
          <a:schemeClr val="tx1"/>
        </a:solidFill>
        <a:latin typeface="+mn-lt"/>
        <a:ea typeface="+mn-ea"/>
        <a:cs typeface="+mn-cs"/>
      </a:defRPr>
    </a:lvl3pPr>
    <a:lvl4pPr marL="1200150" algn="l" defTabSz="800100" rtl="0" eaLnBrk="1" latinLnBrk="0" hangingPunct="1">
      <a:defRPr sz="1575" kern="1200">
        <a:solidFill>
          <a:schemeClr val="tx1"/>
        </a:solidFill>
        <a:latin typeface="+mn-lt"/>
        <a:ea typeface="+mn-ea"/>
        <a:cs typeface="+mn-cs"/>
      </a:defRPr>
    </a:lvl4pPr>
    <a:lvl5pPr marL="1600200" algn="l" defTabSz="800100" rtl="0" eaLnBrk="1" latinLnBrk="0" hangingPunct="1">
      <a:defRPr sz="1575" kern="1200">
        <a:solidFill>
          <a:schemeClr val="tx1"/>
        </a:solidFill>
        <a:latin typeface="+mn-lt"/>
        <a:ea typeface="+mn-ea"/>
        <a:cs typeface="+mn-cs"/>
      </a:defRPr>
    </a:lvl5pPr>
    <a:lvl6pPr marL="2000250" algn="l" defTabSz="800100" rtl="0" eaLnBrk="1" latinLnBrk="0" hangingPunct="1">
      <a:defRPr sz="1575" kern="1200">
        <a:solidFill>
          <a:schemeClr val="tx1"/>
        </a:solidFill>
        <a:latin typeface="+mn-lt"/>
        <a:ea typeface="+mn-ea"/>
        <a:cs typeface="+mn-cs"/>
      </a:defRPr>
    </a:lvl6pPr>
    <a:lvl7pPr marL="2400300" algn="l" defTabSz="800100" rtl="0" eaLnBrk="1" latinLnBrk="0" hangingPunct="1">
      <a:defRPr sz="1575" kern="1200">
        <a:solidFill>
          <a:schemeClr val="tx1"/>
        </a:solidFill>
        <a:latin typeface="+mn-lt"/>
        <a:ea typeface="+mn-ea"/>
        <a:cs typeface="+mn-cs"/>
      </a:defRPr>
    </a:lvl7pPr>
    <a:lvl8pPr marL="2800350" algn="l" defTabSz="800100" rtl="0" eaLnBrk="1" latinLnBrk="0" hangingPunct="1">
      <a:defRPr sz="1575" kern="1200">
        <a:solidFill>
          <a:schemeClr val="tx1"/>
        </a:solidFill>
        <a:latin typeface="+mn-lt"/>
        <a:ea typeface="+mn-ea"/>
        <a:cs typeface="+mn-cs"/>
      </a:defRPr>
    </a:lvl8pPr>
    <a:lvl9pPr marL="3200400" algn="l" defTabSz="800100" rtl="0" eaLnBrk="1" latinLnBrk="0" hangingPunct="1">
      <a:defRPr sz="157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userDrawn="1">
          <p15:clr>
            <a:srgbClr val="A4A3A4"/>
          </p15:clr>
        </p15:guide>
        <p15:guide id="2" pos="244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taMF" initials="MMF"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95D8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20" autoAdjust="0"/>
    <p:restoredTop sz="85703" autoAdjust="0"/>
  </p:normalViewPr>
  <p:slideViewPr>
    <p:cSldViewPr>
      <p:cViewPr varScale="1">
        <p:scale>
          <a:sx n="58" d="100"/>
          <a:sy n="58" d="100"/>
        </p:scale>
        <p:origin x="3152" y="200"/>
      </p:cViewPr>
      <p:guideLst>
        <p:guide orient="horz" pos="3168"/>
        <p:guide pos="2448"/>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B41BC951-A82A-C049-85C2-A8DAD8E36645}" type="datetimeFigureOut">
              <a:rPr lang="en-US" smtClean="0"/>
              <a:t>10/9/19</a:t>
            </a:fld>
            <a:endParaRPr lang="en-US"/>
          </a:p>
        </p:txBody>
      </p:sp>
      <p:sp>
        <p:nvSpPr>
          <p:cNvPr id="4" name="Slide Image Placeholder 3"/>
          <p:cNvSpPr>
            <a:spLocks noGrp="1" noRot="1" noChangeAspect="1"/>
          </p:cNvSpPr>
          <p:nvPr>
            <p:ph type="sldImg" idx="2"/>
          </p:nvPr>
        </p:nvSpPr>
        <p:spPr>
          <a:xfrm>
            <a:off x="2293938" y="1162050"/>
            <a:ext cx="242252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92F27596-4E3F-8D4E-BC19-B9CA2DA1D314}" type="slidenum">
              <a:rPr lang="en-US" smtClean="0"/>
              <a:t>‹#›</a:t>
            </a:fld>
            <a:endParaRPr lang="en-US"/>
          </a:p>
        </p:txBody>
      </p:sp>
    </p:spTree>
    <p:extLst>
      <p:ext uri="{BB962C8B-B14F-4D97-AF65-F5344CB8AC3E}">
        <p14:creationId xmlns:p14="http://schemas.microsoft.com/office/powerpoint/2010/main" val="3861835764"/>
      </p:ext>
    </p:extLst>
  </p:cSld>
  <p:clrMap bg1="lt1" tx1="dk1" bg2="lt2" tx2="dk2" accent1="accent1" accent2="accent2" accent3="accent3" accent4="accent4" accent5="accent5" accent6="accent6" hlink="hlink" folHlink="folHlink"/>
  <p:notesStyle>
    <a:lvl1pPr marL="0" algn="l" defTabSz="800100" rtl="0" eaLnBrk="1" latinLnBrk="0" hangingPunct="1">
      <a:defRPr sz="1050" kern="1200">
        <a:solidFill>
          <a:schemeClr val="tx1"/>
        </a:solidFill>
        <a:latin typeface="+mn-lt"/>
        <a:ea typeface="+mn-ea"/>
        <a:cs typeface="+mn-cs"/>
      </a:defRPr>
    </a:lvl1pPr>
    <a:lvl2pPr marL="400050" algn="l" defTabSz="800100" rtl="0" eaLnBrk="1" latinLnBrk="0" hangingPunct="1">
      <a:defRPr sz="1050" kern="1200">
        <a:solidFill>
          <a:schemeClr val="tx1"/>
        </a:solidFill>
        <a:latin typeface="+mn-lt"/>
        <a:ea typeface="+mn-ea"/>
        <a:cs typeface="+mn-cs"/>
      </a:defRPr>
    </a:lvl2pPr>
    <a:lvl3pPr marL="800100" algn="l" defTabSz="800100" rtl="0" eaLnBrk="1" latinLnBrk="0" hangingPunct="1">
      <a:defRPr sz="1050" kern="1200">
        <a:solidFill>
          <a:schemeClr val="tx1"/>
        </a:solidFill>
        <a:latin typeface="+mn-lt"/>
        <a:ea typeface="+mn-ea"/>
        <a:cs typeface="+mn-cs"/>
      </a:defRPr>
    </a:lvl3pPr>
    <a:lvl4pPr marL="1200150" algn="l" defTabSz="800100" rtl="0" eaLnBrk="1" latinLnBrk="0" hangingPunct="1">
      <a:defRPr sz="1050" kern="1200">
        <a:solidFill>
          <a:schemeClr val="tx1"/>
        </a:solidFill>
        <a:latin typeface="+mn-lt"/>
        <a:ea typeface="+mn-ea"/>
        <a:cs typeface="+mn-cs"/>
      </a:defRPr>
    </a:lvl4pPr>
    <a:lvl5pPr marL="1600200" algn="l" defTabSz="800100" rtl="0" eaLnBrk="1" latinLnBrk="0" hangingPunct="1">
      <a:defRPr sz="1050" kern="1200">
        <a:solidFill>
          <a:schemeClr val="tx1"/>
        </a:solidFill>
        <a:latin typeface="+mn-lt"/>
        <a:ea typeface="+mn-ea"/>
        <a:cs typeface="+mn-cs"/>
      </a:defRPr>
    </a:lvl5pPr>
    <a:lvl6pPr marL="2000250" algn="l" defTabSz="800100" rtl="0" eaLnBrk="1" latinLnBrk="0" hangingPunct="1">
      <a:defRPr sz="1050" kern="1200">
        <a:solidFill>
          <a:schemeClr val="tx1"/>
        </a:solidFill>
        <a:latin typeface="+mn-lt"/>
        <a:ea typeface="+mn-ea"/>
        <a:cs typeface="+mn-cs"/>
      </a:defRPr>
    </a:lvl6pPr>
    <a:lvl7pPr marL="2400300" algn="l" defTabSz="800100" rtl="0" eaLnBrk="1" latinLnBrk="0" hangingPunct="1">
      <a:defRPr sz="1050" kern="1200">
        <a:solidFill>
          <a:schemeClr val="tx1"/>
        </a:solidFill>
        <a:latin typeface="+mn-lt"/>
        <a:ea typeface="+mn-ea"/>
        <a:cs typeface="+mn-cs"/>
      </a:defRPr>
    </a:lvl7pPr>
    <a:lvl8pPr marL="2800350" algn="l" defTabSz="800100" rtl="0" eaLnBrk="1" latinLnBrk="0" hangingPunct="1">
      <a:defRPr sz="1050" kern="1200">
        <a:solidFill>
          <a:schemeClr val="tx1"/>
        </a:solidFill>
        <a:latin typeface="+mn-lt"/>
        <a:ea typeface="+mn-ea"/>
        <a:cs typeface="+mn-cs"/>
      </a:defRPr>
    </a:lvl8pPr>
    <a:lvl9pPr marL="3200400" algn="l" defTabSz="800100" rtl="0" eaLnBrk="1" latinLnBrk="0" hangingPunct="1">
      <a:defRPr sz="10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3938" y="1162050"/>
            <a:ext cx="2422525" cy="3136900"/>
          </a:xfrm>
        </p:spPr>
      </p:sp>
      <p:sp>
        <p:nvSpPr>
          <p:cNvPr id="3" name="Notes Placeholder 2"/>
          <p:cNvSpPr>
            <a:spLocks noGrp="1"/>
          </p:cNvSpPr>
          <p:nvPr>
            <p:ph type="body" idx="1"/>
          </p:nvPr>
        </p:nvSpPr>
        <p:spPr/>
        <p:txBody>
          <a:bodyPr/>
          <a:lstStyle/>
          <a:p>
            <a:pPr marL="0" marR="0" lvl="0" indent="0" algn="l" defTabSz="800100" rtl="0" eaLnBrk="1" fontAlgn="auto" latinLnBrk="0" hangingPunct="1">
              <a:lnSpc>
                <a:spcPct val="100000"/>
              </a:lnSpc>
              <a:spcBef>
                <a:spcPts val="0"/>
              </a:spcBef>
              <a:spcAft>
                <a:spcPts val="0"/>
              </a:spcAft>
              <a:buClrTx/>
              <a:buSzTx/>
              <a:buFontTx/>
              <a:buNone/>
              <a:tabLst/>
              <a:defRPr/>
            </a:pPr>
            <a:r>
              <a:rPr lang="en-US" sz="1050" b="1" dirty="0">
                <a:latin typeface="Arial" panose="020B0604020202020204" pitchFamily="34" charset="0"/>
                <a:ea typeface="Arial" panose="020B0604020202020204" pitchFamily="34" charset="0"/>
              </a:rPr>
              <a:t>Supplementary Figure 3 | Inter- and Intra-species stability assays. </a:t>
            </a:r>
            <a:r>
              <a:rPr lang="en-US" sz="1050" dirty="0">
                <a:latin typeface="Arial" panose="020B0604020202020204" pitchFamily="34" charset="0"/>
                <a:ea typeface="Arial" panose="020B0604020202020204" pitchFamily="34" charset="0"/>
              </a:rPr>
              <a:t>HEK293T </a:t>
            </a:r>
            <a:r>
              <a:rPr lang="en-US" sz="1050" b="1" dirty="0">
                <a:latin typeface="Arial" panose="020B0604020202020204" pitchFamily="34" charset="0"/>
                <a:ea typeface="Arial" panose="020B0604020202020204" pitchFamily="34" charset="0"/>
              </a:rPr>
              <a:t>(A-F)</a:t>
            </a:r>
            <a:r>
              <a:rPr lang="en-US" sz="1050" dirty="0">
                <a:latin typeface="Arial" panose="020B0604020202020204" pitchFamily="34" charset="0"/>
                <a:ea typeface="Arial" panose="020B0604020202020204" pitchFamily="34" charset="0"/>
              </a:rPr>
              <a:t> or CHO cells </a:t>
            </a:r>
            <a:r>
              <a:rPr lang="en-US" sz="1050" b="1" dirty="0">
                <a:latin typeface="Arial" panose="020B0604020202020204" pitchFamily="34" charset="0"/>
                <a:ea typeface="Arial" panose="020B0604020202020204" pitchFamily="34" charset="0"/>
              </a:rPr>
              <a:t>(G)</a:t>
            </a:r>
            <a:r>
              <a:rPr lang="en-US" sz="1050" dirty="0">
                <a:latin typeface="Arial" panose="020B0604020202020204" pitchFamily="34" charset="0"/>
                <a:ea typeface="Arial" panose="020B0604020202020204" pitchFamily="34" charset="0"/>
              </a:rPr>
              <a:t> were co-transfected with an increasing amount (0-500 ng) of 3xFLAG-ISG15 and a constant amount (500 ng) of USP18-V5 of human (h), mouse (m), dog (d), pig (p), or rhesus macaque (rh) in different combinations. </a:t>
            </a:r>
            <a:r>
              <a:rPr lang="en-US" sz="1050" dirty="0" err="1">
                <a:latin typeface="Arial" panose="020B0604020202020204" pitchFamily="34" charset="0"/>
                <a:ea typeface="Arial" panose="020B0604020202020204" pitchFamily="34" charset="0"/>
              </a:rPr>
              <a:t>pTRIP</a:t>
            </a:r>
            <a:r>
              <a:rPr lang="en-US" sz="1050" dirty="0">
                <a:latin typeface="Arial" panose="020B0604020202020204" pitchFamily="34" charset="0"/>
                <a:ea typeface="Arial" panose="020B0604020202020204" pitchFamily="34" charset="0"/>
              </a:rPr>
              <a:t>-luciferase was added to keep the total amount of plasmid DNA constant (1000 ng). 48-72 hours post transfection, whole cell lysates were analyzed by western blot for expression of FLAG and V5. Constructs expressing ISG15 or USP18 of human, dog, pig, and rhesus macaque are colored in red, representative of a positive species. Murine 3xFLAG-Isg15 and Usp18-V5 are colored in blue, representative of a negative species. </a:t>
            </a:r>
            <a:r>
              <a:rPr lang="en-US" sz="1050" b="1" dirty="0">
                <a:latin typeface="Arial" panose="020B0604020202020204" pitchFamily="34" charset="0"/>
                <a:ea typeface="Arial" panose="020B0604020202020204" pitchFamily="34" charset="0"/>
              </a:rPr>
              <a:t>(A-D)</a:t>
            </a:r>
            <a:r>
              <a:rPr lang="en-US" sz="1050" dirty="0">
                <a:latin typeface="Arial" panose="020B0604020202020204" pitchFamily="34" charset="0"/>
                <a:ea typeface="Arial" panose="020B0604020202020204" pitchFamily="34" charset="0"/>
              </a:rPr>
              <a:t> Top four blots demonstrate the interaction of ISG15 of a positive species with USP18 of every other positive species. </a:t>
            </a:r>
            <a:r>
              <a:rPr lang="en-US" sz="1050" b="1" dirty="0">
                <a:latin typeface="Arial" panose="020B0604020202020204" pitchFamily="34" charset="0"/>
                <a:ea typeface="Arial" panose="020B0604020202020204" pitchFamily="34" charset="0"/>
              </a:rPr>
              <a:t>(E) </a:t>
            </a:r>
            <a:r>
              <a:rPr lang="en-US" sz="1050" dirty="0">
                <a:latin typeface="Arial" panose="020B0604020202020204" pitchFamily="34" charset="0"/>
                <a:ea typeface="Arial" panose="020B0604020202020204" pitchFamily="34" charset="0"/>
              </a:rPr>
              <a:t>Interaction of ISG15 of each positive species with murine USP18. </a:t>
            </a:r>
            <a:r>
              <a:rPr lang="en-US" sz="1050" b="1" dirty="0">
                <a:latin typeface="Arial" panose="020B0604020202020204" pitchFamily="34" charset="0"/>
                <a:ea typeface="Arial" panose="020B0604020202020204" pitchFamily="34" charset="0"/>
              </a:rPr>
              <a:t>(F) </a:t>
            </a:r>
            <a:r>
              <a:rPr lang="en-US" sz="1050" dirty="0">
                <a:latin typeface="Arial" panose="020B0604020202020204" pitchFamily="34" charset="0"/>
                <a:ea typeface="Arial" panose="020B0604020202020204" pitchFamily="34" charset="0"/>
              </a:rPr>
              <a:t>Interaction of murine ISG15 with USP18 of each positive species. </a:t>
            </a:r>
            <a:r>
              <a:rPr lang="en-US" sz="1050" b="1" dirty="0">
                <a:latin typeface="Arial" panose="020B0604020202020204" pitchFamily="34" charset="0"/>
                <a:ea typeface="Arial" panose="020B0604020202020204" pitchFamily="34" charset="0"/>
              </a:rPr>
              <a:t>(G)</a:t>
            </a:r>
            <a:r>
              <a:rPr lang="en-US" sz="1050" dirty="0">
                <a:latin typeface="Arial" panose="020B0604020202020204" pitchFamily="34" charset="0"/>
                <a:ea typeface="Arial" panose="020B0604020202020204" pitchFamily="34" charset="0"/>
              </a:rPr>
              <a:t> Intra-species stability of human and mouse homologs in CHO cells. </a:t>
            </a:r>
            <a:r>
              <a:rPr lang="en-US" sz="1050">
                <a:latin typeface="Arial" panose="020B0604020202020204" pitchFamily="34" charset="0"/>
                <a:ea typeface="Arial" panose="020B0604020202020204" pitchFamily="34" charset="0"/>
              </a:rPr>
              <a:t>n = 1-2 for each transfection experiment and representative blots are presented.</a:t>
            </a:r>
            <a:r>
              <a:rPr lang="en-US" sz="1050"/>
              <a:t> </a:t>
            </a:r>
            <a:endParaRPr lang="en-US" sz="1050" dirty="0">
              <a:latin typeface="Arial" panose="020B0604020202020204" pitchFamily="34" charset="0"/>
              <a:ea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92F27596-4E3F-8D4E-BC19-B9CA2DA1D314}" type="slidenum">
              <a:rPr lang="en-US" smtClean="0"/>
              <a:t>1</a:t>
            </a:fld>
            <a:endParaRPr lang="en-US"/>
          </a:p>
        </p:txBody>
      </p:sp>
    </p:spTree>
    <p:extLst>
      <p:ext uri="{BB962C8B-B14F-4D97-AF65-F5344CB8AC3E}">
        <p14:creationId xmlns:p14="http://schemas.microsoft.com/office/powerpoint/2010/main" val="4030890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33"/>
            <a:ext cx="6606540" cy="2156039"/>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31785" indent="0" algn="ctr">
              <a:buNone/>
              <a:defRPr>
                <a:solidFill>
                  <a:schemeClr val="tx1">
                    <a:tint val="75000"/>
                  </a:schemeClr>
                </a:solidFill>
              </a:defRPr>
            </a:lvl2pPr>
            <a:lvl3pPr marL="863570" indent="0" algn="ctr">
              <a:buNone/>
              <a:defRPr>
                <a:solidFill>
                  <a:schemeClr val="tx1">
                    <a:tint val="75000"/>
                  </a:schemeClr>
                </a:solidFill>
              </a:defRPr>
            </a:lvl3pPr>
            <a:lvl4pPr marL="1295355" indent="0" algn="ctr">
              <a:buNone/>
              <a:defRPr>
                <a:solidFill>
                  <a:schemeClr val="tx1">
                    <a:tint val="75000"/>
                  </a:schemeClr>
                </a:solidFill>
              </a:defRPr>
            </a:lvl4pPr>
            <a:lvl5pPr marL="1727140" indent="0" algn="ctr">
              <a:buNone/>
              <a:defRPr>
                <a:solidFill>
                  <a:schemeClr val="tx1">
                    <a:tint val="75000"/>
                  </a:schemeClr>
                </a:solidFill>
              </a:defRPr>
            </a:lvl5pPr>
            <a:lvl6pPr marL="2158926" indent="0" algn="ctr">
              <a:buNone/>
              <a:defRPr>
                <a:solidFill>
                  <a:schemeClr val="tx1">
                    <a:tint val="75000"/>
                  </a:schemeClr>
                </a:solidFill>
              </a:defRPr>
            </a:lvl6pPr>
            <a:lvl7pPr marL="2590710" indent="0" algn="ctr">
              <a:buNone/>
              <a:defRPr>
                <a:solidFill>
                  <a:schemeClr val="tx1">
                    <a:tint val="75000"/>
                  </a:schemeClr>
                </a:solidFill>
              </a:defRPr>
            </a:lvl7pPr>
            <a:lvl8pPr marL="3022496" indent="0" algn="ctr">
              <a:buNone/>
              <a:defRPr>
                <a:solidFill>
                  <a:schemeClr val="tx1">
                    <a:tint val="75000"/>
                  </a:schemeClr>
                </a:solidFill>
              </a:defRPr>
            </a:lvl8pPr>
            <a:lvl9pPr marL="345428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96FAD73-73E6-44A5-811F-6AB2D10B4EE9}" type="datetimeFigureOut">
              <a:rPr lang="en-US" smtClean="0"/>
              <a:t>10/9/19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2699092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6FAD73-73E6-44A5-811F-6AB2D10B4EE9}" type="datetimeFigureOut">
              <a:rPr lang="en-US" smtClean="0"/>
              <a:t>10/9/19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3666029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34990" y="402815"/>
            <a:ext cx="1748790" cy="85822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8620" y="402815"/>
            <a:ext cx="5116830" cy="85822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6FAD73-73E6-44A5-811F-6AB2D10B4EE9}" type="datetimeFigureOut">
              <a:rPr lang="en-US" smtClean="0"/>
              <a:t>10/9/19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2062968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6FAD73-73E6-44A5-811F-6AB2D10B4EE9}" type="datetimeFigureOut">
              <a:rPr lang="en-US" smtClean="0"/>
              <a:t>10/9/19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3351479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5" y="6463455"/>
            <a:ext cx="6606540" cy="1997710"/>
          </a:xfrm>
        </p:spPr>
        <p:txBody>
          <a:bodyPr anchor="t"/>
          <a:lstStyle>
            <a:lvl1pPr algn="l">
              <a:defRPr sz="3778" b="1" cap="all"/>
            </a:lvl1pPr>
          </a:lstStyle>
          <a:p>
            <a:r>
              <a:rPr lang="en-US"/>
              <a:t>Click to edit Master title style</a:t>
            </a:r>
          </a:p>
        </p:txBody>
      </p:sp>
      <p:sp>
        <p:nvSpPr>
          <p:cNvPr id="3" name="Text Placeholder 2"/>
          <p:cNvSpPr>
            <a:spLocks noGrp="1"/>
          </p:cNvSpPr>
          <p:nvPr>
            <p:ph type="body" idx="1"/>
          </p:nvPr>
        </p:nvSpPr>
        <p:spPr>
          <a:xfrm>
            <a:off x="613965" y="4263189"/>
            <a:ext cx="6606540" cy="2200275"/>
          </a:xfrm>
        </p:spPr>
        <p:txBody>
          <a:bodyPr anchor="b"/>
          <a:lstStyle>
            <a:lvl1pPr marL="0" indent="0">
              <a:buNone/>
              <a:defRPr sz="1889">
                <a:solidFill>
                  <a:schemeClr val="tx1">
                    <a:tint val="75000"/>
                  </a:schemeClr>
                </a:solidFill>
              </a:defRPr>
            </a:lvl1pPr>
            <a:lvl2pPr marL="431785" indent="0">
              <a:buNone/>
              <a:defRPr sz="1700">
                <a:solidFill>
                  <a:schemeClr val="tx1">
                    <a:tint val="75000"/>
                  </a:schemeClr>
                </a:solidFill>
              </a:defRPr>
            </a:lvl2pPr>
            <a:lvl3pPr marL="863570" indent="0">
              <a:buNone/>
              <a:defRPr sz="1511">
                <a:solidFill>
                  <a:schemeClr val="tx1">
                    <a:tint val="75000"/>
                  </a:schemeClr>
                </a:solidFill>
              </a:defRPr>
            </a:lvl3pPr>
            <a:lvl4pPr marL="1295355" indent="0">
              <a:buNone/>
              <a:defRPr sz="1322">
                <a:solidFill>
                  <a:schemeClr val="tx1">
                    <a:tint val="75000"/>
                  </a:schemeClr>
                </a:solidFill>
              </a:defRPr>
            </a:lvl4pPr>
            <a:lvl5pPr marL="1727140" indent="0">
              <a:buNone/>
              <a:defRPr sz="1322">
                <a:solidFill>
                  <a:schemeClr val="tx1">
                    <a:tint val="75000"/>
                  </a:schemeClr>
                </a:solidFill>
              </a:defRPr>
            </a:lvl5pPr>
            <a:lvl6pPr marL="2158926" indent="0">
              <a:buNone/>
              <a:defRPr sz="1322">
                <a:solidFill>
                  <a:schemeClr val="tx1">
                    <a:tint val="75000"/>
                  </a:schemeClr>
                </a:solidFill>
              </a:defRPr>
            </a:lvl6pPr>
            <a:lvl7pPr marL="2590710" indent="0">
              <a:buNone/>
              <a:defRPr sz="1322">
                <a:solidFill>
                  <a:schemeClr val="tx1">
                    <a:tint val="75000"/>
                  </a:schemeClr>
                </a:solidFill>
              </a:defRPr>
            </a:lvl7pPr>
            <a:lvl8pPr marL="3022496" indent="0">
              <a:buNone/>
              <a:defRPr sz="1322">
                <a:solidFill>
                  <a:schemeClr val="tx1">
                    <a:tint val="75000"/>
                  </a:schemeClr>
                </a:solidFill>
              </a:defRPr>
            </a:lvl8pPr>
            <a:lvl9pPr marL="3454281" indent="0">
              <a:buNone/>
              <a:defRPr sz="132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6FAD73-73E6-44A5-811F-6AB2D10B4EE9}" type="datetimeFigureOut">
              <a:rPr lang="en-US" smtClean="0"/>
              <a:t>10/9/19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1257686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8620" y="2346979"/>
            <a:ext cx="3432810" cy="6638080"/>
          </a:xfrm>
        </p:spPr>
        <p:txBody>
          <a:bodyPr/>
          <a:lstStyle>
            <a:lvl1pPr>
              <a:defRPr sz="2644"/>
            </a:lvl1pPr>
            <a:lvl2pPr>
              <a:defRPr sz="2267"/>
            </a:lvl2pPr>
            <a:lvl3pPr>
              <a:defRPr sz="1889"/>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950970" y="2346979"/>
            <a:ext cx="3432810" cy="6638080"/>
          </a:xfrm>
        </p:spPr>
        <p:txBody>
          <a:bodyPr/>
          <a:lstStyle>
            <a:lvl1pPr>
              <a:defRPr sz="2644"/>
            </a:lvl1pPr>
            <a:lvl2pPr>
              <a:defRPr sz="2267"/>
            </a:lvl2pPr>
            <a:lvl3pPr>
              <a:defRPr sz="1889"/>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96FAD73-73E6-44A5-811F-6AB2D10B4EE9}" type="datetimeFigureOut">
              <a:rPr lang="en-US" smtClean="0"/>
              <a:t>10/9/19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2420310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9" y="2251514"/>
            <a:ext cx="3434161" cy="938320"/>
          </a:xfrm>
        </p:spPr>
        <p:txBody>
          <a:bodyPr anchor="b"/>
          <a:lstStyle>
            <a:lvl1pPr marL="0" indent="0">
              <a:buNone/>
              <a:defRPr sz="2267" b="1"/>
            </a:lvl1pPr>
            <a:lvl2pPr marL="431785" indent="0">
              <a:buNone/>
              <a:defRPr sz="1889" b="1"/>
            </a:lvl2pPr>
            <a:lvl3pPr marL="863570" indent="0">
              <a:buNone/>
              <a:defRPr sz="1700" b="1"/>
            </a:lvl3pPr>
            <a:lvl4pPr marL="1295355" indent="0">
              <a:buNone/>
              <a:defRPr sz="1511" b="1"/>
            </a:lvl4pPr>
            <a:lvl5pPr marL="1727140" indent="0">
              <a:buNone/>
              <a:defRPr sz="1511" b="1"/>
            </a:lvl5pPr>
            <a:lvl6pPr marL="2158926" indent="0">
              <a:buNone/>
              <a:defRPr sz="1511" b="1"/>
            </a:lvl6pPr>
            <a:lvl7pPr marL="2590710" indent="0">
              <a:buNone/>
              <a:defRPr sz="1511" b="1"/>
            </a:lvl7pPr>
            <a:lvl8pPr marL="3022496" indent="0">
              <a:buNone/>
              <a:defRPr sz="1511" b="1"/>
            </a:lvl8pPr>
            <a:lvl9pPr marL="3454281" indent="0">
              <a:buNone/>
              <a:defRPr sz="1511" b="1"/>
            </a:lvl9pPr>
          </a:lstStyle>
          <a:p>
            <a:pPr lvl="0"/>
            <a:r>
              <a:rPr lang="en-US"/>
              <a:t>Click to edit Master text styles</a:t>
            </a:r>
          </a:p>
        </p:txBody>
      </p:sp>
      <p:sp>
        <p:nvSpPr>
          <p:cNvPr id="4" name="Content Placeholder 3"/>
          <p:cNvSpPr>
            <a:spLocks noGrp="1"/>
          </p:cNvSpPr>
          <p:nvPr>
            <p:ph sz="half" idx="2"/>
          </p:nvPr>
        </p:nvSpPr>
        <p:spPr>
          <a:xfrm>
            <a:off x="388629" y="3189832"/>
            <a:ext cx="3434161" cy="5795224"/>
          </a:xfrm>
        </p:spPr>
        <p:txBody>
          <a:bodyPr/>
          <a:lstStyle>
            <a:lvl1pPr>
              <a:defRPr sz="2267"/>
            </a:lvl1pPr>
            <a:lvl2pPr>
              <a:defRPr sz="1889"/>
            </a:lvl2pPr>
            <a:lvl3pPr>
              <a:defRPr sz="1700"/>
            </a:lvl3pPr>
            <a:lvl4pPr>
              <a:defRPr sz="1511"/>
            </a:lvl4pPr>
            <a:lvl5pPr>
              <a:defRPr sz="1511"/>
            </a:lvl5pPr>
            <a:lvl6pPr>
              <a:defRPr sz="1511"/>
            </a:lvl6pPr>
            <a:lvl7pPr>
              <a:defRPr sz="1511"/>
            </a:lvl7pPr>
            <a:lvl8pPr>
              <a:defRPr sz="1511"/>
            </a:lvl8pPr>
            <a:lvl9pPr>
              <a:defRPr sz="151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80" y="2251514"/>
            <a:ext cx="3435508" cy="938320"/>
          </a:xfrm>
        </p:spPr>
        <p:txBody>
          <a:bodyPr anchor="b"/>
          <a:lstStyle>
            <a:lvl1pPr marL="0" indent="0">
              <a:buNone/>
              <a:defRPr sz="2267" b="1"/>
            </a:lvl1pPr>
            <a:lvl2pPr marL="431785" indent="0">
              <a:buNone/>
              <a:defRPr sz="1889" b="1"/>
            </a:lvl2pPr>
            <a:lvl3pPr marL="863570" indent="0">
              <a:buNone/>
              <a:defRPr sz="1700" b="1"/>
            </a:lvl3pPr>
            <a:lvl4pPr marL="1295355" indent="0">
              <a:buNone/>
              <a:defRPr sz="1511" b="1"/>
            </a:lvl4pPr>
            <a:lvl5pPr marL="1727140" indent="0">
              <a:buNone/>
              <a:defRPr sz="1511" b="1"/>
            </a:lvl5pPr>
            <a:lvl6pPr marL="2158926" indent="0">
              <a:buNone/>
              <a:defRPr sz="1511" b="1"/>
            </a:lvl6pPr>
            <a:lvl7pPr marL="2590710" indent="0">
              <a:buNone/>
              <a:defRPr sz="1511" b="1"/>
            </a:lvl7pPr>
            <a:lvl8pPr marL="3022496" indent="0">
              <a:buNone/>
              <a:defRPr sz="1511" b="1"/>
            </a:lvl8pPr>
            <a:lvl9pPr marL="3454281" indent="0">
              <a:buNone/>
              <a:defRPr sz="1511" b="1"/>
            </a:lvl9pPr>
          </a:lstStyle>
          <a:p>
            <a:pPr lvl="0"/>
            <a:r>
              <a:rPr lang="en-US"/>
              <a:t>Click to edit Master text styles</a:t>
            </a:r>
          </a:p>
        </p:txBody>
      </p:sp>
      <p:sp>
        <p:nvSpPr>
          <p:cNvPr id="6" name="Content Placeholder 5"/>
          <p:cNvSpPr>
            <a:spLocks noGrp="1"/>
          </p:cNvSpPr>
          <p:nvPr>
            <p:ph sz="quarter" idx="4"/>
          </p:nvPr>
        </p:nvSpPr>
        <p:spPr>
          <a:xfrm>
            <a:off x="3948280" y="3189832"/>
            <a:ext cx="3435508" cy="5795224"/>
          </a:xfrm>
        </p:spPr>
        <p:txBody>
          <a:bodyPr/>
          <a:lstStyle>
            <a:lvl1pPr>
              <a:defRPr sz="2267"/>
            </a:lvl1pPr>
            <a:lvl2pPr>
              <a:defRPr sz="1889"/>
            </a:lvl2pPr>
            <a:lvl3pPr>
              <a:defRPr sz="1700"/>
            </a:lvl3pPr>
            <a:lvl4pPr>
              <a:defRPr sz="1511"/>
            </a:lvl4pPr>
            <a:lvl5pPr>
              <a:defRPr sz="1511"/>
            </a:lvl5pPr>
            <a:lvl6pPr>
              <a:defRPr sz="1511"/>
            </a:lvl6pPr>
            <a:lvl7pPr>
              <a:defRPr sz="1511"/>
            </a:lvl7pPr>
            <a:lvl8pPr>
              <a:defRPr sz="1511"/>
            </a:lvl8pPr>
            <a:lvl9pPr>
              <a:defRPr sz="151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96FAD73-73E6-44A5-811F-6AB2D10B4EE9}" type="datetimeFigureOut">
              <a:rPr lang="en-US" smtClean="0"/>
              <a:t>10/9/19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3388022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96FAD73-73E6-44A5-811F-6AB2D10B4EE9}" type="datetimeFigureOut">
              <a:rPr lang="en-US" smtClean="0"/>
              <a:t>10/9/19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434805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6FAD73-73E6-44A5-811F-6AB2D10B4EE9}" type="datetimeFigureOut">
              <a:rPr lang="en-US" smtClean="0"/>
              <a:t>10/9/19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3850760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33" y="400475"/>
            <a:ext cx="2557065" cy="1704340"/>
          </a:xfrm>
        </p:spPr>
        <p:txBody>
          <a:bodyPr anchor="b"/>
          <a:lstStyle>
            <a:lvl1pPr algn="l">
              <a:defRPr sz="1889" b="1"/>
            </a:lvl1pPr>
          </a:lstStyle>
          <a:p>
            <a:r>
              <a:rPr lang="en-US"/>
              <a:t>Click to edit Master title style</a:t>
            </a:r>
          </a:p>
        </p:txBody>
      </p:sp>
      <p:sp>
        <p:nvSpPr>
          <p:cNvPr id="3" name="Content Placeholder 2"/>
          <p:cNvSpPr>
            <a:spLocks noGrp="1"/>
          </p:cNvSpPr>
          <p:nvPr>
            <p:ph idx="1"/>
          </p:nvPr>
        </p:nvSpPr>
        <p:spPr>
          <a:xfrm>
            <a:off x="3038803" y="400494"/>
            <a:ext cx="4344988" cy="8584571"/>
          </a:xfrm>
        </p:spPr>
        <p:txBody>
          <a:bodyPr/>
          <a:lstStyle>
            <a:lvl1pPr>
              <a:defRPr sz="3022"/>
            </a:lvl1pPr>
            <a:lvl2pPr>
              <a:defRPr sz="2644"/>
            </a:lvl2pPr>
            <a:lvl3pPr>
              <a:defRPr sz="2267"/>
            </a:lvl3pPr>
            <a:lvl4pPr>
              <a:defRPr sz="1889"/>
            </a:lvl4pPr>
            <a:lvl5pPr>
              <a:defRPr sz="1889"/>
            </a:lvl5pPr>
            <a:lvl6pPr>
              <a:defRPr sz="1889"/>
            </a:lvl6pPr>
            <a:lvl7pPr>
              <a:defRPr sz="1889"/>
            </a:lvl7pPr>
            <a:lvl8pPr>
              <a:defRPr sz="1889"/>
            </a:lvl8pPr>
            <a:lvl9pPr>
              <a:defRPr sz="188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33" y="2104827"/>
            <a:ext cx="2557065" cy="6880231"/>
          </a:xfrm>
        </p:spPr>
        <p:txBody>
          <a:bodyPr/>
          <a:lstStyle>
            <a:lvl1pPr marL="0" indent="0">
              <a:buNone/>
              <a:defRPr sz="1322"/>
            </a:lvl1pPr>
            <a:lvl2pPr marL="431785" indent="0">
              <a:buNone/>
              <a:defRPr sz="1133"/>
            </a:lvl2pPr>
            <a:lvl3pPr marL="863570" indent="0">
              <a:buNone/>
              <a:defRPr sz="944"/>
            </a:lvl3pPr>
            <a:lvl4pPr marL="1295355" indent="0">
              <a:buNone/>
              <a:defRPr sz="850"/>
            </a:lvl4pPr>
            <a:lvl5pPr marL="1727140" indent="0">
              <a:buNone/>
              <a:defRPr sz="850"/>
            </a:lvl5pPr>
            <a:lvl6pPr marL="2158926" indent="0">
              <a:buNone/>
              <a:defRPr sz="850"/>
            </a:lvl6pPr>
            <a:lvl7pPr marL="2590710" indent="0">
              <a:buNone/>
              <a:defRPr sz="850"/>
            </a:lvl7pPr>
            <a:lvl8pPr marL="3022496" indent="0">
              <a:buNone/>
              <a:defRPr sz="850"/>
            </a:lvl8pPr>
            <a:lvl9pPr marL="3454281"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A96FAD73-73E6-44A5-811F-6AB2D10B4EE9}" type="datetimeFigureOut">
              <a:rPr lang="en-US" smtClean="0"/>
              <a:t>10/9/19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4176342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6" y="7040899"/>
            <a:ext cx="4663440" cy="831221"/>
          </a:xfrm>
        </p:spPr>
        <p:txBody>
          <a:bodyPr anchor="b"/>
          <a:lstStyle>
            <a:lvl1pPr algn="l">
              <a:defRPr sz="1889" b="1"/>
            </a:lvl1pPr>
          </a:lstStyle>
          <a:p>
            <a:r>
              <a:rPr lang="en-US"/>
              <a:t>Click to edit Master title style</a:t>
            </a:r>
          </a:p>
        </p:txBody>
      </p:sp>
      <p:sp>
        <p:nvSpPr>
          <p:cNvPr id="3" name="Picture Placeholder 2"/>
          <p:cNvSpPr>
            <a:spLocks noGrp="1"/>
          </p:cNvSpPr>
          <p:nvPr>
            <p:ph type="pic" idx="1"/>
          </p:nvPr>
        </p:nvSpPr>
        <p:spPr>
          <a:xfrm>
            <a:off x="1523446" y="898739"/>
            <a:ext cx="4663440" cy="6035040"/>
          </a:xfrm>
        </p:spPr>
        <p:txBody>
          <a:bodyPr/>
          <a:lstStyle>
            <a:lvl1pPr marL="0" indent="0">
              <a:buNone/>
              <a:defRPr sz="3022"/>
            </a:lvl1pPr>
            <a:lvl2pPr marL="431785" indent="0">
              <a:buNone/>
              <a:defRPr sz="2644"/>
            </a:lvl2pPr>
            <a:lvl3pPr marL="863570" indent="0">
              <a:buNone/>
              <a:defRPr sz="2267"/>
            </a:lvl3pPr>
            <a:lvl4pPr marL="1295355" indent="0">
              <a:buNone/>
              <a:defRPr sz="1889"/>
            </a:lvl4pPr>
            <a:lvl5pPr marL="1727140" indent="0">
              <a:buNone/>
              <a:defRPr sz="1889"/>
            </a:lvl5pPr>
            <a:lvl6pPr marL="2158926" indent="0">
              <a:buNone/>
              <a:defRPr sz="1889"/>
            </a:lvl6pPr>
            <a:lvl7pPr marL="2590710" indent="0">
              <a:buNone/>
              <a:defRPr sz="1889"/>
            </a:lvl7pPr>
            <a:lvl8pPr marL="3022496" indent="0">
              <a:buNone/>
              <a:defRPr sz="1889"/>
            </a:lvl8pPr>
            <a:lvl9pPr marL="3454281" indent="0">
              <a:buNone/>
              <a:defRPr sz="1889"/>
            </a:lvl9pPr>
          </a:lstStyle>
          <a:p>
            <a:endParaRPr lang="en-US"/>
          </a:p>
        </p:txBody>
      </p:sp>
      <p:sp>
        <p:nvSpPr>
          <p:cNvPr id="4" name="Text Placeholder 3"/>
          <p:cNvSpPr>
            <a:spLocks noGrp="1"/>
          </p:cNvSpPr>
          <p:nvPr>
            <p:ph type="body" sz="half" idx="2"/>
          </p:nvPr>
        </p:nvSpPr>
        <p:spPr>
          <a:xfrm>
            <a:off x="1523446" y="7872117"/>
            <a:ext cx="4663440" cy="1180465"/>
          </a:xfrm>
        </p:spPr>
        <p:txBody>
          <a:bodyPr/>
          <a:lstStyle>
            <a:lvl1pPr marL="0" indent="0">
              <a:buNone/>
              <a:defRPr sz="1322"/>
            </a:lvl1pPr>
            <a:lvl2pPr marL="431785" indent="0">
              <a:buNone/>
              <a:defRPr sz="1133"/>
            </a:lvl2pPr>
            <a:lvl3pPr marL="863570" indent="0">
              <a:buNone/>
              <a:defRPr sz="944"/>
            </a:lvl3pPr>
            <a:lvl4pPr marL="1295355" indent="0">
              <a:buNone/>
              <a:defRPr sz="850"/>
            </a:lvl4pPr>
            <a:lvl5pPr marL="1727140" indent="0">
              <a:buNone/>
              <a:defRPr sz="850"/>
            </a:lvl5pPr>
            <a:lvl6pPr marL="2158926" indent="0">
              <a:buNone/>
              <a:defRPr sz="850"/>
            </a:lvl6pPr>
            <a:lvl7pPr marL="2590710" indent="0">
              <a:buNone/>
              <a:defRPr sz="850"/>
            </a:lvl7pPr>
            <a:lvl8pPr marL="3022496" indent="0">
              <a:buNone/>
              <a:defRPr sz="850"/>
            </a:lvl8pPr>
            <a:lvl9pPr marL="3454281"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A96FAD73-73E6-44A5-811F-6AB2D10B4EE9}" type="datetimeFigureOut">
              <a:rPr lang="en-US" smtClean="0"/>
              <a:t>10/9/19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3986627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4"/>
            <a:ext cx="6995160" cy="1676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88620" y="2346979"/>
            <a:ext cx="6995160" cy="66380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88620" y="9322660"/>
            <a:ext cx="1813560" cy="535519"/>
          </a:xfrm>
          <a:prstGeom prst="rect">
            <a:avLst/>
          </a:prstGeom>
        </p:spPr>
        <p:txBody>
          <a:bodyPr vert="horz" lIns="91440" tIns="45720" rIns="91440" bIns="45720" rtlCol="0" anchor="ctr"/>
          <a:lstStyle>
            <a:lvl1pPr algn="l">
              <a:defRPr sz="1133">
                <a:solidFill>
                  <a:schemeClr val="tx1">
                    <a:tint val="75000"/>
                  </a:schemeClr>
                </a:solidFill>
              </a:defRPr>
            </a:lvl1pPr>
          </a:lstStyle>
          <a:p>
            <a:fld id="{A96FAD73-73E6-44A5-811F-6AB2D10B4EE9}" type="datetimeFigureOut">
              <a:rPr lang="en-US" smtClean="0"/>
              <a:t>10/9/19</a:t>
            </a:fld>
            <a:endParaRPr lang="en-US"/>
          </a:p>
        </p:txBody>
      </p:sp>
      <p:sp>
        <p:nvSpPr>
          <p:cNvPr id="5" name="Footer Placeholder 4"/>
          <p:cNvSpPr>
            <a:spLocks noGrp="1"/>
          </p:cNvSpPr>
          <p:nvPr>
            <p:ph type="ftr" sz="quarter" idx="3"/>
          </p:nvPr>
        </p:nvSpPr>
        <p:spPr>
          <a:xfrm>
            <a:off x="2655570" y="9322660"/>
            <a:ext cx="2461260" cy="535519"/>
          </a:xfrm>
          <a:prstGeom prst="rect">
            <a:avLst/>
          </a:prstGeom>
        </p:spPr>
        <p:txBody>
          <a:bodyPr vert="horz" lIns="91440" tIns="45720" rIns="91440" bIns="45720" rtlCol="0" anchor="ctr"/>
          <a:lstStyle>
            <a:lvl1pPr algn="ctr">
              <a:defRPr sz="113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60"/>
            <a:ext cx="1813560" cy="535519"/>
          </a:xfrm>
          <a:prstGeom prst="rect">
            <a:avLst/>
          </a:prstGeom>
        </p:spPr>
        <p:txBody>
          <a:bodyPr vert="horz" lIns="91440" tIns="45720" rIns="91440" bIns="45720" rtlCol="0" anchor="ctr"/>
          <a:lstStyle>
            <a:lvl1pPr algn="r">
              <a:defRPr sz="1133">
                <a:solidFill>
                  <a:schemeClr val="tx1">
                    <a:tint val="75000"/>
                  </a:schemeClr>
                </a:solidFill>
              </a:defRPr>
            </a:lvl1pPr>
          </a:lstStyle>
          <a:p>
            <a:fld id="{CE9EEB15-62AD-4BBB-AD22-EB8FA8BD3366}" type="slidenum">
              <a:rPr lang="en-US" smtClean="0"/>
              <a:t>‹#›</a:t>
            </a:fld>
            <a:endParaRPr lang="en-US"/>
          </a:p>
        </p:txBody>
      </p:sp>
    </p:spTree>
    <p:extLst>
      <p:ext uri="{BB962C8B-B14F-4D97-AF65-F5344CB8AC3E}">
        <p14:creationId xmlns:p14="http://schemas.microsoft.com/office/powerpoint/2010/main" val="29345939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63570" rtl="0" eaLnBrk="1" latinLnBrk="0" hangingPunct="1">
        <a:spcBef>
          <a:spcPct val="0"/>
        </a:spcBef>
        <a:buNone/>
        <a:defRPr sz="4155" kern="1200">
          <a:solidFill>
            <a:schemeClr val="tx1"/>
          </a:solidFill>
          <a:latin typeface="+mj-lt"/>
          <a:ea typeface="+mj-ea"/>
          <a:cs typeface="+mj-cs"/>
        </a:defRPr>
      </a:lvl1pPr>
    </p:titleStyle>
    <p:bodyStyle>
      <a:lvl1pPr marL="323839" indent="-323839" algn="l" defTabSz="863570" rtl="0" eaLnBrk="1" latinLnBrk="0" hangingPunct="1">
        <a:spcBef>
          <a:spcPct val="20000"/>
        </a:spcBef>
        <a:buFont typeface="Arial" panose="020B0604020202020204" pitchFamily="34" charset="0"/>
        <a:buChar char="•"/>
        <a:defRPr sz="3022" kern="1200">
          <a:solidFill>
            <a:schemeClr val="tx1"/>
          </a:solidFill>
          <a:latin typeface="+mn-lt"/>
          <a:ea typeface="+mn-ea"/>
          <a:cs typeface="+mn-cs"/>
        </a:defRPr>
      </a:lvl1pPr>
      <a:lvl2pPr marL="701651" indent="-269865" algn="l" defTabSz="863570" rtl="0" eaLnBrk="1" latinLnBrk="0" hangingPunct="1">
        <a:spcBef>
          <a:spcPct val="20000"/>
        </a:spcBef>
        <a:buFont typeface="Arial" panose="020B0604020202020204" pitchFamily="34" charset="0"/>
        <a:buChar char="–"/>
        <a:defRPr sz="2644" kern="1200">
          <a:solidFill>
            <a:schemeClr val="tx1"/>
          </a:solidFill>
          <a:latin typeface="+mn-lt"/>
          <a:ea typeface="+mn-ea"/>
          <a:cs typeface="+mn-cs"/>
        </a:defRPr>
      </a:lvl2pPr>
      <a:lvl3pPr marL="1079462" indent="-215893" algn="l" defTabSz="863570" rtl="0" eaLnBrk="1" latinLnBrk="0" hangingPunct="1">
        <a:spcBef>
          <a:spcPct val="20000"/>
        </a:spcBef>
        <a:buFont typeface="Arial" panose="020B0604020202020204" pitchFamily="34" charset="0"/>
        <a:buChar char="•"/>
        <a:defRPr sz="2267" kern="1200">
          <a:solidFill>
            <a:schemeClr val="tx1"/>
          </a:solidFill>
          <a:latin typeface="+mn-lt"/>
          <a:ea typeface="+mn-ea"/>
          <a:cs typeface="+mn-cs"/>
        </a:defRPr>
      </a:lvl3pPr>
      <a:lvl4pPr marL="1511248" indent="-215893" algn="l" defTabSz="863570" rtl="0" eaLnBrk="1" latinLnBrk="0" hangingPunct="1">
        <a:spcBef>
          <a:spcPct val="20000"/>
        </a:spcBef>
        <a:buFont typeface="Arial" panose="020B0604020202020204" pitchFamily="34" charset="0"/>
        <a:buChar char="–"/>
        <a:defRPr sz="1889" kern="1200">
          <a:solidFill>
            <a:schemeClr val="tx1"/>
          </a:solidFill>
          <a:latin typeface="+mn-lt"/>
          <a:ea typeface="+mn-ea"/>
          <a:cs typeface="+mn-cs"/>
        </a:defRPr>
      </a:lvl4pPr>
      <a:lvl5pPr marL="1943033" indent="-215893" algn="l" defTabSz="863570" rtl="0" eaLnBrk="1" latinLnBrk="0" hangingPunct="1">
        <a:spcBef>
          <a:spcPct val="20000"/>
        </a:spcBef>
        <a:buFont typeface="Arial" panose="020B0604020202020204" pitchFamily="34" charset="0"/>
        <a:buChar char="»"/>
        <a:defRPr sz="1889" kern="1200">
          <a:solidFill>
            <a:schemeClr val="tx1"/>
          </a:solidFill>
          <a:latin typeface="+mn-lt"/>
          <a:ea typeface="+mn-ea"/>
          <a:cs typeface="+mn-cs"/>
        </a:defRPr>
      </a:lvl5pPr>
      <a:lvl6pPr marL="2374818" indent="-215893" algn="l" defTabSz="863570" rtl="0" eaLnBrk="1" latinLnBrk="0" hangingPunct="1">
        <a:spcBef>
          <a:spcPct val="20000"/>
        </a:spcBef>
        <a:buFont typeface="Arial" panose="020B0604020202020204" pitchFamily="34" charset="0"/>
        <a:buChar char="•"/>
        <a:defRPr sz="1889" kern="1200">
          <a:solidFill>
            <a:schemeClr val="tx1"/>
          </a:solidFill>
          <a:latin typeface="+mn-lt"/>
          <a:ea typeface="+mn-ea"/>
          <a:cs typeface="+mn-cs"/>
        </a:defRPr>
      </a:lvl6pPr>
      <a:lvl7pPr marL="2806603" indent="-215893" algn="l" defTabSz="863570" rtl="0" eaLnBrk="1" latinLnBrk="0" hangingPunct="1">
        <a:spcBef>
          <a:spcPct val="20000"/>
        </a:spcBef>
        <a:buFont typeface="Arial" panose="020B0604020202020204" pitchFamily="34" charset="0"/>
        <a:buChar char="•"/>
        <a:defRPr sz="1889" kern="1200">
          <a:solidFill>
            <a:schemeClr val="tx1"/>
          </a:solidFill>
          <a:latin typeface="+mn-lt"/>
          <a:ea typeface="+mn-ea"/>
          <a:cs typeface="+mn-cs"/>
        </a:defRPr>
      </a:lvl7pPr>
      <a:lvl8pPr marL="3238388" indent="-215893" algn="l" defTabSz="863570" rtl="0" eaLnBrk="1" latinLnBrk="0" hangingPunct="1">
        <a:spcBef>
          <a:spcPct val="20000"/>
        </a:spcBef>
        <a:buFont typeface="Arial" panose="020B0604020202020204" pitchFamily="34" charset="0"/>
        <a:buChar char="•"/>
        <a:defRPr sz="1889" kern="1200">
          <a:solidFill>
            <a:schemeClr val="tx1"/>
          </a:solidFill>
          <a:latin typeface="+mn-lt"/>
          <a:ea typeface="+mn-ea"/>
          <a:cs typeface="+mn-cs"/>
        </a:defRPr>
      </a:lvl8pPr>
      <a:lvl9pPr marL="3670173" indent="-215893" algn="l" defTabSz="863570" rtl="0" eaLnBrk="1" latinLnBrk="0" hangingPunct="1">
        <a:spcBef>
          <a:spcPct val="20000"/>
        </a:spcBef>
        <a:buFont typeface="Arial" panose="020B0604020202020204" pitchFamily="34" charset="0"/>
        <a:buChar char="•"/>
        <a:defRPr sz="1889" kern="1200">
          <a:solidFill>
            <a:schemeClr val="tx1"/>
          </a:solidFill>
          <a:latin typeface="+mn-lt"/>
          <a:ea typeface="+mn-ea"/>
          <a:cs typeface="+mn-cs"/>
        </a:defRPr>
      </a:lvl9pPr>
    </p:bodyStyle>
    <p:otherStyle>
      <a:defPPr>
        <a:defRPr lang="en-US"/>
      </a:defPPr>
      <a:lvl1pPr marL="0" algn="l" defTabSz="863570" rtl="0" eaLnBrk="1" latinLnBrk="0" hangingPunct="1">
        <a:defRPr sz="1700" kern="1200">
          <a:solidFill>
            <a:schemeClr val="tx1"/>
          </a:solidFill>
          <a:latin typeface="+mn-lt"/>
          <a:ea typeface="+mn-ea"/>
          <a:cs typeface="+mn-cs"/>
        </a:defRPr>
      </a:lvl1pPr>
      <a:lvl2pPr marL="431785" algn="l" defTabSz="863570" rtl="0" eaLnBrk="1" latinLnBrk="0" hangingPunct="1">
        <a:defRPr sz="1700" kern="1200">
          <a:solidFill>
            <a:schemeClr val="tx1"/>
          </a:solidFill>
          <a:latin typeface="+mn-lt"/>
          <a:ea typeface="+mn-ea"/>
          <a:cs typeface="+mn-cs"/>
        </a:defRPr>
      </a:lvl2pPr>
      <a:lvl3pPr marL="863570" algn="l" defTabSz="863570" rtl="0" eaLnBrk="1" latinLnBrk="0" hangingPunct="1">
        <a:defRPr sz="1700" kern="1200">
          <a:solidFill>
            <a:schemeClr val="tx1"/>
          </a:solidFill>
          <a:latin typeface="+mn-lt"/>
          <a:ea typeface="+mn-ea"/>
          <a:cs typeface="+mn-cs"/>
        </a:defRPr>
      </a:lvl3pPr>
      <a:lvl4pPr marL="1295355" algn="l" defTabSz="863570" rtl="0" eaLnBrk="1" latinLnBrk="0" hangingPunct="1">
        <a:defRPr sz="1700" kern="1200">
          <a:solidFill>
            <a:schemeClr val="tx1"/>
          </a:solidFill>
          <a:latin typeface="+mn-lt"/>
          <a:ea typeface="+mn-ea"/>
          <a:cs typeface="+mn-cs"/>
        </a:defRPr>
      </a:lvl4pPr>
      <a:lvl5pPr marL="1727140" algn="l" defTabSz="863570" rtl="0" eaLnBrk="1" latinLnBrk="0" hangingPunct="1">
        <a:defRPr sz="1700" kern="1200">
          <a:solidFill>
            <a:schemeClr val="tx1"/>
          </a:solidFill>
          <a:latin typeface="+mn-lt"/>
          <a:ea typeface="+mn-ea"/>
          <a:cs typeface="+mn-cs"/>
        </a:defRPr>
      </a:lvl5pPr>
      <a:lvl6pPr marL="2158926" algn="l" defTabSz="863570" rtl="0" eaLnBrk="1" latinLnBrk="0" hangingPunct="1">
        <a:defRPr sz="1700" kern="1200">
          <a:solidFill>
            <a:schemeClr val="tx1"/>
          </a:solidFill>
          <a:latin typeface="+mn-lt"/>
          <a:ea typeface="+mn-ea"/>
          <a:cs typeface="+mn-cs"/>
        </a:defRPr>
      </a:lvl6pPr>
      <a:lvl7pPr marL="2590710" algn="l" defTabSz="863570" rtl="0" eaLnBrk="1" latinLnBrk="0" hangingPunct="1">
        <a:defRPr sz="1700" kern="1200">
          <a:solidFill>
            <a:schemeClr val="tx1"/>
          </a:solidFill>
          <a:latin typeface="+mn-lt"/>
          <a:ea typeface="+mn-ea"/>
          <a:cs typeface="+mn-cs"/>
        </a:defRPr>
      </a:lvl7pPr>
      <a:lvl8pPr marL="3022496" algn="l" defTabSz="863570" rtl="0" eaLnBrk="1" latinLnBrk="0" hangingPunct="1">
        <a:defRPr sz="1700" kern="1200">
          <a:solidFill>
            <a:schemeClr val="tx1"/>
          </a:solidFill>
          <a:latin typeface="+mn-lt"/>
          <a:ea typeface="+mn-ea"/>
          <a:cs typeface="+mn-cs"/>
        </a:defRPr>
      </a:lvl8pPr>
      <a:lvl9pPr marL="3454281" algn="l" defTabSz="863570"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emf"/><Relationship Id="rId7"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 Id="rId9"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7D5B69F2-930F-C14F-A939-89168E0D2DA2}"/>
              </a:ext>
            </a:extLst>
          </p:cNvPr>
          <p:cNvSpPr txBox="1"/>
          <p:nvPr/>
        </p:nvSpPr>
        <p:spPr>
          <a:xfrm>
            <a:off x="23980" y="0"/>
            <a:ext cx="341760" cy="281295"/>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A.</a:t>
            </a:r>
          </a:p>
        </p:txBody>
      </p:sp>
      <p:sp>
        <p:nvSpPr>
          <p:cNvPr id="11" name="TextBox 10">
            <a:extLst>
              <a:ext uri="{FF2B5EF4-FFF2-40B4-BE49-F238E27FC236}">
                <a16:creationId xmlns:a16="http://schemas.microsoft.com/office/drawing/2014/main" id="{CFE5954E-3606-E64E-9515-4EC3C4FBD247}"/>
              </a:ext>
            </a:extLst>
          </p:cNvPr>
          <p:cNvSpPr txBox="1"/>
          <p:nvPr/>
        </p:nvSpPr>
        <p:spPr>
          <a:xfrm>
            <a:off x="23980" y="1671555"/>
            <a:ext cx="341760" cy="281295"/>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C.</a:t>
            </a:r>
          </a:p>
        </p:txBody>
      </p:sp>
      <p:sp>
        <p:nvSpPr>
          <p:cNvPr id="14" name="TextBox 13">
            <a:extLst>
              <a:ext uri="{FF2B5EF4-FFF2-40B4-BE49-F238E27FC236}">
                <a16:creationId xmlns:a16="http://schemas.microsoft.com/office/drawing/2014/main" id="{5F3E3D38-4C9E-7347-99AE-84E411720E71}"/>
              </a:ext>
            </a:extLst>
          </p:cNvPr>
          <p:cNvSpPr txBox="1"/>
          <p:nvPr/>
        </p:nvSpPr>
        <p:spPr>
          <a:xfrm>
            <a:off x="3894187" y="0"/>
            <a:ext cx="341760" cy="281295"/>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B.</a:t>
            </a:r>
          </a:p>
        </p:txBody>
      </p:sp>
      <p:sp>
        <p:nvSpPr>
          <p:cNvPr id="15" name="TextBox 14">
            <a:extLst>
              <a:ext uri="{FF2B5EF4-FFF2-40B4-BE49-F238E27FC236}">
                <a16:creationId xmlns:a16="http://schemas.microsoft.com/office/drawing/2014/main" id="{2826C68C-C5D0-8544-A913-0F5A742DF245}"/>
              </a:ext>
            </a:extLst>
          </p:cNvPr>
          <p:cNvSpPr txBox="1"/>
          <p:nvPr/>
        </p:nvSpPr>
        <p:spPr>
          <a:xfrm>
            <a:off x="3891896" y="1675841"/>
            <a:ext cx="341760" cy="281295"/>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D.</a:t>
            </a:r>
          </a:p>
        </p:txBody>
      </p:sp>
      <p:sp>
        <p:nvSpPr>
          <p:cNvPr id="13" name="TextBox 12">
            <a:extLst>
              <a:ext uri="{FF2B5EF4-FFF2-40B4-BE49-F238E27FC236}">
                <a16:creationId xmlns:a16="http://schemas.microsoft.com/office/drawing/2014/main" id="{76C3292D-FBF6-DC43-92AA-DF513A68C008}"/>
              </a:ext>
            </a:extLst>
          </p:cNvPr>
          <p:cNvSpPr txBox="1"/>
          <p:nvPr/>
        </p:nvSpPr>
        <p:spPr>
          <a:xfrm>
            <a:off x="23980" y="3274063"/>
            <a:ext cx="333746" cy="281295"/>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E.</a:t>
            </a:r>
          </a:p>
        </p:txBody>
      </p:sp>
      <p:sp>
        <p:nvSpPr>
          <p:cNvPr id="17" name="TextBox 16">
            <a:extLst>
              <a:ext uri="{FF2B5EF4-FFF2-40B4-BE49-F238E27FC236}">
                <a16:creationId xmlns:a16="http://schemas.microsoft.com/office/drawing/2014/main" id="{EE39497A-1266-BC4A-A0E1-60925E99E69A}"/>
              </a:ext>
            </a:extLst>
          </p:cNvPr>
          <p:cNvSpPr txBox="1"/>
          <p:nvPr/>
        </p:nvSpPr>
        <p:spPr>
          <a:xfrm>
            <a:off x="3883108" y="3274062"/>
            <a:ext cx="306687" cy="281295"/>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F.</a:t>
            </a:r>
          </a:p>
        </p:txBody>
      </p:sp>
      <p:pic>
        <p:nvPicPr>
          <p:cNvPr id="12" name="Picture 11">
            <a:extLst>
              <a:ext uri="{FF2B5EF4-FFF2-40B4-BE49-F238E27FC236}">
                <a16:creationId xmlns:a16="http://schemas.microsoft.com/office/drawing/2014/main" id="{1B8B183F-7369-C24B-911C-ED758738CFC7}"/>
              </a:ext>
            </a:extLst>
          </p:cNvPr>
          <p:cNvPicPr/>
          <p:nvPr/>
        </p:nvPicPr>
        <p:blipFill rotWithShape="1">
          <a:blip r:embed="rId3"/>
          <a:srcRect r="3640"/>
          <a:stretch/>
        </p:blipFill>
        <p:spPr>
          <a:xfrm>
            <a:off x="326102" y="158055"/>
            <a:ext cx="3400795" cy="1512387"/>
          </a:xfrm>
          <a:prstGeom prst="rect">
            <a:avLst/>
          </a:prstGeom>
        </p:spPr>
      </p:pic>
      <p:pic>
        <p:nvPicPr>
          <p:cNvPr id="16" name="Picture 15">
            <a:extLst>
              <a:ext uri="{FF2B5EF4-FFF2-40B4-BE49-F238E27FC236}">
                <a16:creationId xmlns:a16="http://schemas.microsoft.com/office/drawing/2014/main" id="{E87E1CBF-CA94-1B40-A3AE-73A43B4D0652}"/>
              </a:ext>
            </a:extLst>
          </p:cNvPr>
          <p:cNvPicPr/>
          <p:nvPr/>
        </p:nvPicPr>
        <p:blipFill rotWithShape="1">
          <a:blip r:embed="rId4"/>
          <a:srcRect r="3179"/>
          <a:stretch/>
        </p:blipFill>
        <p:spPr>
          <a:xfrm>
            <a:off x="4195955" y="158055"/>
            <a:ext cx="3336469" cy="1512387"/>
          </a:xfrm>
          <a:prstGeom prst="rect">
            <a:avLst/>
          </a:prstGeom>
        </p:spPr>
      </p:pic>
      <p:pic>
        <p:nvPicPr>
          <p:cNvPr id="18" name="Picture 17">
            <a:extLst>
              <a:ext uri="{FF2B5EF4-FFF2-40B4-BE49-F238E27FC236}">
                <a16:creationId xmlns:a16="http://schemas.microsoft.com/office/drawing/2014/main" id="{83500FED-1CDB-BE4B-87BF-C3F811D5447D}"/>
              </a:ext>
            </a:extLst>
          </p:cNvPr>
          <p:cNvPicPr/>
          <p:nvPr/>
        </p:nvPicPr>
        <p:blipFill rotWithShape="1">
          <a:blip r:embed="rId5"/>
          <a:srcRect r="1536" b="1188"/>
          <a:stretch/>
        </p:blipFill>
        <p:spPr>
          <a:xfrm>
            <a:off x="326102" y="1825247"/>
            <a:ext cx="3400795" cy="1462482"/>
          </a:xfrm>
          <a:prstGeom prst="rect">
            <a:avLst/>
          </a:prstGeom>
        </p:spPr>
      </p:pic>
      <p:pic>
        <p:nvPicPr>
          <p:cNvPr id="20" name="Picture 19">
            <a:extLst>
              <a:ext uri="{FF2B5EF4-FFF2-40B4-BE49-F238E27FC236}">
                <a16:creationId xmlns:a16="http://schemas.microsoft.com/office/drawing/2014/main" id="{5AAC7226-84E5-7B42-BAEE-5C1503B6D857}"/>
              </a:ext>
            </a:extLst>
          </p:cNvPr>
          <p:cNvPicPr/>
          <p:nvPr/>
        </p:nvPicPr>
        <p:blipFill rotWithShape="1">
          <a:blip r:embed="rId6"/>
          <a:srcRect r="2527"/>
          <a:stretch/>
        </p:blipFill>
        <p:spPr>
          <a:xfrm>
            <a:off x="4174219" y="1771554"/>
            <a:ext cx="3326586" cy="1462482"/>
          </a:xfrm>
          <a:prstGeom prst="rect">
            <a:avLst/>
          </a:prstGeom>
        </p:spPr>
      </p:pic>
      <p:pic>
        <p:nvPicPr>
          <p:cNvPr id="26" name="Picture 25">
            <a:extLst>
              <a:ext uri="{FF2B5EF4-FFF2-40B4-BE49-F238E27FC236}">
                <a16:creationId xmlns:a16="http://schemas.microsoft.com/office/drawing/2014/main" id="{B535E128-2A5E-5142-915A-81A3C890CE46}"/>
              </a:ext>
            </a:extLst>
          </p:cNvPr>
          <p:cNvPicPr/>
          <p:nvPr/>
        </p:nvPicPr>
        <p:blipFill rotWithShape="1">
          <a:blip r:embed="rId7"/>
          <a:srcRect r="6664" b="3691"/>
          <a:stretch/>
        </p:blipFill>
        <p:spPr>
          <a:xfrm>
            <a:off x="326102" y="3427754"/>
            <a:ext cx="3400795" cy="1503761"/>
          </a:xfrm>
          <a:prstGeom prst="rect">
            <a:avLst/>
          </a:prstGeom>
        </p:spPr>
      </p:pic>
      <p:pic>
        <p:nvPicPr>
          <p:cNvPr id="27" name="Picture 26">
            <a:extLst>
              <a:ext uri="{FF2B5EF4-FFF2-40B4-BE49-F238E27FC236}">
                <a16:creationId xmlns:a16="http://schemas.microsoft.com/office/drawing/2014/main" id="{AFBE8062-B93C-5D4F-AFF8-7E78373B574D}"/>
              </a:ext>
            </a:extLst>
          </p:cNvPr>
          <p:cNvPicPr/>
          <p:nvPr/>
        </p:nvPicPr>
        <p:blipFill rotWithShape="1">
          <a:blip r:embed="rId8"/>
          <a:srcRect r="2614"/>
          <a:stretch/>
        </p:blipFill>
        <p:spPr>
          <a:xfrm>
            <a:off x="4174219" y="3427754"/>
            <a:ext cx="3283086" cy="1444647"/>
          </a:xfrm>
          <a:prstGeom prst="rect">
            <a:avLst/>
          </a:prstGeom>
        </p:spPr>
      </p:pic>
      <p:sp>
        <p:nvSpPr>
          <p:cNvPr id="2" name="Rectangle 1">
            <a:extLst>
              <a:ext uri="{FF2B5EF4-FFF2-40B4-BE49-F238E27FC236}">
                <a16:creationId xmlns:a16="http://schemas.microsoft.com/office/drawing/2014/main" id="{207367AB-ACE6-9F41-9FDE-E76A27DE25A2}"/>
              </a:ext>
            </a:extLst>
          </p:cNvPr>
          <p:cNvSpPr/>
          <p:nvPr/>
        </p:nvSpPr>
        <p:spPr>
          <a:xfrm>
            <a:off x="0" y="6705600"/>
            <a:ext cx="7772400" cy="3363421"/>
          </a:xfrm>
          <a:prstGeom prst="rect">
            <a:avLst/>
          </a:prstGeom>
        </p:spPr>
        <p:txBody>
          <a:bodyPr wrap="square">
            <a:spAutoFit/>
          </a:bodyPr>
          <a:lstStyle/>
          <a:p>
            <a:pPr>
              <a:lnSpc>
                <a:spcPct val="200000"/>
              </a:lnSpc>
            </a:pPr>
            <a:r>
              <a:rPr lang="en-US" sz="1200" dirty="0">
                <a:latin typeface="Arial" panose="020B0604020202020204" pitchFamily="34" charset="0"/>
                <a:ea typeface="Arial" panose="020B0604020202020204" pitchFamily="34" charset="0"/>
              </a:rPr>
              <a:t>rhesus macaque (rh) in different combinations. </a:t>
            </a:r>
            <a:r>
              <a:rPr lang="en-US" sz="1200" dirty="0" err="1">
                <a:latin typeface="Arial" panose="020B0604020202020204" pitchFamily="34" charset="0"/>
                <a:ea typeface="Arial" panose="020B0604020202020204" pitchFamily="34" charset="0"/>
              </a:rPr>
              <a:t>pTRIP</a:t>
            </a:r>
            <a:r>
              <a:rPr lang="en-US" sz="1200" dirty="0">
                <a:latin typeface="Arial" panose="020B0604020202020204" pitchFamily="34" charset="0"/>
                <a:ea typeface="Arial" panose="020B0604020202020204" pitchFamily="34" charset="0"/>
              </a:rPr>
              <a:t>-luciferase was added to keep the total amount of plasmid DNA constant (1000 ng). 48-72 hours post transfection, whole cell lysates were analyzed by western blot for expression of FLAG and V5. Constructs expressing ISG15 or USP18 of human, dog, pig, and rhesus macaque are colored in red, representative of a positive species. Murine 3xFLAG-Isg15 and Usp18-V5 are colored in blue, representative of a negative species. </a:t>
            </a:r>
            <a:r>
              <a:rPr lang="en-US" sz="1200" b="1" dirty="0">
                <a:latin typeface="Arial" panose="020B0604020202020204" pitchFamily="34" charset="0"/>
                <a:ea typeface="Arial" panose="020B0604020202020204" pitchFamily="34" charset="0"/>
              </a:rPr>
              <a:t>(A-D)</a:t>
            </a:r>
            <a:r>
              <a:rPr lang="en-US" sz="1200" dirty="0">
                <a:latin typeface="Arial" panose="020B0604020202020204" pitchFamily="34" charset="0"/>
                <a:ea typeface="Arial" panose="020B0604020202020204" pitchFamily="34" charset="0"/>
              </a:rPr>
              <a:t> Top four blots demonstrate the interaction of ISG15 of a positive species with USP18 of every other positive species. </a:t>
            </a:r>
            <a:r>
              <a:rPr lang="en-US" sz="1200" b="1" dirty="0">
                <a:latin typeface="Arial" panose="020B0604020202020204" pitchFamily="34" charset="0"/>
                <a:ea typeface="Arial" panose="020B0604020202020204" pitchFamily="34" charset="0"/>
              </a:rPr>
              <a:t>(E) </a:t>
            </a:r>
            <a:r>
              <a:rPr lang="en-US" sz="1200" dirty="0">
                <a:latin typeface="Arial" panose="020B0604020202020204" pitchFamily="34" charset="0"/>
                <a:ea typeface="Arial" panose="020B0604020202020204" pitchFamily="34" charset="0"/>
              </a:rPr>
              <a:t>Interaction of ISG15 of each positive species with murine USP18. </a:t>
            </a:r>
            <a:r>
              <a:rPr lang="en-US" sz="1200" b="1" dirty="0">
                <a:latin typeface="Arial" panose="020B0604020202020204" pitchFamily="34" charset="0"/>
                <a:ea typeface="Arial" panose="020B0604020202020204" pitchFamily="34" charset="0"/>
              </a:rPr>
              <a:t>(F) </a:t>
            </a:r>
            <a:r>
              <a:rPr lang="en-US" sz="1200" dirty="0">
                <a:latin typeface="Arial" panose="020B0604020202020204" pitchFamily="34" charset="0"/>
                <a:ea typeface="Arial" panose="020B0604020202020204" pitchFamily="34" charset="0"/>
              </a:rPr>
              <a:t>Interaction of murine ISG15 with USP18 of each positive species. </a:t>
            </a:r>
            <a:r>
              <a:rPr lang="en-US" sz="1200" b="1" dirty="0">
                <a:latin typeface="Arial" panose="020B0604020202020204" pitchFamily="34" charset="0"/>
                <a:ea typeface="Arial" panose="020B0604020202020204" pitchFamily="34" charset="0"/>
              </a:rPr>
              <a:t>(G)</a:t>
            </a:r>
            <a:r>
              <a:rPr lang="en-US" sz="1200" dirty="0">
                <a:latin typeface="Arial" panose="020B0604020202020204" pitchFamily="34" charset="0"/>
                <a:ea typeface="Arial" panose="020B0604020202020204" pitchFamily="34" charset="0"/>
              </a:rPr>
              <a:t> Intra-species stability of human and mouse homologs in CHO cells. n = 1-2 for each transfection experiment and representative blots are presented.</a:t>
            </a:r>
            <a:r>
              <a:rPr lang="en-US" sz="1200" dirty="0"/>
              <a:t> </a:t>
            </a:r>
          </a:p>
        </p:txBody>
      </p:sp>
      <p:pic>
        <p:nvPicPr>
          <p:cNvPr id="19" name="Picture 18">
            <a:extLst>
              <a:ext uri="{FF2B5EF4-FFF2-40B4-BE49-F238E27FC236}">
                <a16:creationId xmlns:a16="http://schemas.microsoft.com/office/drawing/2014/main" id="{765F087B-2F64-BA48-9163-768779AE566C}"/>
              </a:ext>
            </a:extLst>
          </p:cNvPr>
          <p:cNvPicPr/>
          <p:nvPr/>
        </p:nvPicPr>
        <p:blipFill rotWithShape="1">
          <a:blip r:embed="rId9"/>
          <a:srcRect t="3706" b="15812"/>
          <a:stretch/>
        </p:blipFill>
        <p:spPr>
          <a:xfrm>
            <a:off x="357726" y="5078639"/>
            <a:ext cx="3369171" cy="1626961"/>
          </a:xfrm>
          <a:prstGeom prst="rect">
            <a:avLst/>
          </a:prstGeom>
        </p:spPr>
      </p:pic>
      <p:sp>
        <p:nvSpPr>
          <p:cNvPr id="21" name="TextBox 20">
            <a:extLst>
              <a:ext uri="{FF2B5EF4-FFF2-40B4-BE49-F238E27FC236}">
                <a16:creationId xmlns:a16="http://schemas.microsoft.com/office/drawing/2014/main" id="{F0D57C9E-5730-2547-A6D8-742948648388}"/>
              </a:ext>
            </a:extLst>
          </p:cNvPr>
          <p:cNvSpPr txBox="1"/>
          <p:nvPr/>
        </p:nvSpPr>
        <p:spPr>
          <a:xfrm>
            <a:off x="-8013" y="4940140"/>
            <a:ext cx="348172"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G.</a:t>
            </a:r>
          </a:p>
        </p:txBody>
      </p:sp>
      <p:sp>
        <p:nvSpPr>
          <p:cNvPr id="22" name="Rectangle 21">
            <a:extLst>
              <a:ext uri="{FF2B5EF4-FFF2-40B4-BE49-F238E27FC236}">
                <a16:creationId xmlns:a16="http://schemas.microsoft.com/office/drawing/2014/main" id="{55F7AE65-4CE1-5246-817F-D637FBE70A90}"/>
              </a:ext>
            </a:extLst>
          </p:cNvPr>
          <p:cNvSpPr/>
          <p:nvPr/>
        </p:nvSpPr>
        <p:spPr>
          <a:xfrm>
            <a:off x="3814760" y="4900131"/>
            <a:ext cx="4045504" cy="1881669"/>
          </a:xfrm>
          <a:prstGeom prst="rect">
            <a:avLst/>
          </a:prstGeom>
        </p:spPr>
        <p:txBody>
          <a:bodyPr wrap="square">
            <a:spAutoFit/>
          </a:bodyPr>
          <a:lstStyle/>
          <a:p>
            <a:pPr>
              <a:lnSpc>
                <a:spcPct val="200000"/>
              </a:lnSpc>
            </a:pPr>
            <a:r>
              <a:rPr lang="en-US" sz="1200" b="1" dirty="0">
                <a:latin typeface="Arial" panose="020B0604020202020204" pitchFamily="34" charset="0"/>
                <a:ea typeface="Arial" panose="020B0604020202020204" pitchFamily="34" charset="0"/>
              </a:rPr>
              <a:t>Supplementary Figure 3 | Inter- and Intra-species stability assays. </a:t>
            </a:r>
            <a:r>
              <a:rPr lang="en-US" sz="1200" dirty="0">
                <a:latin typeface="Arial" panose="020B0604020202020204" pitchFamily="34" charset="0"/>
                <a:ea typeface="Arial" panose="020B0604020202020204" pitchFamily="34" charset="0"/>
              </a:rPr>
              <a:t>HEK293T </a:t>
            </a:r>
            <a:r>
              <a:rPr lang="en-US" sz="1200" b="1" dirty="0">
                <a:latin typeface="Arial" panose="020B0604020202020204" pitchFamily="34" charset="0"/>
                <a:ea typeface="Arial" panose="020B0604020202020204" pitchFamily="34" charset="0"/>
              </a:rPr>
              <a:t>(A-F)</a:t>
            </a:r>
            <a:r>
              <a:rPr lang="en-US" sz="1200" dirty="0">
                <a:latin typeface="Arial" panose="020B0604020202020204" pitchFamily="34" charset="0"/>
                <a:ea typeface="Arial" panose="020B0604020202020204" pitchFamily="34" charset="0"/>
              </a:rPr>
              <a:t> or CHO cells </a:t>
            </a:r>
            <a:r>
              <a:rPr lang="en-US" sz="1200" b="1" dirty="0">
                <a:latin typeface="Arial" panose="020B0604020202020204" pitchFamily="34" charset="0"/>
                <a:ea typeface="Arial" panose="020B0604020202020204" pitchFamily="34" charset="0"/>
              </a:rPr>
              <a:t>(G)</a:t>
            </a:r>
            <a:r>
              <a:rPr lang="en-US" sz="1200" dirty="0">
                <a:latin typeface="Arial" panose="020B0604020202020204" pitchFamily="34" charset="0"/>
                <a:ea typeface="Arial" panose="020B0604020202020204" pitchFamily="34" charset="0"/>
              </a:rPr>
              <a:t> were co-transfected with an increasing amount (0-500 ng) of 3xFLAG-ISG15 and a constant amount (500 ng) of USP18-V5 of human (h), mouse (m), dog (d), pig (p), or</a:t>
            </a:r>
          </a:p>
        </p:txBody>
      </p:sp>
    </p:spTree>
    <p:extLst>
      <p:ext uri="{BB962C8B-B14F-4D97-AF65-F5344CB8AC3E}">
        <p14:creationId xmlns:p14="http://schemas.microsoft.com/office/powerpoint/2010/main" val="22653635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41071</TotalTime>
  <Words>463</Words>
  <Application>Microsoft Macintosh PowerPoint</Application>
  <PresentationFormat>Custom</PresentationFormat>
  <Paragraphs>11</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MartaMF</dc:creator>
  <cp:lastModifiedBy>Xueer Qiu</cp:lastModifiedBy>
  <cp:revision>259</cp:revision>
  <cp:lastPrinted>2018-12-20T14:47:23Z</cp:lastPrinted>
  <dcterms:created xsi:type="dcterms:W3CDTF">2018-09-19T22:24:21Z</dcterms:created>
  <dcterms:modified xsi:type="dcterms:W3CDTF">2019-10-09T18:42:32Z</dcterms:modified>
</cp:coreProperties>
</file>