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6" y="1268760"/>
            <a:ext cx="8862814" cy="387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486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3861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96" y="1124744"/>
            <a:ext cx="9051404" cy="387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ZjCNGC10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5843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364091" cy="358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ZjCNGC11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759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345041" cy="3696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ZjCNGC12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6460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" y="1340768"/>
            <a:ext cx="9118079" cy="394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ZjCNGC13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5879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129017" cy="3588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ZjCNGC14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9735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98141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ZjCNGC15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1371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032626" cy="336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7956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20782"/>
            <a:ext cx="7365504" cy="2707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5341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53" y="1700808"/>
            <a:ext cx="8726247" cy="37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1328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733656" cy="371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1955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76210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0682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75" y="1556792"/>
            <a:ext cx="8196833" cy="3332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8926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69" y="1268760"/>
            <a:ext cx="8930630" cy="359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0311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570590" cy="378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86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ZjCNGC9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6845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15</Words>
  <Application>Microsoft Office PowerPoint</Application>
  <PresentationFormat>全屏显示(4:3)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WLXWJT</dc:creator>
  <cp:lastModifiedBy>WLXWJT</cp:lastModifiedBy>
  <cp:revision>5</cp:revision>
  <dcterms:created xsi:type="dcterms:W3CDTF">2019-03-28T03:26:36Z</dcterms:created>
  <dcterms:modified xsi:type="dcterms:W3CDTF">2019-03-28T06:23:10Z</dcterms:modified>
</cp:coreProperties>
</file>