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</p:sldIdLst>
  <p:sldSz cx="6858000" cy="9906000" type="A4"/>
  <p:notesSz cx="6858000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>
        <p:scale>
          <a:sx n="80" d="100"/>
          <a:sy n="80" d="100"/>
        </p:scale>
        <p:origin x="1704" y="-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4754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341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083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87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746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420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939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529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7958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211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274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FBD5-0588-4617-9B12-BE1975DC9E8C}" type="datetimeFigureOut">
              <a:rPr lang="pt-BR" smtClean="0"/>
              <a:t>10/11/2019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100D1-B187-4497-9673-50A5F89528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049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CE8B7F2-5055-4961-A11F-1E7977A52BB5}"/>
              </a:ext>
            </a:extLst>
          </p:cNvPr>
          <p:cNvSpPr/>
          <p:nvPr/>
        </p:nvSpPr>
        <p:spPr>
          <a:xfrm>
            <a:off x="3560126" y="1842463"/>
            <a:ext cx="28274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Electrophorese - </a:t>
            </a:r>
            <a:r>
              <a:rPr lang="en-US" sz="1400" dirty="0"/>
              <a:t>Serum-derived EVs separated by 10% SDS-PAGE and stained by silver.</a:t>
            </a:r>
            <a:r>
              <a:rPr lang="en-US" sz="1400" b="1" dirty="0"/>
              <a:t>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1400" dirty="0">
                <a:latin typeface="Times New Roman" panose="02020603050405020304" pitchFamily="18" charset="0"/>
              </a:rPr>
              <a:t>Three samples</a:t>
            </a:r>
            <a:endParaRPr lang="pt-BR" sz="1400" dirty="0"/>
          </a:p>
        </p:txBody>
      </p:sp>
      <p:grpSp>
        <p:nvGrpSpPr>
          <p:cNvPr id="28" name="Agrupar 27">
            <a:extLst>
              <a:ext uri="{FF2B5EF4-FFF2-40B4-BE49-F238E27FC236}">
                <a16:creationId xmlns:a16="http://schemas.microsoft.com/office/drawing/2014/main" id="{96205164-057E-4EA4-A87B-CE34215FA9EB}"/>
              </a:ext>
            </a:extLst>
          </p:cNvPr>
          <p:cNvGrpSpPr/>
          <p:nvPr/>
        </p:nvGrpSpPr>
        <p:grpSpPr>
          <a:xfrm>
            <a:off x="327311" y="1099806"/>
            <a:ext cx="2970565" cy="2944666"/>
            <a:chOff x="1003217" y="4277435"/>
            <a:chExt cx="2970565" cy="2944666"/>
          </a:xfrm>
        </p:grpSpPr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37B721ED-1FE6-4A06-A8F1-A3D325BC63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colorTemperature colorTemp="5900"/>
                      </a14:imgEffect>
                      <a14:imgEffect>
                        <a14:brightnessContrast bright="45000" contrast="-4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297" t="9816" r="11915" b="2757"/>
            <a:stretch/>
          </p:blipFill>
          <p:spPr>
            <a:xfrm>
              <a:off x="1407563" y="4585212"/>
              <a:ext cx="2566219" cy="2636889"/>
            </a:xfrm>
            <a:prstGeom prst="rect">
              <a:avLst/>
            </a:prstGeom>
          </p:spPr>
        </p:pic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493845A9-43A6-49C2-8545-AAC6493A7602}"/>
                </a:ext>
              </a:extLst>
            </p:cNvPr>
            <p:cNvSpPr/>
            <p:nvPr/>
          </p:nvSpPr>
          <p:spPr>
            <a:xfrm>
              <a:off x="1407563" y="4277435"/>
              <a:ext cx="256621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err="1">
                  <a:latin typeface="Times New Roman" panose="02020603050405020304" pitchFamily="18" charset="0"/>
                  <a:ea typeface="Times New Roman" panose="02020603050405020304" pitchFamily="18" charset="0"/>
                </a:rPr>
                <a:t>kDa</a:t>
              </a:r>
              <a:r>
                <a:rPr lang="en-US" sz="1400" b="1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        1            2             3</a:t>
              </a:r>
              <a:endParaRPr lang="pt-BR" sz="1400" b="1" dirty="0"/>
            </a:p>
          </p:txBody>
        </p:sp>
        <p:sp>
          <p:nvSpPr>
            <p:cNvPr id="14" name="CaixaDeTexto 13">
              <a:extLst>
                <a:ext uri="{FF2B5EF4-FFF2-40B4-BE49-F238E27FC236}">
                  <a16:creationId xmlns:a16="http://schemas.microsoft.com/office/drawing/2014/main" id="{426D1B01-A512-48D1-918C-534EC96E074E}"/>
                </a:ext>
              </a:extLst>
            </p:cNvPr>
            <p:cNvSpPr txBox="1"/>
            <p:nvPr/>
          </p:nvSpPr>
          <p:spPr>
            <a:xfrm>
              <a:off x="1009695" y="5738206"/>
              <a:ext cx="6481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29 -</a:t>
              </a:r>
            </a:p>
          </p:txBody>
        </p: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57F26DED-566A-4BF1-B14E-3A3E02420A07}"/>
                </a:ext>
              </a:extLst>
            </p:cNvPr>
            <p:cNvSpPr txBox="1"/>
            <p:nvPr/>
          </p:nvSpPr>
          <p:spPr>
            <a:xfrm>
              <a:off x="1026787" y="5232913"/>
              <a:ext cx="501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53 -</a:t>
              </a:r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B7128199-D167-4833-8B3F-5BD88FF66DFD}"/>
                </a:ext>
              </a:extLst>
            </p:cNvPr>
            <p:cNvSpPr txBox="1"/>
            <p:nvPr/>
          </p:nvSpPr>
          <p:spPr>
            <a:xfrm>
              <a:off x="1015215" y="6351260"/>
              <a:ext cx="6220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17 - </a:t>
              </a:r>
            </a:p>
          </p:txBody>
        </p:sp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4ABF7E46-1736-4453-87D4-818CB4DEA968}"/>
                </a:ext>
              </a:extLst>
            </p:cNvPr>
            <p:cNvSpPr txBox="1"/>
            <p:nvPr/>
          </p:nvSpPr>
          <p:spPr>
            <a:xfrm>
              <a:off x="1003217" y="4948787"/>
              <a:ext cx="501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72 -</a:t>
              </a:r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8681310B-09AA-48CA-88B7-66B84DF93BFA}"/>
                </a:ext>
              </a:extLst>
            </p:cNvPr>
            <p:cNvSpPr txBox="1"/>
            <p:nvPr/>
          </p:nvSpPr>
          <p:spPr>
            <a:xfrm>
              <a:off x="1018241" y="5517140"/>
              <a:ext cx="6481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37 - </a:t>
              </a:r>
            </a:p>
          </p:txBody>
        </p:sp>
      </p:grpSp>
      <p:pic>
        <p:nvPicPr>
          <p:cNvPr id="29" name="Imagem 28">
            <a:extLst>
              <a:ext uri="{FF2B5EF4-FFF2-40B4-BE49-F238E27FC236}">
                <a16:creationId xmlns:a16="http://schemas.microsoft.com/office/drawing/2014/main" id="{BFCE8679-9CC6-4942-8233-65924ADF4A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44" y="4435451"/>
            <a:ext cx="2566219" cy="2185657"/>
          </a:xfrm>
          <a:prstGeom prst="rect">
            <a:avLst/>
          </a:prstGeom>
        </p:spPr>
      </p:pic>
      <p:sp>
        <p:nvSpPr>
          <p:cNvPr id="30" name="Retângulo 29">
            <a:extLst>
              <a:ext uri="{FF2B5EF4-FFF2-40B4-BE49-F238E27FC236}">
                <a16:creationId xmlns:a16="http://schemas.microsoft.com/office/drawing/2014/main" id="{0131BA4B-D0AA-4D41-85B7-5123B9502697}"/>
              </a:ext>
            </a:extLst>
          </p:cNvPr>
          <p:cNvSpPr/>
          <p:nvPr/>
        </p:nvSpPr>
        <p:spPr>
          <a:xfrm>
            <a:off x="3007895" y="4591862"/>
            <a:ext cx="359256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UnicodeMS"/>
                <a:cs typeface="Times New Roman" panose="02020603050405020304" pitchFamily="18" charset="0"/>
              </a:rPr>
              <a:t>Immunoblot: </a:t>
            </a:r>
          </a:p>
          <a:p>
            <a:pPr algn="just"/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UnicodeMS"/>
                <a:cs typeface="Times New Roman" panose="02020603050405020304" pitchFamily="18" charset="0"/>
              </a:rPr>
              <a:t>serum-derived EVs, separated by 10% SDS-PAGE, transferred to nitrocellulose and incubated with anti-CD63 and anti-CD9 antibodies.</a:t>
            </a:r>
          </a:p>
          <a:p>
            <a:pPr algn="just"/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ArialUnicodeMS"/>
                <a:cs typeface="Times New Roman" panose="02020603050405020304" pitchFamily="18" charset="0"/>
              </a:rPr>
              <a:t>Three concentrations were used for standardization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ArialUnicodeMS"/>
                <a:cs typeface="Times New Roman" panose="02020603050405020304" pitchFamily="18" charset="0"/>
              </a:rPr>
              <a:t>.</a:t>
            </a:r>
            <a:endParaRPr lang="pt-BR" sz="1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3598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6352</TotalTime>
  <Words>59</Words>
  <Application>Microsoft Office PowerPoint</Application>
  <PresentationFormat>Papel A4 (210 x 297 mm)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vera.chioccola</dc:creator>
  <cp:lastModifiedBy>Vera Lucia Pereira Chioccola</cp:lastModifiedBy>
  <cp:revision>140</cp:revision>
  <cp:lastPrinted>2019-09-03T18:46:16Z</cp:lastPrinted>
  <dcterms:created xsi:type="dcterms:W3CDTF">2019-02-11T18:15:51Z</dcterms:created>
  <dcterms:modified xsi:type="dcterms:W3CDTF">2019-11-10T20:04:28Z</dcterms:modified>
</cp:coreProperties>
</file>