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8" r:id="rId2"/>
  </p:sldIdLst>
  <p:sldSz cx="13004800" cy="14905038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695" userDrawn="1">
          <p15:clr>
            <a:srgbClr val="A4A3A4"/>
          </p15:clr>
        </p15:guide>
        <p15:guide id="2" pos="40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0"/>
  </p:normalViewPr>
  <p:slideViewPr>
    <p:cSldViewPr>
      <p:cViewPr varScale="1">
        <p:scale>
          <a:sx n="51" d="100"/>
          <a:sy n="51" d="100"/>
        </p:scale>
        <p:origin x="2748" y="96"/>
      </p:cViewPr>
      <p:guideLst>
        <p:guide orient="horz" pos="4695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0T02:19:29.675"/>
    </inkml:context>
    <inkml:brush xml:id="br0">
      <inkml:brushProperty name="width" value="0.00882" units="cm"/>
      <inkml:brushProperty name="height" value="0.00882" units="cm"/>
    </inkml:brush>
  </inkml:definitions>
  <inkml:trace contextRef="#ctx0" brushRef="#br0">240 3794 24575,'-4'-4'0,"0"0"0,4-4 0,-4-4 0,0-1 0,-1 0 0,-3-4 0,3 8 0,-3-7 0,3 7 0,-2-7 0,2 7 0,0-8 0,-2 8 0,6-3 0,-6 4 0,6 0 0,-6 1 0,7-1 0,-4 0 0,1 0 0,-2 0 0,1 0 0,0 0 0,1 0 0,2 0 0,-3 0 0,4 0 0,-3 1 0,2-1 0,-3 0 0,1 0 0,2 0 0,-6 0 0,6 0 0,-6-4 0,6 3 0,-7-3 0,7 4 0,-2-4 0,-1 6 0,4-5 0,-4 7 0,0-4 0,4 0 0,-7 0 0,6 0 0,-6 0 0,6-4 0,-3 3 0,0-7 0,3 7 0,-6-8 0,6 9 0,-3-5 0,0 1 0,3 3 0,-3-3 0,4 4 0,-4-4 0,3 3 0,-3-3 0,4 0 0,0 3 0,-4-7 0,3 3 0,-2-5 0,3 1 0,0 4 0,-4-4 0,3 4 0,-3 0 0,4 1 0,0 4 0,0 0 0,0 0 0,0 0 0,0 0 0,0-4 0,0 3 0,0-3 0,0 0 0,0-1 0,0-4 0,0-1 0,0 5 0,0-3 0,0 7 0,0-3 0,0 4 0,4-4 0,-3 3 0,6-8 0,-2 8 0,3-7 0,-3 3 0,2 0 0,-2-4 0,3 8 0,0-7 0,0 7 0,0-7 0,0 7 0,1-3 0,-5 0 0,3 3 0,-3-3 0,4 4 0,0 0 0,0 0 0,-4 0 0,3 0 0,-3 0 0,0 0 0,3 0 0,-2 4 0,2-3 0,1 2 0,0-2 0,0-1 0,0 3 0,-4-2 0,3 6 0,-6-6 0,6 6 0,-6-6 0,6 6 0,-7-6 0,7 7 0,-6-7 0,6 2 0,-3-3 0,4 0 0,0 0 0,0 0 0,0 1 0,-4-1 0,3 0 0,-6 0 0,6 0 0,-6 0 0,5 0 0,-5 0 0,6 4 0,-6-3 0,3 2 0,-1-3 0,-2 0 0,6 1 0,-6-1 0,2 0 0,1 0 0,0 0 0,0 0 0,0 0 0,-4 0 0,3 0 0,-2 0 0,3 0 0,-4 1 0,3-1 0,-2 0 0,2-4 0,-3 3 0,4-4 0,-3 6 0,2-1 0,-3 0 0,0-4 0,0 3 0,0-8 0,0 4 0,4 0 0,-3-3 0,2 3 0,-3-5 0,0 5 0,4-3 0,-3 7 0,3-3 0,-4 0 0,0 3 0,3-8 0,-2 8 0,3-3 0,0 0 0,-3 3 0,3-3 0,-4 4 0,3 4 0,-2-3 0,3 2 0,-1-3 0,-2-4 0,2 3 0,-3-3 0,0 4 0,0-4 0,4 3 0,-3-7 0,2 7 0,1-3 0,-3 0 0,2 3 0,-3-3 0,0 4 0,0-4 0,0 3 0,3-4 0,-2 6 0,3-6 0,-4 4 0,0-3 0,0 4 0,3 1 0,-2-6 0,6 4 0,-6-7 0,6 7 0,-3-3 0,4 0 0,-3 3 0,2-7 0,-2 7 0,3-8 0,0 8 0,0-3 0,0 4 0,0-4 0,0 3 0,0-3 0,0 4 0,-3 0 0,2 0 0,-3 1 0,4 2 0,-4-2 0,3 6 0,-3-6 0,4 6 0,0-6 0,0 3 0,-1 0 0,1-4 0,4 4 0,-3-4 0,11-4 0,-6 2 0,2-2 0,0 4 0,-7 0 0,3-1 0,-4 2 0,0-1 0,0 3 0,4-2 0,-4 2 0,4 1 0,-4-3 0,0 2 0,0 1 0,0-3 0,-1 2 0,1 1 0,0-3 0,0 6 0,0-6 0,-1 6 0,1-6 0,0 3 0,0-1 0,0-2 0,-1 6 0,-2-6 0,2 3 0,-3-4 0,4 0 0,0 0 0,-1 4 0,-2-3 0,2 2 0,-3-3 0,0 1 0,3-1 0,-2 0 0,-1 0 0,3 0 0,-3 0 0,0 0 0,3 0 0,-2 0 0,-1 0 0,-1 0 0,1 0 0,-3 1 0,6-6 0,-6 4 0,6-3 0,-6 4 0,6 1 0,-6-1 0,6 0 0,-6 0 0,6 0 0,-6 0 0,6 0 0,-3 0 0,4-4 0,-4 3 0,4 0 0,-4 2 0,0 3 0,3-4 0,-2 0 0,-1 0 0,3 4 0,-3-3 0,4 2 0,0 1 0,0-3 0,-1 3 0,1-4 0,0 3 0,0-2 0,0 3 0,-1-4 0,1 4 0,4-4 0,1 3 0,5-3 0,-1 3 0,0-3 0,0 3 0,0-4 0,-3 1 0,2 3 0,-3-2 0,4 2 0,-4-3 0,3-1 0,-7 4 0,11-2 0,-11 6 0,7-7 0,-8 7 0,0-2 0,-1 3 0,1 0 0,4 0 0,-3-4 0,3 4 0,-4-4 0,4 4 0,-3 0 0,3 0 0,-5-4 0,1 4 0,0-4 0,4 4 0,-3 0 0,3 0 0,-4 0 0,4 0 0,-4 0 0,4 0 0,-4 0 0,0 0 0,3-3 0,-2 2 0,2-3 0,1 4 0,-3 0 0,3-3 0,0 2 0,-3-6 0,7 6 0,-7-3 0,7 0 0,-7 0 0,7-1 0,-7-2 0,7 6 0,-3-6 0,0 2 0,4-3 0,-4-1 0,4 1 0,0-5 0,-4 4 0,3-4 0,-3 1 0,5 2 0,-5-2 0,6-4 0,-5 6 0,3-10 0,-1 10 0,-6-6 0,6 6 0,-7-2 0,4 0 0,-5 3 0,4-4 0,-3 1 0,3 3 0,-3-4 0,-1 1 0,0 3 0,4-3 0,-3 4 0,3-5 0,-4 4 0,1-7 0,-2 7 0,2-3 0,-2 4 0,1 0 0,4-7 0,-3 5 0,2-6 0,-3 8 0,4 0 0,-3 0 0,3 0 0,-4 0 0,4-1 0,-4 1 0,4 4 0,0-4 0,-3 4 0,8-5 0,-9 1 0,9-1 0,-9 1 0,9 0 0,-4-1 0,4 1 0,-4-1 0,3 5 0,-3-4 0,4 3 0,8-7 0,-6 6 0,6-6 0,-7 7 0,-1-3 0,5 3 0,-3-3 0,3 3 0,-5 0 0,-4-2 0,3 6 0,-3-3 0,5 1 0,-1 2 0,0-3 0,-4 0 0,3 3 0,-3-2 0,5 3 0,-1 0 0,0 0 0,0 0 0,5 0 0,-3 0 0,3 0 0,-9 0 0,7 0 0,-6 0 0,2 0 0,-4 0 0,-4 0 0,0 0 0,0 0 0,-1 0 0,1 0 0,4 0 0,-3 0 0,3 0 0,0 0 0,-3 0 0,3 0 0,-4 0 0,-1 0 0,1 3 0,0-2 0,0 6 0,0-6 0,-1 2 0,1 1 0,0-3 0,0 6 0,0-3 0,-1 0 0,1 3 0,0-6 0,0 6 0,4-2 0,-3-1 0,7 4 0,-7-7 0,3 6 0,-5-3 0,1 1 0,4 2 0,-3-3 0,3 1 0,0 2 0,-3-2 0,7 0 0,-7 2 0,3-3 0,0 4 0,-3-4 0,7 4 0,-7-3 0,3 3 0,3 0 0,-5 0 0,10 0 0,-11 0 0,7 1 0,-3-1 0,4 1 0,0-1 0,1 1 0,4 0 0,-4 0 0,9-4 0,-3-2 0,-5-3 0,2 0 0,-3 0 0,1 0 0,8 0 0,-9 4 0,9 1 0,-3 5 0,4-5 0,-5-1 0,5 0 0,-5-3 0,0 7 0,4-7 0,-8 3 0,8 0 0,-8-3 0,8 4 0,-9-5 0,4 0 0,-4 3 0,4-2 0,-4 3 0,4-4 0,-9 0 0,4 0 0,-4 0 0,4 0 0,-4 0 0,3 0 0,-3 0 0,4 0 0,1 0 0,-1 0 0,13 0 0,-10 0 0,15 0 0,-17 0 0,10 0 0,-10 0 0,4 0 0,-5 0 0,1 0 0,-5 0 0,3 0 0,-3 0 0,0 0 0,3 0 0,-7 0 0,3 0 0,0 0 0,-3 0 0,3 0 0,0 0 0,-3 0 0,3 0 0,-4 0 0,-1-3 0,1 2 0,0-3 0,0 4 0,0 0 0,-1-3 0,1 2 0,0-3 0,4 4 0,1-4 0,4 3 0,0-6 0,-4 6 0,4-3 0,-4 0 0,4 3 0,-4-3 0,3 4 0,-7-3 0,7 2 0,-3-3 0,0 4 0,4 0 0,-4-4 0,0 3 0,3-3 0,-7 4 0,3 0 0,0 0 0,-4 0 0,4 0 0,-4 0 0,0-3 0,4 2 0,-3-2 0,3 3 0,0 0 0,-3 0 0,7 0 0,-7 0 0,7 0 0,-7 0 0,7 0 0,-3 0 0,0 0 0,3 0 0,-7 0 0,7 0 0,-3 0 0,0 0 0,4 0 0,-8 0 0,10 0 0,-9 0 0,10 0 0,-12 0 0,4 0 0,0 0 0,-3 0 0,7 0 0,-3 0 0,5 0 0,-1 0 0,0 0 0,-4 0 0,3 3 0,-7-2 0,3 3 0,0 0 0,-3-3 0,3 6 0,0-2 0,1-1 0,0 4 0,3-4 0,-3 5 0,8-1 0,-3 0 0,-1 0 0,-1 1 0,-7-1 0,7 0 0,-7 0 0,3 0 0,0 0 0,-3 0 0,7 1 0,-3 3 0,0 1 0,4 1 0,-4 2 0,0-3 0,4 1 0,-8 2 0,8-2 0,-8-1 0,7 3 0,-7-3 0,3 0 0,1 3 0,-1 1 0,6-3 0,-6 1 0,0-6 0,-4 3 0,0-4 0,0 4 0,0-4 0,4 0 0,-3 0 0,3 0 0,0 1 0,-3-1 0,3 0 0,0 0 0,-3 0 0,7 0 0,-3 1 0,0-1 0,3 0 0,-7 0 0,7 1 0,-7-1 0,7-4 0,1 4 0,1-4 0,3 1 0,-8 2 0,3-6 0,-3 7 0,4-7 0,0 6 0,1-6 0,-5 3 0,3 0 0,-7-3 0,7 7 0,-7-8 0,3 4 0,-4-4 0,-1 4 0,1-3 0,0 2 0,0-3 0,0 4 0,-1-4 0,1 4 0,0-4 0,4 0 0,-3 0 0,3 3 0,-4-2 0,3 3 0,-3-4 0,4 0 0,-4 0 0,-1 0 0,1 0 0,0 0 0,0 0 0,-1 0 0,1 0 0,0 0 0,0 0 0,0 0 0,-1 0 0,1 0 0,0 0 0,0 0 0,0 0 0,-1 0 0,1 0 0,0 0 0,0 0 0,0 0 0,-1 0 0,1 0 0,0 3 0,0-2 0,0 3 0,-1-4 0,1 0 0,0 3 0,0-2 0,0 2 0,-1-3 0,1 4 0,0-3 0,0 6 0,0-7 0,-1 4 0,-2-1 0,2-2 0,-3 3 0,0-1 0,3-2 0,-2 6 0,2-3 0,1 1 0,0 2 0,-4-3 0,3 4 0,-2-4 0,2 3 0,1-3 0,0 4 0,-4 0 0,3 0 0,-2-1 0,2-2 0,1 2 0,-4-3 0,3 0 0,-2 3 0,-1-2 0,3-1 0,-6 3 0,6-3 0,-3 4 0,4 0 0,0 0 0,-4-1 0,3 1 0,-6 0 0,6 0 0,-6 0 0,6-1 0,-7 1 0,4 0 0,-1 0 0,-2 0 0,6-1 0,-6 1 0,6 0 0,-6 0 0,6 0 0,-6-1 0,6 1 0,-7 0 0,7 0 0,-6 0 0,3-1 0,-1 1 0,-2 0 0,6 0 0,-6-1 0,6 1 0,-6 0 0,2 0 0,0 0 0,-2-1 0,3 5 0,-1-3 0,-2 8 0,3-9 0,-1 9 0,-2-9 0,3 4 0,0 0 0,-3-3 0,3 3 0,-1-4 0,-2 0 0,3 0 0,-4-1 0,0 1 0,3 0 0,-2 0 0,2 0 0,-3-1 0,0 1 0,0 0 0,0 0 0,0 0 0,0-1 0,0 1 0,0 0 0,0 0 0,0 0 0,0-1 0,0 1 0,0 0 0,0 0 0,0 0 0,0-1 0,0 1 0,0 0 0,0 0 0,0 0 0,0-1 0,0 1 0,0 0 0,0 0 0,0-1 0,0 1 0,0 0 0,0 0 0,0 0 0,0-1 0,0 1 0,0 0 0,0 0 0,0 0 0,0-1 0,0 1 0,0 0 0,0 0 0,0 0 0,0-1 0,0 1 0,0 0 0,0 0 0,0 0 0,0-1 0,0 1 0,0 0 0,4-4 0,-3 3 0,2-2 0,1 2 0,-3 1 0,6 0 0,-7 0 0,7 0 0,-6-1 0,3 1 0,-1-4 0,-2 3 0,2-2 0,-3 3 0,0-1 0,0 1 0,0 0 0,0 0 0,0 0 0,0-1 0,0 1 0,0 0 0,0 0 0,0 0 0,0-1 0,0 1 0,0 0 0,0 0 0,0-1 0,0 1 0,0 0 0,0 0 0,0 0 0,-3-1 0,-1 1 0,-1 0 0,-2 0 0,6 4 0,-6-3 0,3 3 0,-5 0 0,5-3 0,-3 3 0,2-5 0,-3 5 0,3-3 0,-2 3 0,3-4 0,-4 0 0,0 0 0,0-1 0,3 1 0,-2 0 0,3 0 0,-4 0 0,4-1 0,-3 1 0,2 0 0,-3-4 0,0 3 0,1-3 0,-1 4 0,0-3 0,0 2 0,0-7 0,0 7 0,0-6 0,-4 7 0,3-8 0,-7 8 0,3-7 0,1 6 0,-4-7 0,7 4 0,-8-4 0,4 4 0,-4-3 0,-1 3 0,5-4 0,-3 0 0,3 0 0,-5 0 0,1 0 0,0 0 0,-1 0 0,1 0 0,0 0 0,-1 0 0,1 0 0,0 0 0,-1 0 0,5 0 0,-3 0 0,-5 0 0,2 0 0,-7-4 0,9 3 0,0-7 0,-1 3 0,1-4 0,0 1 0,-1 3 0,5-7 0,-4 10 0,4-9 0,0 6 0,-4-4 0,4 1 0,-4-1 0,4 1 0,-4-1 0,8 1 0,-7 0 0,7 3 0,-7-3 0,7 4 0,-8-1 0,9-2 0,-5 6 0,5-6 0,-4 6 0,0-6 0,-1 6 0,-3-2 0,7 3 0,-3-4 0,4 3 0,0-2 0,0 3 0,1 0 0,-1 0 0,0 0 0,0 0 0,0 0 0,0 0 0,0 0 0,0 0 0,0 0 0,-4 0 0,3 0 0,-3 0 0,4 0 0,0 0 0,-4 0 0,3 0 0,-7 0 0,8 0 0,-4 3 0,0-2 0,3 6 0,-3-2 0,0-1 0,3 3 0,-3-3 0,0 4 0,3-3 0,-3 2 0,4-3 0,0 1 0,0 2 0,0-7 0,0 7 0,0-6 0,0 6 0,-4-2 0,3-1 0,-3 4 0,4-4 0,0 4 0,-7 0 0,5 0 0,-6 0 0,8 0 0,0-4 0,0 3 0,4-3 0,-3 1 0,3 2 0,-1-3 0,-2 0 0,3 3 0,-4-2 0,3 2 0,-2 1 0,3 0 0,-4 0 0,0 0 0,4-1 0,-3 1 0,2 0 0,-3 0 0,1-1 0,-1 1 0,0 4 0,0-4 0,0 3 0,0-3 0,0 0 0,0 0 0,0 0 0,4-1 0,-3 1 0,2 0 0,-3 0 0,0 4 0,0-3 0,0 3 0,0 0 0,3-3 0,-2 3 0,2-5 0,-3 1 0,4 0 0,-3 0 0,6-1 0,-6 1 0,3 0 0,-1 0 0,-2 0 0,6-1 0,-6 1 0,6 0 0,-2 0 0,-1 0 0,0-1 0,0 1 0,0 0 0,1 0 0,2 0 0,-3-1 0,1 1 0,2 0 0,-3 0 0,4 0 0,0-1 0,0 1 0,0 0 0,0 0 0,0 0 0,0-1 0,0 1 0,0 0 0,0 0 0,0 0 0,0-1 0,0 1 0,0 0 0,0 0 0,0 0 0,0-1 0,0 1 0,0 0 0,0 0 0,0 0 0,0-1 0,0 1 0,0 0 0,0 0 0,0 0 0,0-1 0,0 1 0,0 0 0,0 0 0,0-1 0,0 1 0,0 0 0,-3 0 0,2 0 0,-3-1 0,4 1 0,0 0 0,-3 0 0,2 0 0,-3-1 0,4 1 0,-3 0 0,2 0 0,-2 4 0,3-3 0,0 3 0,-4-5 0,3 1 0,-2 0 0,3 0 0,0 0 0,0-1 0,-4 1 0,3 0 0,-2 0 0,3 0 0,0-1 0,0 5 0,0-3 0,0 7 0,0-3 0,0 5 0,0-5 0,0 3 0,0-3 0,-4 0 0,3 3 0,-2-3 0,3 0 0,0 4 0,0-4 0,0 4 0,0-4 0,0 3 0,0-7 0,0 3 0,0-4 0,0 4 0,0-3 0,0 3 0,0 0 0,0-4 0,0 4 0,0 0 0,0-3 0,0 3 0,0-4 0,0 0 0,0 0 0,0-1 0,0 1 0,0 0 0,0 0 0,0 0 0,0-1 0,0 1 0,0 0 0,0 0 0,-4 0 0,3-1 0,-2 1 0,3 4 0,0-3 0,0 7 0,0-7 0,0 3 0,0-4 0,0 0 0,0-1 0,0 1 0,0 0 0,0 0 0,0 0 0,0-1 0,0 1 0,0 0 0,0 4 0,0-3 0,0 7 0,0-7 0,0 3 0,0-4 0,0-1 0,0 1 0,-4 0 0,4 0 0,-4 0 0,0-1 0,4 1 0,-7 0 0,6 0 0,-6 0 0,2-1 0,1 1 0,-3-3 0,6 1 0,-6-1 0,6 3 0,-6-4 0,6 3 0,-6-3 0,3 4 0,-4 0 0,3 0 0,-2-1 0,3 1 0,-4 0 0,0 0 0,0 0 0,0-1 0,0 1 0,4 0 0,-3-4 0,3 3 0,-4-2 0,0 2 0,0 1 0,0 0 0,0 0 0,0-4 0,-4 3 0,3-2 0,-3 3 0,4-4 0,0 3 0,0-2 0,0-1 0,0 3 0,-4-6 0,0 6 0,-1-3 0,1 0 0,4 3 0,0-6 0,1 6 0,-1-3 0,0 1 0,0 2 0,0-7 0,0 4 0,0-4 0,0 3 0,0-2 0,0 3 0,0-1 0,-4-2 0,3 2 0,-3 1 0,4-3 0,0 2 0,0 1 0,1-3 0,-1 2 0,0-3 0,0 0 0,0 4 0,0-4 0,0 4 0,0-4 0,-4 0 0,3 0 0,-7 0 0,7 0 0,-3 0 0,0 0 0,3 0 0,-3 0 0,-1 0 0,4 0 0,-7 0 0,3 0 0,0 0 0,-4 0 0,4 0 0,0 0 0,-3 0 0,3 0 0,-5 0 0,5 0 0,-3 0 0,-5 0 0,2 0 0,-6 0 0,11-4 0,-2 3 0,3-6 0,-4 6 0,3-6 0,-2 6 0,3-3 0,-4 0 0,3 3 0,-2-6 0,3 6 0,-4-3 0,3 0 0,-2 3 0,3-2 0,0-1 0,-4 4 0,4-8 0,-4 7 0,-4-7 0,3 7 0,1-6 0,1 6 0,3-2 0,-5 3 0,-4 0 0,3 0 0,1 0 0,2-4 0,7 3 0,-7-3 0,7 4 0,-8 0 0,8 0 0,-3 0 0,0 0 0,3 0 0,-3 0 0,0 0 0,3 0 0,-7 0 0,7 0 0,-8 0 0,1 0 0,2 0 0,-6 0 0,11 3 0,-3 2 0,0-1 0,3 3 0,-8-2 0,8 3 0,-7 0 0,7-4 0,-3 4 0,0-4 0,3 4 0,-3 1 0,4-5 0,0 3 0,0-3 0,0 0 0,0 3 0,0-2 0,1 2 0,-1-2 0,0 2 0,0-6 0,3 6 0,-2-7 0,3 7 0,-4-6 0,0 6 0,0-6 0,4 6 0,-3-6 0,2 2 0,1 1 0,-3-3 0,3 2 0,-4 1 0,0-4 0,0 4 0,0-1 0,0-2 0,0 3 0,0-1 0,0-2 0,0 2 0,0 1 0,0-3 0,1 2 0,-1-3 0,0 4 0,0-3 0,0 2 0,0-3 0,0 4 0,0-4 0,0 4 0,0-1 0,0-2 0,1 3 0,-1-4 0,0 0 0,0 3 0,0-2 0,0 2 0,4 1 0,0 0 0,4 4 0,8 0 0,-10-3 0,1-2 0,-17-3 0,-5 0 0,-6 0 0,1 0 0,-1 0 0,1 0 0,-1 0 0,1 0 0,-1 0 0,1 0 0,-1 0 0,6 0 0,-4 0 0,8 0 0,-8 0 0,8 0 0,-8 0 0,3 0 0,1 0 0,-4 0 0,3 0 0,-4 0 0,4 0 0,2 0 0,0 0 0,3 0 0,-8 0 0,8 0 0,-3 0 0,4 0 0,1 0 0,0 0 0,-1 0 0,1 0 0,0 0 0,-1 0 0,1 0 0,0 0 0,-1-3 0,1 2 0,-1-3 0,1 4 0,0-4 0,-1 3 0,5-3 0,-3 0 0,7 3 0,-15-7 0,9 3 0,-6 1 0,9 0 0,0 0 0,3 3 0,-3-3 0,4 0 0,-4 4 0,3-7 0,-8 6 0,8-3 0,-3 1 0,4 2 0,-4-7 0,3 7 0,-3-2 0,4-1 0,0 3 0,-4-2 0,3-1 0,-3 3 0,4-6 0,0 3 0,0-1 0,0-2 0,1 6 0,-1-2 0,0-1 0,0 0 0,-4 0 0,3 0 0,-3 1 0,4 2 0,0-6 0,0 6 0,0-3 0,0 1 0,0 2 0,0-3 0,0 1 0,0-2 0,0 1 0,1-3 0,-1 6 0,0-2 0,3-1 0,-2 3 0,3-6 0,-4 3 0,0-4 0,0 0 0,0 0 0,0 4 0,0-3 0,0 2 0,1 1 0,-1-3 0,0 2 0,0-3 0,0 1 0,0-1 0,0 0 0,0-4 0,0 3 0,0-3 0,0 4 0,0 0 0,0 0 0,0 3 0,0-2 0,0 3 0,0-4 0,0 0 0,0 4 0,0-3 0,4 2 0,-3 1 0,3-3 0,-4 6 0,3-6 0,-2 6 0,3-6 0,-4 6 0,0-6 0,0 6 0,0-6 0,0 3 0,-4-1 0,3-2 0,-3 3 0,0-4 0,3 3 0,-3-2 0,0 6 0,3-6 0,-8 6 0,8-6 0,-7 6 0,3-6 0,0 2 0,-3 0 0,2-2 0,1 3 0,-3-5 0,3 1 0,-5 3 0,1-3 0,0 3 0,-1-4 0,1 4 0,0-2 0,-1 2 0,5 0 0,-3-3 0,7 4 0,-3-1 0,0-2 0,3 6 0,-4-3 0,6 4 0,-5-4 0,-1 3 0,1-2 0,0 3 0,-1 0 0,4 0 0,-7 0 0,7 0 0,-3 0 0,4 0 0,0 0 0,0 0 0,0 0 0,0 0 0,1 0 0,-1 0 0,0 0 0,0 0 0,0 0 0,0 0 0,0 0 0,0 0 0,0 0 0,0 0 0,0 0 0,1 0 0,-1 0 0,0 0 0,0 0 0,0 0 0,0 0 0,0 0 0,0 0 0,-4-4 0,3 3 0,-7-3 0,7 4 0,-3 0 0,4 0 0,0 0 0,-4 0 0,3 0 0,-3 0 0,4 0 0,0 0 0,0 0 0,0 0 0,0 0 0,0 0 0,-4 0 0,3 0 0,-3 0 0,0 0 0,3 0 0,-7 0 0,7 0 0,-4 0 0,6 0 0,-6 0 0,4 0 0,-3 0 0,0 0 0,3-8 0,-3 6 0,-1-5 0,4 7 0,-3 0 0,-3-4 0,5 3 0,-10-2 0,11 3 0,-3-4 0,4 3 0,0-2 0,0 3 0,0-4 0,0 3 0,0-2 0,0-1 0,0 4 0,1-7 0,-1 6 0,0-6 0,0 2 0,0 1 0,0 0 0,0 1 0,0-2 0,0 1 0,4-3 0,-3 6 0,2-6 0,-2 3 0,2-4 0,-2 3 0,3-2 0,-1 3 0,-2 0 0,6-4 0,-6 8 0,6-7 0,-6 6 0,7-6 0,-7 6 0,2-6 0,1 2 0,-3 1 0,6-3 0,-6 6 0,6-6 0,-3 6 0,4-2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0T03:02:50.491"/>
    </inkml:context>
    <inkml:brush xml:id="br0">
      <inkml:brushProperty name="width" value="0.01764" units="cm"/>
      <inkml:brushProperty name="height" value="0.01764" units="cm"/>
    </inkml:brush>
  </inkml:definitions>
  <inkml:trace contextRef="#ctx0" brushRef="#br0">240 3794 24575,'-4'-4'0,"0"0"0,4-4 0,-4-4 0,0-1 0,-1 0 0,-3-4 0,3 8 0,-3-7 0,3 7 0,-2-7 0,2 7 0,0-8 0,-2 8 0,6-3 0,-6 4 0,6 0 0,-6 1 0,7-1 0,-4 0 0,1 0 0,-2 0 0,1 0 0,0 0 0,1 0 0,2 0 0,-3 0 0,4 0 0,-3 1 0,2-1 0,-3 0 0,1 0 0,2 0 0,-6 0 0,6 0 0,-6-4 0,6 3 0,-7-3 0,7 4 0,-2-4 0,-1 6 0,4-5 0,-4 7 0,0-4 0,4 0 0,-7 0 0,6 0 0,-6 0 0,6-4 0,-3 3 0,0-7 0,3 7 0,-6-8 0,6 9 0,-3-5 0,0 1 0,3 3 0,-3-3 0,4 4 0,-4-4 0,3 3 0,-3-3 0,4 0 0,0 3 0,-4-7 0,3 3 0,-2-5 0,3 1 0,0 4 0,-4-4 0,3 4 0,-3 0 0,4 1 0,0 4 0,0 0 0,0 0 0,0 0 0,0 0 0,0-4 0,0 3 0,0-3 0,0 0 0,0-1 0,0-4 0,0-1 0,0 5 0,0-3 0,0 7 0,0-3 0,0 4 0,4-4 0,-3 3 0,6-8 0,-2 8 0,3-7 0,-3 3 0,2 0 0,-2-4 0,3 8 0,0-7 0,0 7 0,0-7 0,0 7 0,1-3 0,-5 0 0,3 3 0,-3-3 0,4 4 0,0 0 0,0 0 0,-4 0 0,3 0 0,-3 0 0,0 0 0,3 0 0,-2 4 0,2-3 0,1 2 0,0-2 0,0-1 0,0 3 0,-4-2 0,3 6 0,-6-6 0,6 6 0,-6-6 0,6 6 0,-7-6 0,7 7 0,-6-7 0,6 2 0,-3-3 0,4 0 0,0 0 0,0 0 0,0 1 0,-4-1 0,3 0 0,-6 0 0,6 0 0,-6 0 0,5 0 0,-5 0 0,6 4 0,-6-3 0,3 2 0,-1-3 0,-2 0 0,6 1 0,-6-1 0,2 0 0,1 0 0,0 0 0,0 0 0,0 0 0,-4 0 0,3 0 0,-2 0 0,3 0 0,-4 1 0,3-1 0,-2 0 0,2-4 0,-3 3 0,4-4 0,-3 6 0,2-1 0,-3 0 0,0-4 0,0 3 0,0-8 0,0 4 0,4 0 0,-3-3 0,2 3 0,-3-5 0,0 5 0,4-3 0,-3 7 0,3-3 0,-4 0 0,0 3 0,3-8 0,-2 8 0,3-3 0,0 0 0,-3 3 0,3-3 0,-4 4 0,3 4 0,-2-3 0,3 2 0,-1-3 0,-2-4 0,2 3 0,-3-3 0,0 4 0,0-4 0,4 3 0,-3-7 0,2 7 0,1-3 0,-3 0 0,2 3 0,-3-3 0,0 4 0,0-4 0,0 3 0,3-4 0,-2 6 0,3-6 0,-4 4 0,0-3 0,0 4 0,3 1 0,-2-6 0,6 4 0,-6-7 0,6 7 0,-3-3 0,4 0 0,-3 3 0,2-7 0,-2 7 0,3-8 0,0 8 0,0-3 0,0 4 0,0-4 0,0 3 0,0-3 0,0 4 0,-3 0 0,2 0 0,-3 1 0,4 2 0,-4-2 0,3 6 0,-3-6 0,4 6 0,0-6 0,0 3 0,-1 0 0,1-4 0,4 4 0,-3-4 0,11-4 0,-6 2 0,2-2 0,0 4 0,-7 0 0,3-1 0,-4 2 0,0-1 0,0 3 0,4-2 0,-4 2 0,4 1 0,-4-3 0,0 2 0,0 1 0,0-3 0,-1 2 0,1 1 0,0-3 0,0 6 0,0-6 0,-1 6 0,1-6 0,0 3 0,0-1 0,0-2 0,-1 6 0,-2-6 0,2 3 0,-3-4 0,4 0 0,0 0 0,-1 4 0,-2-3 0,2 2 0,-3-3 0,0 1 0,3-1 0,-2 0 0,-1 0 0,3 0 0,-3 0 0,0 0 0,3 0 0,-2 0 0,-1 0 0,-1 0 0,1 0 0,-3 1 0,6-6 0,-6 4 0,6-3 0,-6 4 0,6 1 0,-6-1 0,6 0 0,-6 0 0,6 0 0,-6 0 0,6 0 0,-3 0 0,4-4 0,-4 3 0,4 0 0,-4 2 0,0 3 0,3-4 0,-2 0 0,-1 0 0,3 4 0,-3-3 0,4 2 0,0 1 0,0-3 0,-1 3 0,1-4 0,0 3 0,0-2 0,0 3 0,-1-4 0,1 4 0,4-4 0,1 3 0,5-3 0,-1 3 0,0-3 0,0 3 0,0-4 0,-3 1 0,2 3 0,-3-2 0,4 2 0,-4-3 0,3-1 0,-7 4 0,11-2 0,-11 6 0,7-7 0,-8 7 0,0-2 0,-1 3 0,1 0 0,4 0 0,-3-4 0,3 4 0,-4-4 0,4 4 0,-3 0 0,3 0 0,-5-4 0,1 4 0,0-4 0,4 4 0,-3 0 0,3 0 0,-4 0 0,4 0 0,-4 0 0,4 0 0,-4 0 0,0 0 0,3-3 0,-2 2 0,2-3 0,1 4 0,-3 0 0,3-3 0,0 2 0,-3-6 0,7 6 0,-7-3 0,7 0 0,-7 0 0,7-1 0,-7-2 0,7 6 0,-3-6 0,0 2 0,4-3 0,-4-1 0,4 1 0,0-5 0,-4 4 0,3-4 0,-3 1 0,5 2 0,-5-2 0,6-4 0,-5 6 0,3-10 0,-1 10 0,-6-6 0,6 6 0,-7-2 0,4 0 0,-5 3 0,4-4 0,-3 1 0,3 3 0,-3-4 0,-1 1 0,0 3 0,4-3 0,-3 4 0,3-5 0,-4 4 0,1-7 0,-2 7 0,2-3 0,-2 4 0,1 0 0,4-7 0,-3 5 0,2-6 0,-3 8 0,4 0 0,-3 0 0,3 0 0,-4 0 0,4-1 0,-4 1 0,4 4 0,0-4 0,-3 4 0,8-5 0,-9 1 0,9-1 0,-9 1 0,9 0 0,-4-1 0,4 1 0,-4-1 0,3 5 0,-3-4 0,4 3 0,8-7 0,-6 6 0,6-6 0,-7 7 0,-1-3 0,5 3 0,-3-3 0,3 3 0,-5 0 0,-4-2 0,3 6 0,-3-3 0,5 1 0,-1 2 0,0-3 0,-4 0 0,3 3 0,-3-2 0,5 3 0,-1 0 0,0 0 0,0 0 0,5 0 0,-3 0 0,3 0 0,-9 0 0,7 0 0,-6 0 0,2 0 0,-4 0 0,-4 0 0,0 0 0,0 0 0,-1 0 0,1 0 0,4 0 0,-3 0 0,3 0 0,0 0 0,-3 0 0,3 0 0,-4 0 0,-1 0 0,1 3 0,0-2 0,0 6 0,0-6 0,-1 2 0,1 1 0,0-3 0,0 6 0,0-3 0,-1 0 0,1 3 0,0-6 0,0 6 0,4-2 0,-3-1 0,7 4 0,-7-7 0,3 6 0,-5-3 0,1 1 0,4 2 0,-3-3 0,3 1 0,0 2 0,-3-2 0,7 0 0,-7 2 0,3-3 0,0 4 0,-3-4 0,7 4 0,-7-3 0,3 3 0,3 0 0,-5 0 0,10 0 0,-11 0 0,7 1 0,-3-1 0,4 1 0,0-1 0,1 1 0,4 0 0,-4 0 0,9-4 0,-3-2 0,-5-3 0,2 0 0,-3 0 0,1 0 0,8 0 0,-9 4 0,9 1 0,-3 5 0,4-5 0,-5-1 0,5 0 0,-5-3 0,0 7 0,4-7 0,-8 3 0,8 0 0,-8-3 0,8 4 0,-9-5 0,4 0 0,-4 3 0,4-2 0,-4 3 0,4-4 0,-9 0 0,4 0 0,-4 0 0,4 0 0,-4 0 0,3 0 0,-3 0 0,4 0 0,1 0 0,-1 0 0,13 0 0,-10 0 0,15 0 0,-17 0 0,10 0 0,-10 0 0,4 0 0,-5 0 0,1 0 0,-5 0 0,3 0 0,-3 0 0,0 0 0,3 0 0,-7 0 0,3 0 0,0 0 0,-3 0 0,3 0 0,0 0 0,-3 0 0,3 0 0,-4 0 0,-1-3 0,1 2 0,0-3 0,0 4 0,0 0 0,-1-3 0,1 2 0,0-3 0,4 4 0,1-4 0,4 3 0,0-6 0,-4 6 0,4-3 0,-4 0 0,4 3 0,-4-3 0,3 4 0,-7-3 0,7 2 0,-3-3 0,0 4 0,4 0 0,-4-4 0,0 3 0,3-3 0,-7 4 0,3 0 0,0 0 0,-4 0 0,4 0 0,-4 0 0,0-3 0,4 2 0,-3-2 0,3 3 0,0 0 0,-3 0 0,7 0 0,-7 0 0,7 0 0,-7 0 0,7 0 0,-3 0 0,0 0 0,3 0 0,-7 0 0,7 0 0,-3 0 0,0 0 0,4 0 0,-8 0 0,10 0 0,-9 0 0,10 0 0,-12 0 0,4 0 0,0 0 0,-3 0 0,7 0 0,-3 0 0,5 0 0,-1 0 0,0 0 0,-4 0 0,3 3 0,-7-2 0,3 3 0,0 0 0,-3-3 0,3 6 0,0-2 0,1-1 0,0 4 0,3-4 0,-3 5 0,8-1 0,-3 0 0,-1 0 0,-1 1 0,-7-1 0,7 0 0,-7 0 0,3 0 0,0 0 0,-3 0 0,7 1 0,-3 3 0,0 1 0,4 1 0,-4 2 0,0-3 0,4 1 0,-8 2 0,8-2 0,-8-1 0,7 3 0,-7-3 0,3 0 0,1 3 0,-1 1 0,6-3 0,-6 1 0,0-6 0,-4 3 0,0-4 0,0 4 0,0-4 0,4 0 0,-3 0 0,3 0 0,0 1 0,-3-1 0,3 0 0,0 0 0,-3 0 0,7 0 0,-3 1 0,0-1 0,3 0 0,-7 0 0,7 1 0,-7-1 0,7-4 0,1 4 0,1-4 0,3 1 0,-8 2 0,3-6 0,-3 7 0,4-7 0,0 6 0,1-6 0,-5 3 0,3 0 0,-7-3 0,7 7 0,-7-8 0,3 4 0,-4-4 0,-1 4 0,1-3 0,0 2 0,0-3 0,0 4 0,-1-4 0,1 4 0,0-4 0,4 0 0,-3 0 0,3 3 0,-4-2 0,3 3 0,-3-4 0,4 0 0,-4 0 0,-1 0 0,1 0 0,0 0 0,0 0 0,-1 0 0,1 0 0,0 0 0,0 0 0,0 0 0,-1 0 0,1 0 0,0 0 0,0 0 0,0 0 0,-1 0 0,1 0 0,0 0 0,0 0 0,0 0 0,-1 0 0,1 0 0,0 3 0,0-2 0,0 3 0,-1-4 0,1 0 0,0 3 0,0-2 0,0 2 0,-1-3 0,1 4 0,0-3 0,0 6 0,0-7 0,-1 4 0,-2-1 0,2-2 0,-3 3 0,0-1 0,3-2 0,-2 6 0,2-3 0,1 1 0,0 2 0,-4-3 0,3 4 0,-2-4 0,2 3 0,1-3 0,0 4 0,-4 0 0,3 0 0,-2-1 0,2-2 0,1 2 0,-4-3 0,3 0 0,-2 3 0,-1-2 0,3-1 0,-6 3 0,6-3 0,-3 4 0,4 0 0,0 0 0,-4-1 0,3 1 0,-6 0 0,6 0 0,-6 0 0,6-1 0,-7 1 0,4 0 0,-1 0 0,-2 0 0,6-1 0,-6 1 0,6 0 0,-6 0 0,6 0 0,-6-1 0,6 1 0,-7 0 0,7 0 0,-6 0 0,3-1 0,-1 1 0,-2 0 0,6 0 0,-6-1 0,6 1 0,-6 0 0,2 0 0,0 0 0,-2-1 0,3 5 0,-1-3 0,-2 8 0,3-9 0,-1 9 0,-2-9 0,3 4 0,0 0 0,-3-3 0,3 3 0,-1-4 0,-2 0 0,3 0 0,-4-1 0,0 1 0,3 0 0,-2 0 0,2 0 0,-3-1 0,0 1 0,0 0 0,0 0 0,0 0 0,0-1 0,0 1 0,0 0 0,0 0 0,0 0 0,0-1 0,0 1 0,0 0 0,0 0 0,0 0 0,0-1 0,0 1 0,0 0 0,0 0 0,0 0 0,0-1 0,0 1 0,0 0 0,0 0 0,0-1 0,0 1 0,0 0 0,0 0 0,0 0 0,0-1 0,0 1 0,0 0 0,0 0 0,0 0 0,0-1 0,0 1 0,0 0 0,0 0 0,0 0 0,0-1 0,0 1 0,0 0 0,0 0 0,0 0 0,0-1 0,0 1 0,0 0 0,4-4 0,-3 3 0,2-2 0,1 2 0,-3 1 0,6 0 0,-7 0 0,7 0 0,-6-1 0,3 1 0,-1-4 0,-2 3 0,2-2 0,-3 3 0,0-1 0,0 1 0,0 0 0,0 0 0,0 0 0,0-1 0,0 1 0,0 0 0,0 0 0,0 0 0,0-1 0,0 1 0,0 0 0,0 0 0,0-1 0,0 1 0,0 0 0,0 0 0,0 0 0,-3-1 0,-1 1 0,-1 0 0,-2 0 0,6 4 0,-6-3 0,3 3 0,-5 0 0,5-3 0,-3 3 0,2-5 0,-3 5 0,3-3 0,-2 3 0,3-4 0,-4 0 0,0 0 0,0-1 0,3 1 0,-2 0 0,3 0 0,-4 0 0,4-1 0,-3 1 0,2 0 0,-3-4 0,0 3 0,1-3 0,-1 4 0,0-3 0,0 2 0,0-7 0,0 7 0,0-6 0,-4 7 0,3-8 0,-7 8 0,3-7 0,1 6 0,-4-7 0,7 4 0,-8-4 0,4 4 0,-4-3 0,-1 3 0,5-4 0,-3 0 0,3 0 0,-5 0 0,1 0 0,0 0 0,-1 0 0,1 0 0,0 0 0,-1 0 0,1 0 0,0 0 0,-1 0 0,5 0 0,-3 0 0,-5 0 0,2 0 0,-7-4 0,9 3 0,0-7 0,-1 3 0,1-4 0,0 1 0,-1 3 0,5-7 0,-4 10 0,4-9 0,0 6 0,-4-4 0,4 1 0,-4-1 0,4 1 0,-4-1 0,8 1 0,-7 0 0,7 3 0,-7-3 0,7 4 0,-8-1 0,9-2 0,-5 6 0,5-6 0,-4 6 0,0-6 0,-1 6 0,-3-2 0,7 3 0,-3-4 0,4 3 0,0-2 0,0 3 0,1 0 0,-1 0 0,0 0 0,0 0 0,0 0 0,0 0 0,0 0 0,0 0 0,0 0 0,-4 0 0,3 0 0,-3 0 0,4 0 0,0 0 0,-4 0 0,3 0 0,-7 0 0,8 0 0,-4 3 0,0-2 0,3 6 0,-3-2 0,0-1 0,3 3 0,-3-3 0,0 4 0,3-3 0,-3 2 0,4-3 0,0 1 0,0 2 0,0-7 0,0 7 0,0-6 0,0 6 0,-4-2 0,3-1 0,-3 4 0,4-4 0,0 4 0,-7 0 0,5 0 0,-6 0 0,8 0 0,0-4 0,0 3 0,4-3 0,-3 1 0,3 2 0,-1-3 0,-2 0 0,3 3 0,-4-2 0,3 2 0,-2 1 0,3 0 0,-4 0 0,0 0 0,4-1 0,-3 1 0,2 0 0,-3 0 0,1-1 0,-1 1 0,0 4 0,0-4 0,0 3 0,0-3 0,0 0 0,0 0 0,0 0 0,4-1 0,-3 1 0,2 0 0,-3 0 0,0 4 0,0-3 0,0 3 0,0 0 0,3-3 0,-2 3 0,2-5 0,-3 1 0,4 0 0,-3 0 0,6-1 0,-6 1 0,3 0 0,-1 0 0,-2 0 0,6-1 0,-6 1 0,6 0 0,-2 0 0,-1 0 0,0-1 0,0 1 0,0 0 0,1 0 0,2 0 0,-3-1 0,1 1 0,2 0 0,-3 0 0,4 0 0,0-1 0,0 1 0,0 0 0,0 0 0,0 0 0,0-1 0,0 1 0,0 0 0,0 0 0,0 0 0,0-1 0,0 1 0,0 0 0,0 0 0,0 0 0,0-1 0,0 1 0,0 0 0,0 0 0,0 0 0,0-1 0,0 1 0,0 0 0,0 0 0,0 0 0,0-1 0,0 1 0,0 0 0,0 0 0,0-1 0,0 1 0,0 0 0,-3 0 0,2 0 0,-3-1 0,4 1 0,0 0 0,-3 0 0,2 0 0,-3-1 0,4 1 0,-3 0 0,2 0 0,-2 4 0,3-3 0,0 3 0,-4-5 0,3 1 0,-2 0 0,3 0 0,0 0 0,0-1 0,-4 1 0,3 0 0,-2 0 0,3 0 0,0-1 0,0 5 0,0-3 0,0 7 0,0-3 0,0 5 0,0-5 0,0 3 0,0-3 0,-4 0 0,3 3 0,-2-3 0,3 0 0,0 4 0,0-4 0,0 4 0,0-4 0,0 3 0,0-7 0,0 3 0,0-4 0,0 4 0,0-3 0,0 3 0,0 0 0,0-4 0,0 4 0,0 0 0,0-3 0,0 3 0,0-4 0,0 0 0,0 0 0,0-1 0,0 1 0,0 0 0,0 0 0,0 0 0,0-1 0,0 1 0,0 0 0,0 0 0,-4 0 0,3-1 0,-2 1 0,3 4 0,0-3 0,0 7 0,0-7 0,0 3 0,0-4 0,0 0 0,0-1 0,0 1 0,0 0 0,0 0 0,0 0 0,0-1 0,0 1 0,0 0 0,0 4 0,0-3 0,0 7 0,0-7 0,0 3 0,0-4 0,0-1 0,0 1 0,-4 0 0,4 0 0,-4 0 0,0-1 0,4 1 0,-7 0 0,6 0 0,-6 0 0,2-1 0,1 1 0,-3-3 0,6 1 0,-6-1 0,6 3 0,-6-4 0,6 3 0,-6-3 0,3 4 0,-4 0 0,3 0 0,-2-1 0,3 1 0,-4 0 0,0 0 0,0 0 0,0-1 0,0 1 0,4 0 0,-3-4 0,3 3 0,-4-2 0,0 2 0,0 1 0,0 0 0,0 0 0,0-4 0,-4 3 0,3-2 0,-3 3 0,4-4 0,0 3 0,0-2 0,0-1 0,0 3 0,-4-6 0,0 6 0,-1-3 0,1 0 0,4 3 0,0-6 0,1 6 0,-1-3 0,0 1 0,0 2 0,0-7 0,0 4 0,0-4 0,0 3 0,0-2 0,0 3 0,0-1 0,-4-2 0,3 2 0,-3 1 0,4-3 0,0 2 0,0 1 0,1-3 0,-1 2 0,0-3 0,0 0 0,0 4 0,0-4 0,0 4 0,0-4 0,-4 0 0,3 0 0,-7 0 0,7 0 0,-3 0 0,0 0 0,3 0 0,-3 0 0,-1 0 0,4 0 0,-7 0 0,3 0 0,0 0 0,-4 0 0,4 0 0,0 0 0,-3 0 0,3 0 0,-5 0 0,5 0 0,-3 0 0,-5 0 0,2 0 0,-6 0 0,11-4 0,-2 3 0,3-6 0,-4 6 0,3-6 0,-2 6 0,3-3 0,-4 0 0,3 3 0,-2-6 0,3 6 0,-4-3 0,3 0 0,-2 3 0,3-2 0,0-1 0,-4 4 0,4-8 0,-4 7 0,-4-7 0,3 7 0,1-6 0,1 6 0,3-2 0,-5 3 0,-4 0 0,3 0 0,1 0 0,2-4 0,7 3 0,-7-3 0,7 4 0,-8 0 0,8 0 0,-3 0 0,0 0 0,3 0 0,-3 0 0,0 0 0,3 0 0,-7 0 0,7 0 0,-8 0 0,1 0 0,2 0 0,-6 0 0,11 3 0,-3 2 0,0-1 0,3 3 0,-8-2 0,8 3 0,-7 0 0,7-4 0,-3 4 0,0-4 0,3 4 0,-3 1 0,4-5 0,0 3 0,0-3 0,0 0 0,0 3 0,0-2 0,1 2 0,-1-2 0,0 2 0,0-6 0,3 6 0,-2-7 0,3 7 0,-4-6 0,0 6 0,0-6 0,4 6 0,-3-6 0,2 2 0,1 1 0,-3-3 0,3 2 0,-4 1 0,0-4 0,0 4 0,0-1 0,0-2 0,0 3 0,0-1 0,0-2 0,0 2 0,0 1 0,0-3 0,1 2 0,-1-3 0,0 4 0,0-3 0,0 2 0,0-3 0,0 4 0,0-4 0,0 4 0,0-1 0,0-2 0,1 3 0,-1-4 0,0 0 0,0 3 0,0-2 0,0 2 0,4 1 0,0 0 0,4 4 0,8 0 0,-10-3 0,1-2 0,-17-3 0,-5 0 0,-6 0 0,1 0 0,-1 0 0,1 0 0,-1 0 0,1 0 0,-1 0 0,1 0 0,-1 0 0,6 0 0,-4 0 0,8 0 0,-8 0 0,8 0 0,-8 0 0,3 0 0,1 0 0,-4 0 0,3 0 0,-4 0 0,4 0 0,2 0 0,0 0 0,3 0 0,-8 0 0,8 0 0,-3 0 0,4 0 0,1 0 0,0 0 0,-1 0 0,1 0 0,0 0 0,-1 0 0,1 0 0,0 0 0,-1-3 0,1 2 0,-1-3 0,1 4 0,0-4 0,-1 3 0,5-3 0,-3 0 0,7 3 0,-15-7 0,9 3 0,-6 1 0,9 0 0,0 0 0,3 3 0,-3-3 0,4 0 0,-4 4 0,3-7 0,-8 6 0,8-3 0,-3 1 0,4 2 0,-4-7 0,3 7 0,-3-2 0,4-1 0,0 3 0,-4-2 0,3-1 0,-3 3 0,4-6 0,0 3 0,0-1 0,0-2 0,1 6 0,-1-2 0,0-1 0,0 0 0,-4 0 0,3 0 0,-3 1 0,4 2 0,0-6 0,0 6 0,0-3 0,0 1 0,0 2 0,0-3 0,0 1 0,0-2 0,0 1 0,1-3 0,-1 6 0,0-2 0,3-1 0,-2 3 0,3-6 0,-4 3 0,0-4 0,0 0 0,0 0 0,0 4 0,0-3 0,0 2 0,1 1 0,-1-3 0,0 2 0,0-3 0,0 1 0,0-1 0,0 0 0,0-4 0,0 3 0,0-3 0,0 4 0,0 0 0,0 0 0,0 3 0,0-2 0,0 3 0,0-4 0,0 0 0,0 4 0,0-3 0,4 2 0,-3 1 0,3-3 0,-4 6 0,3-6 0,-2 6 0,3-6 0,-4 6 0,0-6 0,0 6 0,0-6 0,0 3 0,-4-1 0,3-2 0,-3 3 0,0-4 0,3 3 0,-3-2 0,0 6 0,3-6 0,-8 6 0,8-6 0,-7 6 0,3-6 0,0 2 0,-3 0 0,2-2 0,1 3 0,-3-5 0,3 1 0,-5 3 0,1-3 0,0 3 0,-1-4 0,1 4 0,0-2 0,-1 2 0,5 0 0,-3-3 0,7 4 0,-3-1 0,0-2 0,3 6 0,-4-3 0,6 4 0,-5-4 0,-1 3 0,1-2 0,0 3 0,-1 0 0,4 0 0,-7 0 0,7 0 0,-3 0 0,4 0 0,0 0 0,0 0 0,0 0 0,0 0 0,1 0 0,-1 0 0,0 0 0,0 0 0,0 0 0,0 0 0,0 0 0,0 0 0,0 0 0,0 0 0,0 0 0,1 0 0,-1 0 0,0 0 0,0 0 0,0 0 0,0 0 0,0 0 0,0 0 0,-4-4 0,3 3 0,-7-3 0,7 4 0,-3 0 0,4 0 0,0 0 0,-4 0 0,3 0 0,-3 0 0,4 0 0,0 0 0,0 0 0,0 0 0,0 0 0,0 0 0,-4 0 0,3 0 0,-3 0 0,0 0 0,3 0 0,-7 0 0,7 0 0,-4 0 0,6 0 0,-6 0 0,4 0 0,-3 0 0,0 0 0,3-8 0,-3 6 0,-1-5 0,4 7 0,-3 0 0,-3-4 0,5 3 0,-10-2 0,11 3 0,-3-4 0,4 3 0,0-2 0,0 3 0,0-4 0,0 3 0,0-2 0,0-1 0,0 4 0,1-7 0,-1 6 0,0-6 0,0 2 0,0 1 0,0 0 0,0 1 0,0-2 0,0 1 0,4-3 0,-3 6 0,2-6 0,-2 3 0,2-4 0,-2 3 0,3-2 0,-1 3 0,-2 0 0,6-4 0,-6 8 0,6-7 0,-6 6 0,7-6 0,-7 6 0,2-6 0,1 2 0,-3 1 0,6-3 0,-6 6 0,6-6 0,-3 6 0,4-2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0T13:18:31.913"/>
    </inkml:context>
    <inkml:brush xml:id="br0">
      <inkml:brushProperty name="width" value="0.01764" units="cm"/>
      <inkml:brushProperty name="height" value="0.01764" units="cm"/>
    </inkml:brush>
  </inkml:definitions>
  <inkml:trace contextRef="#ctx0" brushRef="#br0">240 3794 24575,'-4'-4'0,"0"0"0,4-4 0,-4-4 0,0-1 0,-1 0 0,-3-4 0,3 8 0,-3-7 0,3 7 0,-2-7 0,2 7 0,0-8 0,-2 8 0,6-3 0,-6 4 0,6 0 0,-6 1 0,7-1 0,-4 0 0,1 0 0,-2 0 0,1 0 0,0 0 0,1 0 0,2 0 0,-3 0 0,4 0 0,-3 1 0,2-1 0,-3 0 0,1 0 0,2 0 0,-6 0 0,6 0 0,-6-4 0,6 3 0,-7-3 0,7 4 0,-2-4 0,-1 6 0,4-5 0,-4 7 0,0-4 0,4 0 0,-7 0 0,6 0 0,-6 0 0,6-4 0,-3 3 0,0-7 0,3 7 0,-6-8 0,6 9 0,-3-5 0,0 1 0,3 3 0,-3-3 0,4 4 0,-4-4 0,3 3 0,-3-3 0,4 0 0,0 3 0,-4-7 0,3 3 0,-2-5 0,3 1 0,0 4 0,-4-4 0,3 4 0,-3 0 0,4 1 0,0 4 0,0 0 0,0 0 0,0 0 0,0 0 0,0-4 0,0 3 0,0-3 0,0 0 0,0-1 0,0-4 0,0-1 0,0 5 0,0-3 0,0 7 0,0-3 0,0 4 0,4-4 0,-3 3 0,6-8 0,-2 8 0,3-7 0,-3 3 0,2 0 0,-2-4 0,3 8 0,0-7 0,0 7 0,0-7 0,0 7 0,1-3 0,-5 0 0,3 3 0,-3-3 0,4 4 0,0 0 0,0 0 0,-4 0 0,3 0 0,-3 0 0,0 0 0,3 0 0,-2 4 0,2-3 0,1 2 0,0-2 0,0-1 0,0 3 0,-4-2 0,3 6 0,-6-6 0,6 6 0,-6-6 0,6 6 0,-7-6 0,7 7 0,-6-7 0,6 2 0,-3-3 0,4 0 0,0 0 0,0 0 0,0 1 0,-4-1 0,3 0 0,-6 0 0,6 0 0,-6 0 0,5 0 0,-5 0 0,6 4 0,-6-3 0,3 2 0,-1-3 0,-2 0 0,6 1 0,-6-1 0,2 0 0,1 0 0,0 0 0,0 0 0,0 0 0,-4 0 0,3 0 0,-2 0 0,3 0 0,-4 1 0,3-1 0,-2 0 0,2-4 0,-3 3 0,4-4 0,-3 6 0,2-1 0,-3 0 0,0-4 0,0 3 0,0-8 0,0 4 0,4 0 0,-3-3 0,2 3 0,-3-5 0,0 5 0,4-3 0,-3 7 0,3-3 0,-4 0 0,0 3 0,3-8 0,-2 8 0,3-3 0,0 0 0,-3 3 0,3-3 0,-4 4 0,3 4 0,-2-3 0,3 2 0,-1-3 0,-2-4 0,2 3 0,-3-3 0,0 4 0,0-4 0,4 3 0,-3-7 0,2 7 0,1-3 0,-3 0 0,2 3 0,-3-3 0,0 4 0,0-4 0,0 3 0,3-4 0,-2 6 0,3-6 0,-4 4 0,0-3 0,0 4 0,3 1 0,-2-6 0,6 4 0,-6-7 0,6 7 0,-3-3 0,4 0 0,-3 3 0,2-7 0,-2 7 0,3-8 0,0 8 0,0-3 0,0 4 0,0-4 0,0 3 0,0-3 0,0 4 0,-3 0 0,2 0 0,-3 1 0,4 2 0,-4-2 0,3 6 0,-3-6 0,4 6 0,0-6 0,0 3 0,-1 0 0,1-4 0,4 4 0,-3-4 0,11-4 0,-6 2 0,2-2 0,0 4 0,-7 0 0,3-1 0,-4 2 0,0-1 0,0 3 0,4-2 0,-4 2 0,4 1 0,-4-3 0,0 2 0,0 1 0,0-3 0,-1 2 0,1 1 0,0-3 0,0 6 0,0-6 0,-1 6 0,1-6 0,0 3 0,0-1 0,0-2 0,-1 6 0,-2-6 0,2 3 0,-3-4 0,4 0 0,0 0 0,-1 4 0,-2-3 0,2 2 0,-3-3 0,0 1 0,3-1 0,-2 0 0,-1 0 0,3 0 0,-3 0 0,0 0 0,3 0 0,-2 0 0,-1 0 0,-1 0 0,1 0 0,-3 1 0,6-6 0,-6 4 0,6-3 0,-6 4 0,6 1 0,-6-1 0,6 0 0,-6 0 0,6 0 0,-6 0 0,6 0 0,-3 0 0,4-4 0,-4 3 0,4 0 0,-4 2 0,0 3 0,3-4 0,-2 0 0,-1 0 0,3 4 0,-3-3 0,4 2 0,0 1 0,0-3 0,-1 3 0,1-4 0,0 3 0,0-2 0,0 3 0,-1-4 0,1 4 0,4-4 0,1 3 0,5-3 0,-1 3 0,0-3 0,0 3 0,0-4 0,-3 1 0,2 3 0,-3-2 0,4 2 0,-4-3 0,3-1 0,-7 4 0,11-2 0,-11 6 0,7-7 0,-8 7 0,0-2 0,-1 3 0,1 0 0,4 0 0,-3-4 0,3 4 0,-4-4 0,4 4 0,-3 0 0,3 0 0,-5-4 0,1 4 0,0-4 0,4 4 0,-3 0 0,3 0 0,-4 0 0,4 0 0,-4 0 0,4 0 0,-4 0 0,0 0 0,3-3 0,-2 2 0,2-3 0,1 4 0,-3 0 0,3-3 0,0 2 0,-3-6 0,7 6 0,-7-3 0,7 0 0,-7 0 0,7-1 0,-7-2 0,7 6 0,-3-6 0,0 2 0,4-3 0,-4-1 0,4 1 0,0-5 0,-4 4 0,3-4 0,-3 1 0,5 2 0,-5-2 0,6-4 0,-5 6 0,3-10 0,-1 10 0,-6-6 0,6 6 0,-7-2 0,4 0 0,-5 3 0,4-4 0,-3 1 0,3 3 0,-3-4 0,-1 1 0,0 3 0,4-3 0,-3 4 0,3-5 0,-4 4 0,1-7 0,-2 7 0,2-3 0,-2 4 0,1 0 0,4-7 0,-3 5 0,2-6 0,-3 8 0,4 0 0,-3 0 0,3 0 0,-4 0 0,4-1 0,-4 1 0,4 4 0,0-4 0,-3 4 0,8-5 0,-9 1 0,9-1 0,-9 1 0,9 0 0,-4-1 0,4 1 0,-4-1 0,3 5 0,-3-4 0,4 3 0,8-7 0,-6 6 0,6-6 0,-7 7 0,-1-3 0,5 3 0,-3-3 0,3 3 0,-5 0 0,-4-2 0,3 6 0,-3-3 0,5 1 0,-1 2 0,0-3 0,-4 0 0,3 3 0,-3-2 0,5 3 0,-1 0 0,0 0 0,0 0 0,5 0 0,-3 0 0,3 0 0,-9 0 0,7 0 0,-6 0 0,2 0 0,-4 0 0,-4 0 0,0 0 0,0 0 0,-1 0 0,1 0 0,4 0 0,-3 0 0,3 0 0,0 0 0,-3 0 0,3 0 0,-4 0 0,-1 0 0,1 3 0,0-2 0,0 6 0,0-6 0,-1 2 0,1 1 0,0-3 0,0 6 0,0-3 0,-1 0 0,1 3 0,0-6 0,0 6 0,4-2 0,-3-1 0,7 4 0,-7-7 0,3 6 0,-5-3 0,1 1 0,4 2 0,-3-3 0,3 1 0,0 2 0,-3-2 0,7 0 0,-7 2 0,3-3 0,0 4 0,-3-4 0,7 4 0,-7-3 0,3 3 0,3 0 0,-5 0 0,10 0 0,-11 0 0,7 1 0,-3-1 0,4 1 0,0-1 0,1 1 0,4 0 0,-4 0 0,9-4 0,-3-2 0,-5-3 0,2 0 0,-3 0 0,1 0 0,8 0 0,-9 4 0,9 1 0,-3 5 0,4-5 0,-5-1 0,5 0 0,-5-3 0,0 7 0,4-7 0,-8 3 0,8 0 0,-8-3 0,8 4 0,-9-5 0,4 0 0,-4 3 0,4-2 0,-4 3 0,4-4 0,-9 0 0,4 0 0,-4 0 0,4 0 0,-4 0 0,3 0 0,-3 0 0,4 0 0,1 0 0,-1 0 0,13 0 0,-10 0 0,15 0 0,-17 0 0,10 0 0,-10 0 0,4 0 0,-5 0 0,1 0 0,-5 0 0,3 0 0,-3 0 0,0 0 0,3 0 0,-7 0 0,3 0 0,0 0 0,-3 0 0,3 0 0,0 0 0,-3 0 0,3 0 0,-4 0 0,-1-3 0,1 2 0,0-3 0,0 4 0,0 0 0,-1-3 0,1 2 0,0-3 0,4 4 0,1-4 0,4 3 0,0-6 0,-4 6 0,4-3 0,-4 0 0,4 3 0,-4-3 0,3 4 0,-7-3 0,7 2 0,-3-3 0,0 4 0,4 0 0,-4-4 0,0 3 0,3-3 0,-7 4 0,3 0 0,0 0 0,-4 0 0,4 0 0,-4 0 0,0-3 0,4 2 0,-3-2 0,3 3 0,0 0 0,-3 0 0,7 0 0,-7 0 0,7 0 0,-7 0 0,7 0 0,-3 0 0,0 0 0,3 0 0,-7 0 0,7 0 0,-3 0 0,0 0 0,4 0 0,-8 0 0,10 0 0,-9 0 0,10 0 0,-12 0 0,4 0 0,0 0 0,-3 0 0,7 0 0,-3 0 0,5 0 0,-1 0 0,0 0 0,-4 0 0,3 3 0,-7-2 0,3 3 0,0 0 0,-3-3 0,3 6 0,0-2 0,1-1 0,0 4 0,3-4 0,-3 5 0,8-1 0,-3 0 0,-1 0 0,-1 1 0,-7-1 0,7 0 0,-7 0 0,3 0 0,0 0 0,-3 0 0,7 1 0,-3 3 0,0 1 0,4 1 0,-4 2 0,0-3 0,4 1 0,-8 2 0,8-2 0,-8-1 0,7 3 0,-7-3 0,3 0 0,1 3 0,-1 1 0,6-3 0,-6 1 0,0-6 0,-4 3 0,0-4 0,0 4 0,0-4 0,4 0 0,-3 0 0,3 0 0,0 1 0,-3-1 0,3 0 0,0 0 0,-3 0 0,7 0 0,-3 1 0,0-1 0,3 0 0,-7 0 0,7 1 0,-7-1 0,7-4 0,1 4 0,1-4 0,3 1 0,-8 2 0,3-6 0,-3 7 0,4-7 0,0 6 0,1-6 0,-5 3 0,3 0 0,-7-3 0,7 7 0,-7-8 0,3 4 0,-4-4 0,-1 4 0,1-3 0,0 2 0,0-3 0,0 4 0,-1-4 0,1 4 0,0-4 0,4 0 0,-3 0 0,3 3 0,-4-2 0,3 3 0,-3-4 0,4 0 0,-4 0 0,-1 0 0,1 0 0,0 0 0,0 0 0,-1 0 0,1 0 0,0 0 0,0 0 0,0 0 0,-1 0 0,1 0 0,0 0 0,0 0 0,0 0 0,-1 0 0,1 0 0,0 0 0,0 0 0,0 0 0,-1 0 0,1 0 0,0 3 0,0-2 0,0 3 0,-1-4 0,1 0 0,0 3 0,0-2 0,0 2 0,-1-3 0,1 4 0,0-3 0,0 6 0,0-7 0,-1 4 0,-2-1 0,2-2 0,-3 3 0,0-1 0,3-2 0,-2 6 0,2-3 0,1 1 0,0 2 0,-4-3 0,3 4 0,-2-4 0,2 3 0,1-3 0,0 4 0,-4 0 0,3 0 0,-2-1 0,2-2 0,1 2 0,-4-3 0,3 0 0,-2 3 0,-1-2 0,3-1 0,-6 3 0,6-3 0,-3 4 0,4 0 0,0 0 0,-4-1 0,3 1 0,-6 0 0,6 0 0,-6 0 0,6-1 0,-7 1 0,4 0 0,-1 0 0,-2 0 0,6-1 0,-6 1 0,6 0 0,-6 0 0,6 0 0,-6-1 0,6 1 0,-7 0 0,7 0 0,-6 0 0,3-1 0,-1 1 0,-2 0 0,6 0 0,-6-1 0,6 1 0,-6 0 0,2 0 0,0 0 0,-2-1 0,3 5 0,-1-3 0,-2 8 0,3-9 0,-1 9 0,-2-9 0,3 4 0,0 0 0,-3-3 0,3 3 0,-1-4 0,-2 0 0,3 0 0,-4-1 0,0 1 0,3 0 0,-2 0 0,2 0 0,-3-1 0,0 1 0,0 0 0,0 0 0,0 0 0,0-1 0,0 1 0,0 0 0,0 0 0,0 0 0,0-1 0,0 1 0,0 0 0,0 0 0,0 0 0,0-1 0,0 1 0,0 0 0,0 0 0,0 0 0,0-1 0,0 1 0,0 0 0,0 0 0,0-1 0,0 1 0,0 0 0,0 0 0,0 0 0,0-1 0,0 1 0,0 0 0,0 0 0,0 0 0,0-1 0,0 1 0,0 0 0,0 0 0,0 0 0,0-1 0,0 1 0,0 0 0,0 0 0,0 0 0,0-1 0,0 1 0,0 0 0,4-4 0,-3 3 0,2-2 0,1 2 0,-3 1 0,6 0 0,-7 0 0,7 0 0,-6-1 0,3 1 0,-1-4 0,-2 3 0,2-2 0,-3 3 0,0-1 0,0 1 0,0 0 0,0 0 0,0 0 0,0-1 0,0 1 0,0 0 0,0 0 0,0 0 0,0-1 0,0 1 0,0 0 0,0 0 0,0-1 0,0 1 0,0 0 0,0 0 0,0 0 0,-3-1 0,-1 1 0,-1 0 0,-2 0 0,6 4 0,-6-3 0,3 3 0,-5 0 0,5-3 0,-3 3 0,2-5 0,-3 5 0,3-3 0,-2 3 0,3-4 0,-4 0 0,0 0 0,0-1 0,3 1 0,-2 0 0,3 0 0,-4 0 0,4-1 0,-3 1 0,2 0 0,-3-4 0,0 3 0,1-3 0,-1 4 0,0-3 0,0 2 0,0-7 0,0 7 0,0-6 0,-4 7 0,3-8 0,-7 8 0,3-7 0,1 6 0,-4-7 0,7 4 0,-8-4 0,4 4 0,-4-3 0,-1 3 0,5-4 0,-3 0 0,3 0 0,-5 0 0,1 0 0,0 0 0,-1 0 0,1 0 0,0 0 0,-1 0 0,1 0 0,0 0 0,-1 0 0,5 0 0,-3 0 0,-5 0 0,2 0 0,-7-4 0,9 3 0,0-7 0,-1 3 0,1-4 0,0 1 0,-1 3 0,5-7 0,-4 10 0,4-9 0,0 6 0,-4-4 0,4 1 0,-4-1 0,4 1 0,-4-1 0,8 1 0,-7 0 0,7 3 0,-7-3 0,7 4 0,-8-1 0,9-2 0,-5 6 0,5-6 0,-4 6 0,0-6 0,-1 6 0,-3-2 0,7 3 0,-3-4 0,4 3 0,0-2 0,0 3 0,1 0 0,-1 0 0,0 0 0,0 0 0,0 0 0,0 0 0,0 0 0,0 0 0,0 0 0,-4 0 0,3 0 0,-3 0 0,4 0 0,0 0 0,-4 0 0,3 0 0,-7 0 0,8 0 0,-4 3 0,0-2 0,3 6 0,-3-2 0,0-1 0,3 3 0,-3-3 0,0 4 0,3-3 0,-3 2 0,4-3 0,0 1 0,0 2 0,0-7 0,0 7 0,0-6 0,0 6 0,-4-2 0,3-1 0,-3 4 0,4-4 0,0 4 0,-7 0 0,5 0 0,-6 0 0,8 0 0,0-4 0,0 3 0,4-3 0,-3 1 0,3 2 0,-1-3 0,-2 0 0,3 3 0,-4-2 0,3 2 0,-2 1 0,3 0 0,-4 0 0,0 0 0,4-1 0,-3 1 0,2 0 0,-3 0 0,1-1 0,-1 1 0,0 4 0,0-4 0,0 3 0,0-3 0,0 0 0,0 0 0,0 0 0,4-1 0,-3 1 0,2 0 0,-3 0 0,0 4 0,0-3 0,0 3 0,0 0 0,3-3 0,-2 3 0,2-5 0,-3 1 0,4 0 0,-3 0 0,6-1 0,-6 1 0,3 0 0,-1 0 0,-2 0 0,6-1 0,-6 1 0,6 0 0,-2 0 0,-1 0 0,0-1 0,0 1 0,0 0 0,1 0 0,2 0 0,-3-1 0,1 1 0,2 0 0,-3 0 0,4 0 0,0-1 0,0 1 0,0 0 0,0 0 0,0 0 0,0-1 0,0 1 0,0 0 0,0 0 0,0 0 0,0-1 0,0 1 0,0 0 0,0 0 0,0 0 0,0-1 0,0 1 0,0 0 0,0 0 0,0 0 0,0-1 0,0 1 0,0 0 0,0 0 0,0 0 0,0-1 0,0 1 0,0 0 0,0 0 0,0-1 0,0 1 0,0 0 0,-3 0 0,2 0 0,-3-1 0,4 1 0,0 0 0,-3 0 0,2 0 0,-3-1 0,4 1 0,-3 0 0,2 0 0,-2 4 0,3-3 0,0 3 0,-4-5 0,3 1 0,-2 0 0,3 0 0,0 0 0,0-1 0,-4 1 0,3 0 0,-2 0 0,3 0 0,0-1 0,0 5 0,0-3 0,0 7 0,0-3 0,0 5 0,0-5 0,0 3 0,0-3 0,-4 0 0,3 3 0,-2-3 0,3 0 0,0 4 0,0-4 0,0 4 0,0-4 0,0 3 0,0-7 0,0 3 0,0-4 0,0 4 0,0-3 0,0 3 0,0 0 0,0-4 0,0 4 0,0 0 0,0-3 0,0 3 0,0-4 0,0 0 0,0 0 0,0-1 0,0 1 0,0 0 0,0 0 0,0 0 0,0-1 0,0 1 0,0 0 0,0 0 0,-4 0 0,3-1 0,-2 1 0,3 4 0,0-3 0,0 7 0,0-7 0,0 3 0,0-4 0,0 0 0,0-1 0,0 1 0,0 0 0,0 0 0,0 0 0,0-1 0,0 1 0,0 0 0,0 4 0,0-3 0,0 7 0,0-7 0,0 3 0,0-4 0,0-1 0,0 1 0,-4 0 0,4 0 0,-4 0 0,0-1 0,4 1 0,-7 0 0,6 0 0,-6 0 0,2-1 0,1 1 0,-3-3 0,6 1 0,-6-1 0,6 3 0,-6-4 0,6 3 0,-6-3 0,3 4 0,-4 0 0,3 0 0,-2-1 0,3 1 0,-4 0 0,0 0 0,0 0 0,0-1 0,0 1 0,4 0 0,-3-4 0,3 3 0,-4-2 0,0 2 0,0 1 0,0 0 0,0 0 0,0-4 0,-4 3 0,3-2 0,-3 3 0,4-4 0,0 3 0,0-2 0,0-1 0,0 3 0,-4-6 0,0 6 0,-1-3 0,1 0 0,4 3 0,0-6 0,1 6 0,-1-3 0,0 1 0,0 2 0,0-7 0,0 4 0,0-4 0,0 3 0,0-2 0,0 3 0,0-1 0,-4-2 0,3 2 0,-3 1 0,4-3 0,0 2 0,0 1 0,1-3 0,-1 2 0,0-3 0,0 0 0,0 4 0,0-4 0,0 4 0,0-4 0,-4 0 0,3 0 0,-7 0 0,7 0 0,-3 0 0,0 0 0,3 0 0,-3 0 0,-1 0 0,4 0 0,-7 0 0,3 0 0,0 0 0,-4 0 0,4 0 0,0 0 0,-3 0 0,3 0 0,-5 0 0,5 0 0,-3 0 0,-5 0 0,2 0 0,-6 0 0,11-4 0,-2 3 0,3-6 0,-4 6 0,3-6 0,-2 6 0,3-3 0,-4 0 0,3 3 0,-2-6 0,3 6 0,-4-3 0,3 0 0,-2 3 0,3-2 0,0-1 0,-4 4 0,4-8 0,-4 7 0,-4-7 0,3 7 0,1-6 0,1 6 0,3-2 0,-5 3 0,-4 0 0,3 0 0,1 0 0,2-4 0,7 3 0,-7-3 0,7 4 0,-8 0 0,8 0 0,-3 0 0,0 0 0,3 0 0,-3 0 0,0 0 0,3 0 0,-7 0 0,7 0 0,-8 0 0,1 0 0,2 0 0,-6 0 0,11 3 0,-3 2 0,0-1 0,3 3 0,-8-2 0,8 3 0,-7 0 0,7-4 0,-3 4 0,0-4 0,3 4 0,-3 1 0,4-5 0,0 3 0,0-3 0,0 0 0,0 3 0,0-2 0,1 2 0,-1-2 0,0 2 0,0-6 0,3 6 0,-2-7 0,3 7 0,-4-6 0,0 6 0,0-6 0,4 6 0,-3-6 0,2 2 0,1 1 0,-3-3 0,3 2 0,-4 1 0,0-4 0,0 4 0,0-1 0,0-2 0,0 3 0,0-1 0,0-2 0,0 2 0,0 1 0,0-3 0,1 2 0,-1-3 0,0 4 0,0-3 0,0 2 0,0-3 0,0 4 0,0-4 0,0 4 0,0-1 0,0-2 0,1 3 0,-1-4 0,0 0 0,0 3 0,0-2 0,0 2 0,4 1 0,0 0 0,4 4 0,8 0 0,-10-3 0,1-2 0,-17-3 0,-5 0 0,-6 0 0,1 0 0,-1 0 0,1 0 0,-1 0 0,1 0 0,-1 0 0,1 0 0,-1 0 0,6 0 0,-4 0 0,8 0 0,-8 0 0,8 0 0,-8 0 0,3 0 0,1 0 0,-4 0 0,3 0 0,-4 0 0,4 0 0,2 0 0,0 0 0,3 0 0,-8 0 0,8 0 0,-3 0 0,4 0 0,1 0 0,0 0 0,-1 0 0,1 0 0,0 0 0,-1 0 0,1 0 0,0 0 0,-1-3 0,1 2 0,-1-3 0,1 4 0,0-4 0,-1 3 0,5-3 0,-3 0 0,7 3 0,-15-7 0,9 3 0,-6 1 0,9 0 0,0 0 0,3 3 0,-3-3 0,4 0 0,-4 4 0,3-7 0,-8 6 0,8-3 0,-3 1 0,4 2 0,-4-7 0,3 7 0,-3-2 0,4-1 0,0 3 0,-4-2 0,3-1 0,-3 3 0,4-6 0,0 3 0,0-1 0,0-2 0,1 6 0,-1-2 0,0-1 0,0 0 0,-4 0 0,3 0 0,-3 1 0,4 2 0,0-6 0,0 6 0,0-3 0,0 1 0,0 2 0,0-3 0,0 1 0,0-2 0,0 1 0,1-3 0,-1 6 0,0-2 0,3-1 0,-2 3 0,3-6 0,-4 3 0,0-4 0,0 0 0,0 0 0,0 4 0,0-3 0,0 2 0,1 1 0,-1-3 0,0 2 0,0-3 0,0 1 0,0-1 0,0 0 0,0-4 0,0 3 0,0-3 0,0 4 0,0 0 0,0 0 0,0 3 0,0-2 0,0 3 0,0-4 0,0 0 0,0 4 0,0-3 0,4 2 0,-3 1 0,3-3 0,-4 6 0,3-6 0,-2 6 0,3-6 0,-4 6 0,0-6 0,0 6 0,0-6 0,0 3 0,-4-1 0,3-2 0,-3 3 0,0-4 0,3 3 0,-3-2 0,0 6 0,3-6 0,-8 6 0,8-6 0,-7 6 0,3-6 0,0 2 0,-3 0 0,2-2 0,1 3 0,-3-5 0,3 1 0,-5 3 0,1-3 0,0 3 0,-1-4 0,1 4 0,0-2 0,-1 2 0,5 0 0,-3-3 0,7 4 0,-3-1 0,0-2 0,3 6 0,-4-3 0,6 4 0,-5-4 0,-1 3 0,1-2 0,0 3 0,-1 0 0,4 0 0,-7 0 0,7 0 0,-3 0 0,4 0 0,0 0 0,0 0 0,0 0 0,0 0 0,1 0 0,-1 0 0,0 0 0,0 0 0,0 0 0,0 0 0,0 0 0,0 0 0,0 0 0,0 0 0,0 0 0,1 0 0,-1 0 0,0 0 0,0 0 0,0 0 0,0 0 0,0 0 0,0 0 0,-4-4 0,3 3 0,-7-3 0,7 4 0,-3 0 0,4 0 0,0 0 0,-4 0 0,3 0 0,-3 0 0,4 0 0,0 0 0,0 0 0,0 0 0,0 0 0,0 0 0,-4 0 0,3 0 0,-3 0 0,0 0 0,3 0 0,-7 0 0,7 0 0,-4 0 0,6 0 0,-6 0 0,4 0 0,-3 0 0,0 0 0,3-8 0,-3 6 0,-1-5 0,4 7 0,-3 0 0,-3-4 0,5 3 0,-10-2 0,11 3 0,-3-4 0,4 3 0,0-2 0,0 3 0,0-4 0,0 3 0,0-2 0,0-1 0,0 4 0,1-7 0,-1 6 0,0-6 0,0 2 0,0 1 0,0 0 0,0 1 0,0-2 0,0 1 0,4-3 0,-3 6 0,2-6 0,-2 3 0,2-4 0,-2 3 0,3-2 0,-1 3 0,-2 0 0,6-4 0,-6 8 0,6-7 0,-6 6 0,7-6 0,-7 6 0,2-6 0,1 2 0,-3 1 0,6-3 0,-6 6 0,6-6 0,-3 6 0,4-2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0T13:35:30.649"/>
    </inkml:context>
    <inkml:brush xml:id="br0">
      <inkml:brushProperty name="width" value="0.05" units="cm"/>
      <inkml:brushProperty name="height" value="0.05" units="cm"/>
      <inkml:brushProperty name="color" value="#D9D9D9"/>
    </inkml:brush>
  </inkml:definitions>
  <inkml:trace contextRef="#ctx0" brushRef="#br0">130 2375 24575,'-2'-2'0,"0"-1"0,2-2 0,-2-2 0,0-1 0,-1 0 0,-1-3 0,1 5 0,-1-4 0,1 5 0,-1-5 0,2 4 0,-1-5 0,-1 6 0,3-3 0,-2 3 0,2 0 0,-3 1 0,4-1 0,-2 0 0,1 0 0,-2 0 0,1 0 0,0 0 0,0 0 0,1 0 0,-1 0 0,2 0 0,-1 0 0,0 0 0,-1 0 0,0 0 0,2 0 0,-4 0 0,3 0 0,-2-2 0,2 1 0,-3-1 0,3 2 0,0-3 0,-2 4 0,3-2 0,-2 3 0,0-2 0,2 0 0,-4 0 0,4 0 0,-4 0 0,3-3 0,-1 3 0,0-5 0,1 4 0,-2-4 0,2 5 0,-1-4 0,0 2 0,1 1 0,-1-1 0,2 2 0,-2-3 0,1 3 0,-1-3 0,2 1 0,0 1 0,-2-4 0,2 2 0,-2-3 0,2 0 0,0 3 0,-2-3 0,1 3 0,-1 0 0,2 0 0,0 3 0,0 0 0,0 0 0,0 0 0,0 0 0,0-2 0,0 1 0,0-1 0,0-1 0,0 0 0,0-3 0,0 0 0,0 3 0,0-2 0,0 4 0,0-1 0,0 2 0,2-3 0,-1 3 0,3-6 0,-2 5 0,3-4 0,-3 2 0,2 0 0,-1-3 0,1 6 0,0-5 0,1 4 0,-1-4 0,0 4 0,1-1 0,-3-1 0,2 3 0,-2-3 0,3 3 0,-1 0 0,0 0 0,-1 0 0,0 0 0,0 0 0,-1 0 0,2 0 0,-2 3 0,2-3 0,0 2 0,1-1 0,-1-1 0,0 2 0,-1-2 0,0 5 0,-2-5 0,3 5 0,-4-5 0,4 5 0,-4-5 0,4 5 0,-4-4 0,4 1 0,-2-2 0,3 0 0,-1 0 0,0 0 0,1 0 0,-3 0 0,2 0 0,-4 0 0,4 0 0,-4 0 0,4 0 0,-4 0 0,4 3 0,-3-3 0,1 2 0,-1-2 0,0 0 0,3 1 0,-4-1 0,2 0 0,0 0 0,0 0 0,0 0 0,1 0 0,-3 0 0,1 0 0,0 0 0,1 0 0,-2 0 0,1 0 0,0 0 0,1-2 0,-2 1 0,2-2 0,-2 4 0,2-1 0,-2 0 0,0-3 0,0 3 0,0-6 0,0 3 0,2 0 0,-1-2 0,0 1 0,-1-2 0,0 3 0,3-2 0,-3 4 0,2-1 0,-2-1 0,0 3 0,2-6 0,-2 6 0,3-3 0,-1 0 0,-2 3 0,2-3 0,-2 3 0,2 3 0,-1-3 0,1 2 0,-1-2 0,0-2 0,1 1 0,-2-1 0,0 2 0,0-3 0,2 2 0,-2-4 0,2 5 0,0-3 0,-1 1 0,0 1 0,-1-1 0,0 2 0,0-3 0,0 3 0,2-4 0,-2 5 0,3-4 0,-3 2 0,0-1 0,0 2 0,1 0 0,0-3 0,3 3 0,-4-5 0,4 4 0,-2-2 0,2 1 0,-1 1 0,1-4 0,-1 5 0,1-6 0,0 5 0,1-1 0,-1 2 0,0-3 0,1 3 0,-1-3 0,0 3 0,-1 0 0,1 0 0,-2 1 0,2 1 0,-2-2 0,2 5 0,-2-5 0,3 5 0,-1-5 0,0 3 0,0-1 0,0-2 0,3 3 0,-2-3 0,6-3 0,-4 2 0,2-2 0,0 3 0,-4 0 0,1 0 0,-2 0 0,1 0 0,-1 2 0,3-1 0,-3 1 0,2 0 0,-1-1 0,-1 1 0,0 0 0,1-1 0,-2 1 0,2 0 0,-1-1 0,0 3 0,1-3 0,-1 3 0,0-3 0,0 1 0,1 0 0,-1-1 0,0 3 0,-2-3 0,2 1 0,-2-2 0,3 0 0,-1 0 0,0 3 0,-1-3 0,0 2 0,0-2 0,-1 1 0,1-1 0,0 0 0,-1 0 0,2 0 0,-2 0 0,0 0 0,2 0 0,-1 0 0,-1 0 0,0 0 0,0 0 0,-2 0 0,4-3 0,-3 3 0,3-3 0,-4 3 0,4 1 0,-4-1 0,4 0 0,-3 0 0,3 0 0,-4 0 0,4 0 0,-2 0 0,2-3 0,-1 2 0,1 1 0,-2 0 0,0 3 0,2-3 0,-1 0 0,-1 0 0,2 2 0,-2-1 0,2 1 0,1 0 0,-1-1 0,0 2 0,0-3 0,0 1 0,1 0 0,-1 1 0,0-2 0,0 3 0,3-3 0,0 2 0,2-2 0,1 2 0,-1-2 0,0 2 0,0-3 0,-1 1 0,1 2 0,-2-2 0,2 2 0,-2-2 0,2 0 0,-5 2 0,7-2 0,-6 5 0,4-6 0,-5 6 0,0-2 0,0 2 0,1 0 0,1 0 0,-1-3 0,1 3 0,-1-2 0,1 2 0,-1 0 0,2 0 0,-4-3 0,2 3 0,-1-2 0,3 2 0,-2 0 0,1 0 0,-2 0 0,3 0 0,-3 0 0,3 0 0,-3 0 0,0 0 0,2-2 0,-1 1 0,1-1 0,1 2 0,-2 0 0,1-2 0,1 1 0,-3-3 0,5 3 0,-4-1 0,4-1 0,-5 1 0,5-1 0,-4-2 0,4 5 0,-2-5 0,0 2 0,2-2 0,-2 0 0,2 0 0,0-3 0,-1 2 0,0-2 0,-1 0 0,3 2 0,-3-2 0,3-2 0,-2 4 0,1-6 0,0 5 0,-4-3 0,4 4 0,-4-1 0,2-1 0,-3 2 0,3-2 0,-3 1 0,3 1 0,-2-2 0,-1 1 0,1 1 0,1-2 0,-1 3 0,1-3 0,-1 3 0,0-5 0,-2 4 0,2-2 0,-1 3 0,0 0 0,3-4 0,-2 3 0,1-4 0,-2 5 0,3 0 0,-3 0 0,3 0 0,-3 0 0,3-1 0,-3 1 0,3 3 0,-1-3 0,-1 2 0,4-3 0,-4 1 0,4 0 0,-5 0 0,5 0 0,-2-1 0,3 1 0,-3-1 0,1 4 0,-1-3 0,3 2 0,3-5 0,-3 5 0,4-5 0,-4 5 0,-1-2 0,3 2 0,-2-2 0,2 2 0,-3 0 0,-2-2 0,2 5 0,-2-3 0,3 1 0,-1 2 0,0-3 0,-2 1 0,2 1 0,-2-1 0,3 2 0,-1 0 0,0 0 0,0 0 0,3 0 0,-1 0 0,0 0 0,-4 0 0,4 0 0,-3 0 0,1 0 0,-3 0 0,-2 0 0,1 0 0,-1 0 0,0 0 0,0 0 0,3 0 0,-2 0 0,1 0 0,1 0 0,-3 0 0,3 0 0,-3 0 0,0 0 0,0 2 0,1-1 0,-1 3 0,0-3 0,0 0 0,1 2 0,-1-2 0,0 3 0,1-2 0,-2 1 0,2 1 0,-1-3 0,0 3 0,3-1 0,-2 0 0,3 2 0,-3-4 0,2 3 0,-3-2 0,0 2 0,2 0 0,-1-2 0,2 2 0,-1 0 0,-1-1 0,4 0 0,-4 2 0,1-3 0,1 3 0,-2-2 0,3 2 0,-3-2 0,2 2 0,1 0 0,-3 0 0,6 0 0,-6 0 0,4 0 0,-2 0 0,2 1 0,0-1 0,1 1 0,2-1 0,-3 1 0,6-3 0,-2-1 0,-3-2 0,2 0 0,-3 0 0,2 0 0,3 0 0,-4 3 0,5 0 0,-2 3 0,2-3 0,-3 0 0,4-1 0,-4-1 0,1 4 0,1-5 0,-4 3 0,5-1 0,-5-1 0,5 2 0,-5-3 0,2 0 0,-3 2 0,3-1 0,-2 1 0,2-2 0,-5 0 0,2 0 0,-2 0 0,3 0 0,-3 0 0,1 0 0,-1 0 0,2 0 0,1 0 0,-1 0 0,8 0 0,-6 0 0,7 0 0,-8 0 0,5 0 0,-5 0 0,2 0 0,-3 0 0,1 0 0,-3 0 0,2 0 0,-2 0 0,0 0 0,2 0 0,-5 0 0,3 0 0,-1 0 0,-1 0 0,2 0 0,-1 0 0,-1 0 0,2 0 0,-3 0 0,0-2 0,0 2 0,0-3 0,1 3 0,-1 0 0,0-2 0,0 2 0,1-3 0,1 3 0,1-2 0,2 1 0,1-3 0,-3 3 0,2-2 0,-2 1 0,2 1 0,-2-1 0,2 2 0,-4-2 0,3 1 0,-1-1 0,0 2 0,3 0 0,-3-3 0,0 3 0,1-3 0,-3 3 0,2 0 0,-1 0 0,-1 0 0,1 0 0,-2 0 0,1-2 0,1 2 0,-1-2 0,2 2 0,-1 0 0,-1 0 0,4 0 0,-4 0 0,3 0 0,-3 0 0,4 0 0,-2 0 0,0 0 0,1 0 0,-3 0 0,4 0 0,-2 0 0,0 0 0,2 0 0,-4 0 0,6 0 0,-6 0 0,6 0 0,-7 0 0,3 0 0,-1 0 0,-1 0 0,4 0 0,-2 0 0,2 0 0,1 0 0,-1 0 0,-2 0 0,2 2 0,-5-2 0,3 3 0,-1-1 0,-1-1 0,2 3 0,-1-1 0,1 0 0,0 2 0,2-3 0,-2 4 0,4-1 0,-1 0 0,-1 0 0,0 1 0,-4-1 0,4 0 0,-4 0 0,1 0 0,1 0 0,-3 0 0,5 0 0,-2 3 0,0 0 0,2 1 0,-2 1 0,0-2 0,3 1 0,-5 1 0,4-1 0,-4-1 0,3 2 0,-3-2 0,2 0 0,0 2 0,-1 1 0,4-3 0,-4 2 0,1-5 0,-3 3 0,1-3 0,-1 2 0,0-2 0,3 0 0,-2 0 0,1 0 0,1 1 0,-2-1 0,1 0 0,1 0 0,-3 0 0,5 0 0,-2 1 0,0-1 0,2 0 0,-4 0 0,3 0 0,-3 0 0,4-2 0,0 2 0,1-3 0,1 2 0,-4 0 0,2-3 0,-2 4 0,2-5 0,0 5 0,1-5 0,-3 3 0,2-1 0,-4-1 0,4 4 0,-5-5 0,3 2 0,-3-2 0,0 3 0,0-2 0,1 0 0,-1-1 0,0 3 0,0-3 0,0 2 0,1-2 0,1 0 0,-1 0 0,2 2 0,-3-1 0,2 1 0,-2-2 0,3 0 0,-3 0 0,0 0 0,0 0 0,1 0 0,-1 0 0,0 0 0,0 0 0,0 0 0,1 0 0,-1 0 0,0 0 0,0 0 0,1 0 0,-1 0 0,0 0 0,0 0 0,0 0 0,1 0 0,-1 0 0,0 0 0,0 0 0,0 0 0,1 2 0,-1-1 0,0 1 0,0-2 0,1 0 0,-1 2 0,0-1 0,1 1 0,-2-2 0,2 2 0,-1-1 0,0 3 0,1-4 0,-1 3 0,-2-1 0,2-2 0,-2 3 0,0-1 0,2-2 0,-1 5 0,1-3 0,0 1 0,0 2 0,-2-3 0,2 3 0,-1-2 0,1 1 0,0-1 0,0 2 0,-1 0 0,0 0 0,0-1 0,1-1 0,0 2 0,-2-3 0,2 1 0,-1 1 0,-1-1 0,2 0 0,-4 1 0,4-2 0,-2 3 0,3 0 0,-1 0 0,-2 0 0,2 0 0,-3 0 0,2 0 0,-2 0 0,3-1 0,-4 1 0,2 0 0,-1 0 0,0 0 0,3 0 0,-4 0 0,4 0 0,-3 0 0,2 0 0,-2-1 0,3 1 0,-4 0 0,4 0 0,-4 0 0,2 0 0,0 0 0,-2 0 0,4 0 0,-3-1 0,3 1 0,-4 0 0,2 0 0,-1 0 0,0-1 0,1 4 0,0-3 0,-2 6 0,2-6 0,0 6 0,-1-6 0,1 2 0,0 1 0,-2-3 0,3 3 0,-2-3 0,0 0 0,1 0 0,-2-1 0,0 1 0,2 0 0,-2 0 0,2 0 0,-2 0 0,0 0 0,0 0 0,0 0 0,0 0 0,0-1 0,0 1 0,0 0 0,0 0 0,0 0 0,0 0 0,0 0 0,0 0 0,0 0 0,0 0 0,0-1 0,0 1 0,0 0 0,0 0 0,0 0 0,0-1 0,0 1 0,0 0 0,0 0 0,0 0 0,0 0 0,0 0 0,0 0 0,0 0 0,0-1 0,0 1 0,0 0 0,0 0 0,0 0 0,0 0 0,0 0 0,0 0 0,0 0 0,0 0 0,0-1 0,0 1 0,0 0 0,0 0 0,0 0 0,0-1 0,0 1 0,0 0 0,2-2 0,-2 1 0,2 0 0,0 0 0,-1 1 0,3 0 0,-4 0 0,3 0 0,-2-1 0,1 1 0,0-2 0,-2 1 0,2-1 0,-2 2 0,0 0 0,0 0 0,0 0 0,0 0 0,0 0 0,0-1 0,0 1 0,0 0 0,0 0 0,0 0 0,0 0 0,0 0 0,0 0 0,0 0 0,0-1 0,0 1 0,0 0 0,0 0 0,0 0 0,-2-1 0,0 1 0,-1 0 0,0 0 0,2 3 0,-3-2 0,2 1 0,-3 1 0,3-3 0,-2 3 0,2-4 0,-3 4 0,3-3 0,-2 3 0,2-3 0,-3 0 0,1 0 0,0-1 0,1 1 0,-1 0 0,2 0 0,-2 0 0,1 0 0,0 0 0,0 0 0,-1-3 0,-1 2 0,1-1 0,0 2 0,0-2 0,-1 1 0,1-4 0,0 5 0,-1-4 0,-1 4 0,1-5 0,-4 5 0,2-5 0,1 5 0,-3-5 0,4 2 0,-4-2 0,2 3 0,-2-3 0,-1 3 0,3-3 0,-2 0 0,2 0 0,-2 0 0,-1 0 0,1 0 0,-1 0 0,1 0 0,0 0 0,-1 0 0,1 0 0,0 0 0,-1 0 0,3 0 0,-2 0 0,-2 0 0,1 0 0,-4-3 0,4 3 0,1-5 0,-1 1 0,1-1 0,0 0 0,-1 2 0,3-5 0,-2 7 0,2-6 0,0 4 0,-2-3 0,2 1 0,-3 0 0,3 0 0,-2-1 0,4 1 0,-3 0 0,3 2 0,-4-2 0,4 2 0,-4 0 0,5-1 0,-3 3 0,2-3 0,-1 3 0,-1-3 0,0 3 0,-1-1 0,3 2 0,-2-2 0,3 1 0,0-1 0,-1 2 0,1 0 0,0 0 0,0 0 0,-1 0 0,1 0 0,0 0 0,-1 0 0,1 0 0,0 0 0,-3 0 0,2 0 0,-1 0 0,1 0 0,1 0 0,-2 0 0,1 0 0,-4 0 0,5 0 0,-3 2 0,1-1 0,1 3 0,-2-1 0,1 0 0,1 1 0,-1-1 0,-1 2 0,2-2 0,-1 1 0,1-1 0,1 0 0,0 1 0,-1-4 0,1 5 0,0-5 0,-1 5 0,-1-2 0,1-1 0,-2 3 0,3-2 0,0 2 0,-4 0 0,2 0 0,-2 0 0,3 0 0,1-3 0,0 3 0,1-3 0,0 1 0,0 2 0,1-3 0,-2 1 0,2 1 0,-3-1 0,3 2 0,-2 0 0,2 0 0,-3 0 0,1 0 0,2-1 0,-2 1 0,1 0 0,-1 0 0,0-1 0,0 1 0,0 3 0,-1-3 0,1 2 0,0-2 0,-1 0 0,1 0 0,0 0 0,1-1 0,0 1 0,0 0 0,-1 0 0,-1 3 0,1-3 0,0 3 0,-1-1 0,3-1 0,-2 2 0,1-4 0,-1 1 0,2 0 0,-2 0 0,3-1 0,-3 1 0,2 0 0,0 0 0,-2 0 0,3 0 0,-3 0 0,4 0 0,-2 0 0,0 0 0,0-1 0,0 1 0,0 0 0,0 0 0,1 0 0,-1 0 0,1 0 0,0 0 0,-1 0 0,2 0 0,0-1 0,0 1 0,0 0 0,0 0 0,0 0 0,0-1 0,0 1 0,0 0 0,0 0 0,0 0 0,0 0 0,0 0 0,0 0 0,0 0 0,0 0 0,0-1 0,0 1 0,0 0 0,0 0 0,0 0 0,0 0 0,0 0 0,0 0 0,0 0 0,0 0 0,0-1 0,0 1 0,0 0 0,0 0 0,0-1 0,0 1 0,0 0 0,-2 0 0,2 0 0,-2 0 0,2 0 0,0 0 0,-2 0 0,1 0 0,-1-1 0,2 1 0,-1 0 0,0 0 0,-1 3 0,2-3 0,0 3 0,-2-4 0,2 1 0,-2 0 0,2 0 0,0 0 0,0 0 0,-2 0 0,1 0 0,0 0 0,1 0 0,0-1 0,0 4 0,0-3 0,0 5 0,0-2 0,0 4 0,0-4 0,0 2 0,0-2 0,-2 0 0,1 2 0,-1-2 0,2 0 0,0 3 0,0-3 0,0 3 0,0-3 0,0 2 0,0-4 0,0 1 0,0-2 0,0 3 0,0-3 0,0 3 0,0-1 0,0-2 0,0 3 0,0-1 0,0-1 0,0 2 0,0-3 0,0 0 0,0 0 0,0-1 0,0 1 0,0 0 0,0 0 0,0 0 0,0-1 0,0 1 0,0 0 0,0 0 0,-2 0 0,2 0 0,-2 0 0,2 2 0,0-1 0,0 4 0,0-4 0,0 1 0,0-2 0,0 0 0,0 0 0,0 0 0,0 0 0,0 0 0,0 0 0,0-1 0,0 1 0,0 0 0,0 2 0,0-1 0,0 4 0,0-4 0,0 1 0,0-2 0,0 0 0,0 0 0,-2 0 0,2 0 0,-2 0 0,0-1 0,2 1 0,-4 0 0,3 0 0,-3 0 0,2-1 0,0 1 0,-2-1 0,3-1 0,-3 0 0,4 2 0,-4-2 0,4 1 0,-4-1 0,2 2 0,-3 0 0,3 0 0,-2-1 0,2 1 0,-3 0 0,1 0 0,0 0 0,-1 0 0,1 0 0,2 0 0,-2-3 0,2 3 0,-2-2 0,-1 1 0,1 1 0,0 0 0,-1 0 0,1-2 0,-3 1 0,2-1 0,-1 2 0,2-2 0,-1 1 0,1-1 0,0 0 0,-1 1 0,-1-3 0,-1 3 0,0-1 0,1-1 0,1 2 0,1-3 0,0 3 0,0-1 0,0 0 0,-1 1 0,1-4 0,0 3 0,-1-3 0,1 2 0,0-2 0,-1 3 0,1-1 0,-3-1 0,3 0 0,-3 2 0,3-2 0,-1 0 0,1 2 0,0-2 0,0 0 0,0-1 0,-1 0 0,1 3 0,0-3 0,-1 2 0,1-2 0,-3 0 0,3 0 0,-5 0 0,4 0 0,-1 0 0,-1 0 0,2 0 0,-1 0 0,-1 0 0,2 0 0,-4 0 0,2 0 0,0 0 0,-2 0 0,2 0 0,0 0 0,-2 0 0,2 0 0,-3 0 0,3 0 0,-2 0 0,-2 0 0,1 0 0,-4 0 0,7-2 0,-2 1 0,2-3 0,-2 3 0,1-3 0,0 3 0,0-1 0,-1-1 0,2 3 0,-2-5 0,2 5 0,-2-3 0,1 1 0,0 1 0,0-1 0,1 0 0,-2 2 0,2-5 0,-2 4 0,-2-4 0,1 4 0,1-3 0,0 3 0,2-1 0,-3 2 0,-2 0 0,2 0 0,0 0 0,2-2 0,3 1 0,-4-1 0,4 2 0,-4 0 0,4 0 0,-1 0 0,-1 0 0,2 0 0,-1 0 0,-1 0 0,2 0 0,-3 0 0,3 0 0,-5 0 0,2 0 0,0 0 0,-3 0 0,7 2 0,-3 1 0,1-1 0,1 3 0,-5-2 0,6 2 0,-5 0 0,4-3 0,-1 3 0,-1-2 0,2 2 0,-1 1 0,1-4 0,1 2 0,0-1 0,-1-1 0,1 3 0,0-2 0,0 1 0,0-1 0,-1 2 0,1-5 0,1 5 0,-1-5 0,2 4 0,-2-3 0,0 3 0,-1-3 0,3 3 0,-2-3 0,1 1 0,1 0 0,-1-1 0,0 1 0,-1 0 0,0-2 0,-1 3 0,1-1 0,0-2 0,-1 3 0,1-1 0,0-2 0,-1 2 0,1 1 0,0-3 0,0 2 0,0-2 0,-1 3 0,1-3 0,0 2 0,-1-2 0,1 3 0,0-3 0,-1 2 0,1 0 0,0-1 0,0 1 0,-1-2 0,1 0 0,0 2 0,-1-1 0,1 1 0,2 0 0,0 1 0,2 2 0,4 0 0,-5-2 0,0-1 0,-8-2 0,-4 0 0,-2 0 0,-1 0 0,1 0 0,-1 0 0,1 0 0,0 0 0,-1 0 0,1 0 0,-1 0 0,4 0 0,-3 0 0,5 0 0,-5 0 0,5 0 0,-5 0 0,2 0 0,1 0 0,-3 0 0,2 0 0,-2 0 0,2 0 0,1 0 0,0 0 0,2 0 0,-5 0 0,5 0 0,-2 0 0,2 0 0,1 0 0,0 0 0,-1 0 0,1 0 0,0 0 0,-1 0 0,1 0 0,-1 0 0,1-2 0,-1 1 0,1-1 0,-1 2 0,1-3 0,-1 2 0,3-1 0,-1-1 0,3 3 0,-8-5 0,5 2 0,-4 0 0,6 1 0,-1-1 0,2 3 0,-1-3 0,2 1 0,-3 2 0,2-5 0,-4 5 0,4-3 0,-1 1 0,1 2 0,-1-6 0,1 6 0,-2-2 0,3-1 0,0 3 0,-3-2 0,2-1 0,-1 3 0,2-5 0,-1 3 0,1-1 0,0-2 0,0 5 0,-1-2 0,1-1 0,0 1 0,-3-1 0,2 1 0,-1 0 0,2 1 0,-1-3 0,1 3 0,0-1 0,-1 0 0,1 1 0,0-1 0,-1 0 0,1-1 0,0 0 0,0-1 0,-1 3 0,1 0 0,1-2 0,0 2 0,0-3 0,-1 1 0,0-2 0,-1 0 0,1 0 0,0 3 0,-1-2 0,1 0 0,0 2 0,0-2 0,0 0 0,-1-1 0,1 1 0,0-1 0,-1 0 0,1-2 0,0 1 0,-1-2 0,1 3 0,0 0 0,-1 0 0,1 2 0,0-1 0,-1 1 0,1-2 0,0 0 0,-1 3 0,1-3 0,2 2 0,-2 1 0,2-3 0,-3 5 0,3-5 0,-2 5 0,2-5 0,-3 5 0,1-5 0,0 5 0,-1-5 0,1 3 0,-2-1 0,1-2 0,-2 3 0,1-3 0,1 2 0,-2-2 0,1 5 0,1-5 0,-4 5 0,4-5 0,-4 5 0,2-5 0,0 2 0,-2 0 0,2-1 0,0 1 0,-2-2 0,2 0 0,-3 1 0,1-1 0,0 2 0,-1-2 0,1 2 0,0-2 0,-1 2 0,3 0 0,-2-2 0,4 2 0,-1 0 0,-1-1 0,3 3 0,-3-1 0,3 2 0,-3-3 0,0 3 0,1-2 0,-1 2 0,0 0 0,2 0 0,-3 0 0,3 0 0,-2 0 0,3 0 0,0 0 0,-1 0 0,1 0 0,0 0 0,0 0 0,-1 0 0,1 0 0,0 0 0,-1 0 0,1 0 0,0 0 0,-1 0 0,1 0 0,0 0 0,-1 0 0,2 0 0,-2 0 0,1 0 0,0 0 0,-1 0 0,1 0 0,0 0 0,-1 0 0,-1-3 0,1 3 0,-4-3 0,4 3 0,-1 0 0,2 0 0,-1 0 0,-1 0 0,1 0 0,-2 0 0,3 0 0,0 0 0,-1 0 0,1 0 0,0 0 0,-1 0 0,-1 0 0,1 0 0,-2 0 0,1 0 0,1 0 0,-4 0 0,5 0 0,-4 0 0,5 0 0,-4 0 0,2 0 0,-2 0 0,1 0 0,1-5 0,-2 4 0,0-4 0,2 5 0,-1 0 0,-2-2 0,2 1 0,-4-1 0,5 2 0,-2-2 0,3 1 0,0-1 0,-1 2 0,1-2 0,0 1 0,-1-1 0,1 0 0,0 2 0,0-4 0,-1 3 0,1-3 0,0 0 0,-1 2 0,1-1 0,0 1 0,-1-1 0,1 1 0,2-3 0,-2 5 0,1-5 0,0 3 0,0-3 0,-1 2 0,2-2 0,-1 3 0,-1-1 0,4-2 0,-4 5 0,4-4 0,-4 3 0,4-3 0,-4 3 0,1-3 0,1 1 0,-2 0 0,4-1 0,-4 3 0,3-3 0,-1 3 0,2-1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0T02:19:40.103"/>
    </inkml:context>
    <inkml:brush xml:id="br0">
      <inkml:brushProperty name="width" value="0.05" units="cm"/>
      <inkml:brushProperty name="height" value="0.05" units="cm"/>
    </inkml:brush>
  </inkml:definitions>
  <inkml:traceGroup>
    <inkml:annotationXML>
      <emma:emma xmlns:emma="http://www.w3.org/2003/04/emma" version="1.0">
        <emma:interpretation id="{23D224E1-99E8-490E-B016-82F57BD65755}" emma:medium="tactile" emma:mode="ink">
          <msink:context xmlns:msink="http://schemas.microsoft.com/ink/2010/main" type="writingRegion" rotatedBoundingBox="14726,26065 14741,26065 14741,26080 14726,26080"/>
        </emma:interpretation>
      </emma:emma>
    </inkml:annotationXML>
    <inkml:traceGroup>
      <inkml:annotationXML>
        <emma:emma xmlns:emma="http://www.w3.org/2003/04/emma" version="1.0">
          <emma:interpretation id="{552084B6-F7E1-4E3C-AD06-888ED36CF786}" emma:medium="tactile" emma:mode="ink">
            <msink:context xmlns:msink="http://schemas.microsoft.com/ink/2010/main" type="paragraph" rotatedBoundingBox="14726,26065 14741,26065 14741,26080 14726,26080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446D34E-8D10-48D1-BCEB-C5AC4B152C49}" emma:medium="tactile" emma:mode="ink">
              <msink:context xmlns:msink="http://schemas.microsoft.com/ink/2010/main" type="line" rotatedBoundingBox="14726,26065 14741,26065 14741,26080 14726,26080"/>
            </emma:interpretation>
          </emma:emma>
        </inkml:annotationXML>
        <inkml:traceGroup>
          <inkml:annotationXML>
            <emma:emma xmlns:emma="http://www.w3.org/2003/04/emma" version="1.0">
              <emma:interpretation id="{B0DE51B1-8DF1-4931-9E73-3FEFA7A3EAE7}" emma:medium="tactile" emma:mode="ink">
                <msink:context xmlns:msink="http://schemas.microsoft.com/ink/2010/main" type="inkWord" rotatedBoundingBox="14726,26065 14741,26065 14741,26080 14726,26080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v</emma:literal>
                </emma:interpretation>
                <emma:interpretation id="interp2" emma:lang="" emma:confidence="0">
                  <emma:literal>}</emma:literal>
                </emma:interpretation>
                <emma:interpretation id="interp3" emma:lang="" emma:confidence="0">
                  <emma:literal>w</emma:literal>
                </emma:interpretation>
                <emma:interpretation id="interp4" emma:lang="" emma:confidence="0">
                  <emma:literal>3</emma:literal>
                </emma:interpretation>
              </emma:one-of>
            </emma:emma>
          </inkml:annotationXML>
          <inkml:trace contextRef="#ctx0" brushRef="#br0">0 1 24575,'0'0'0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84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73.70441" units="1/cm"/>
          <inkml:channelProperty channel="Y" name="resolution" value="36.86007" units="1/cm"/>
          <inkml:channelProperty channel="T" name="resolution" value="1" units="1/dev"/>
        </inkml:channelProperties>
      </inkml:inkSource>
      <inkml:timestamp xml:id="ts0" timeString="2019-10-10T21:51:50.883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F257C92A-529E-4878-AA35-B21A7851B17F}" emma:medium="tactile" emma:mode="ink">
          <msink:context xmlns:msink="http://schemas.microsoft.com/ink/2010/main" type="writingRegion" rotatedBoundingBox="14234,34448 14249,34448 14249,34463 14234,34463"/>
        </emma:interpretation>
      </emma:emma>
    </inkml:annotationXML>
    <inkml:traceGroup>
      <inkml:annotationXML>
        <emma:emma xmlns:emma="http://www.w3.org/2003/04/emma" version="1.0">
          <emma:interpretation id="{4612A23D-AE87-4D7D-B350-623D1C331D4A}" emma:medium="tactile" emma:mode="ink">
            <msink:context xmlns:msink="http://schemas.microsoft.com/ink/2010/main" type="paragraph" rotatedBoundingBox="14234,34448 14249,34448 14249,34463 14234,3446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4499819-E422-44C9-8985-BB86C243B04C}" emma:medium="tactile" emma:mode="ink">
              <msink:context xmlns:msink="http://schemas.microsoft.com/ink/2010/main" type="line" rotatedBoundingBox="14234,34448 14249,34448 14249,34463 14234,34463"/>
            </emma:interpretation>
          </emma:emma>
        </inkml:annotationXML>
        <inkml:traceGroup>
          <inkml:annotationXML>
            <emma:emma xmlns:emma="http://www.w3.org/2003/04/emma" version="1.0">
              <emma:interpretation id="{7A1A73C8-6346-43ED-B025-EA1D4E2DAB47}" emma:medium="tactile" emma:mode="ink">
                <msink:context xmlns:msink="http://schemas.microsoft.com/ink/2010/main" type="inkWord" rotatedBoundingBox="14234,34448 14249,34448 14249,34463 14234,34463"/>
              </emma:interpretation>
              <emma:one-of disjunction-type="recognition" id="oneOf0">
                <emma:interpretation id="interp0" emma:lang="" emma:confidence="0">
                  <emma:literal>.</emma:literal>
                </emma:interpretation>
                <emma:interpretation id="interp1" emma:lang="" emma:confidence="0">
                  <emma:literal>v</emma:literal>
                </emma:interpretation>
                <emma:interpretation id="interp2" emma:lang="" emma:confidence="0">
                  <emma:literal>}</emma:literal>
                </emma:interpretation>
                <emma:interpretation id="interp3" emma:lang="" emma:confidence="0">
                  <emma:literal>w</emma:literal>
                </emma:interpretation>
                <emma:interpretation id="interp4" emma:lang="" emma:confidence="0">
                  <emma:literal>3</emma:literal>
                </emma:interpretation>
              </emma:one-of>
            </emma:emma>
          </inkml:annotationXML>
          <inkml:trace contextRef="#ctx0" brushRef="#br0">0 0 0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10-11T01:45:01.634"/>
    </inkml:context>
    <inkml:brush xml:id="br0">
      <inkml:brushProperty name="width" value="0.05" units="cm"/>
      <inkml:brushProperty name="height" value="0.05" units="cm"/>
      <inkml:brushProperty name="color" value="#D9D9D9"/>
    </inkml:brush>
  </inkml:definitions>
  <inkml:trace contextRef="#ctx0" brushRef="#br0">130 2375 24575,'-2'-2'0,"0"-1"0,2-2 0,-2-2 0,0-1 0,-1 0 0,-1-3 0,1 5 0,-1-4 0,1 5 0,-1-5 0,2 4 0,-1-5 0,-1 6 0,3-3 0,-2 3 0,2 0 0,-3 1 0,4-1 0,-2 0 0,1 0 0,-2 0 0,1 0 0,0 0 0,0 0 0,1 0 0,-1 0 0,2 0 0,-1 0 0,0 0 0,-1 0 0,0 0 0,2 0 0,-4 0 0,3 0 0,-2-2 0,2 1 0,-3-1 0,3 2 0,0-3 0,-2 4 0,3-2 0,-2 3 0,0-2 0,2 0 0,-4 0 0,4 0 0,-4 0 0,3-3 0,-1 3 0,0-5 0,1 4 0,-2-4 0,2 5 0,-1-4 0,0 2 0,1 1 0,-1-1 0,2 2 0,-2-3 0,1 3 0,-1-3 0,2 1 0,0 1 0,-2-4 0,2 2 0,-2-3 0,2 0 0,0 3 0,-2-3 0,1 3 0,-1 0 0,2 0 0,0 3 0,0 0 0,0 0 0,0 0 0,0 0 0,0-2 0,0 1 0,0-1 0,0-1 0,0 0 0,0-3 0,0 0 0,0 3 0,0-2 0,0 4 0,0-1 0,0 2 0,2-3 0,-1 3 0,3-6 0,-2 5 0,3-4 0,-3 2 0,2 0 0,-1-3 0,1 6 0,0-5 0,1 4 0,-1-4 0,0 4 0,1-1 0,-3-1 0,2 3 0,-2-3 0,3 3 0,-1 0 0,0 0 0,-1 0 0,0 0 0,0 0 0,-1 0 0,2 0 0,-2 3 0,2-3 0,0 2 0,1-1 0,-1-1 0,0 2 0,-1-2 0,0 5 0,-2-5 0,3 5 0,-4-5 0,4 5 0,-4-5 0,4 5 0,-4-4 0,4 1 0,-2-2 0,3 0 0,-1 0 0,0 0 0,1 0 0,-3 0 0,2 0 0,-4 0 0,4 0 0,-4 0 0,4 0 0,-4 0 0,4 3 0,-3-3 0,1 2 0,-1-2 0,0 0 0,3 1 0,-4-1 0,2 0 0,0 0 0,0 0 0,0 0 0,1 0 0,-3 0 0,1 0 0,0 0 0,1 0 0,-2 0 0,1 0 0,0 0 0,1-2 0,-2 1 0,2-2 0,-2 4 0,2-1 0,-2 0 0,0-3 0,0 3 0,0-6 0,0 3 0,2 0 0,-1-2 0,0 1 0,-1-2 0,0 3 0,3-2 0,-3 4 0,2-1 0,-2-1 0,0 3 0,2-6 0,-2 6 0,3-3 0,-1 0 0,-2 3 0,2-3 0,-2 3 0,2 3 0,-1-3 0,1 2 0,-1-2 0,0-2 0,1 1 0,-2-1 0,0 2 0,0-3 0,2 2 0,-2-4 0,2 5 0,0-3 0,-1 1 0,0 1 0,-1-1 0,0 2 0,0-3 0,0 3 0,2-4 0,-2 5 0,3-4 0,-3 2 0,0-1 0,0 2 0,1 0 0,0-3 0,3 3 0,-4-5 0,4 4 0,-2-2 0,2 1 0,-1 1 0,1-4 0,-1 5 0,1-6 0,0 5 0,1-1 0,-1 2 0,0-3 0,1 3 0,-1-3 0,0 3 0,-1 0 0,1 0 0,-2 1 0,2 1 0,-2-2 0,2 5 0,-2-5 0,3 5 0,-1-5 0,0 3 0,0-1 0,0-2 0,3 3 0,-2-3 0,6-3 0,-4 2 0,2-2 0,0 3 0,-4 0 0,1 0 0,-2 0 0,1 0 0,-1 2 0,3-1 0,-3 1 0,2 0 0,-1-1 0,-1 1 0,0 0 0,1-1 0,-2 1 0,2 0 0,-1-1 0,0 3 0,1-3 0,-1 3 0,0-3 0,0 1 0,1 0 0,-1-1 0,0 3 0,-2-3 0,2 1 0,-2-2 0,3 0 0,-1 0 0,0 3 0,-1-3 0,0 2 0,0-2 0,-1 1 0,1-1 0,0 0 0,-1 0 0,2 0 0,-2 0 0,0 0 0,2 0 0,-1 0 0,-1 0 0,0 0 0,0 0 0,-2 0 0,4-3 0,-3 3 0,3-3 0,-4 3 0,4 1 0,-4-1 0,4 0 0,-3 0 0,3 0 0,-4 0 0,4 0 0,-2 0 0,2-3 0,-1 2 0,1 1 0,-2 0 0,0 3 0,2-3 0,-1 0 0,-1 0 0,2 2 0,-2-1 0,2 1 0,1 0 0,-1-1 0,0 2 0,0-3 0,0 1 0,1 0 0,-1 1 0,0-2 0,0 3 0,3-3 0,0 2 0,2-2 0,1 2 0,-1-2 0,0 2 0,0-3 0,-1 1 0,1 2 0,-2-2 0,2 2 0,-2-2 0,2 0 0,-5 2 0,7-2 0,-6 5 0,4-6 0,-5 6 0,0-2 0,0 2 0,1 0 0,1 0 0,-1-3 0,1 3 0,-1-2 0,1 2 0,-1 0 0,2 0 0,-4-3 0,2 3 0,-1-2 0,3 2 0,-2 0 0,1 0 0,-2 0 0,3 0 0,-3 0 0,3 0 0,-3 0 0,0 0 0,2-2 0,-1 1 0,1-1 0,1 2 0,-2 0 0,1-2 0,1 1 0,-3-3 0,5 3 0,-4-1 0,4-1 0,-5 1 0,5-1 0,-4-2 0,4 5 0,-2-5 0,0 2 0,2-2 0,-2 0 0,2 0 0,0-3 0,-1 2 0,0-2 0,-1 0 0,3 2 0,-3-2 0,3-2 0,-2 4 0,1-6 0,0 5 0,-4-3 0,4 4 0,-4-1 0,2-1 0,-3 2 0,3-2 0,-3 1 0,3 1 0,-2-2 0,-1 1 0,1 1 0,1-2 0,-1 3 0,1-3 0,-1 3 0,0-5 0,-2 4 0,2-2 0,-1 3 0,0 0 0,3-4 0,-2 3 0,1-4 0,-2 5 0,3 0 0,-3 0 0,3 0 0,-3 0 0,3-1 0,-3 1 0,3 3 0,-1-3 0,-1 2 0,4-3 0,-4 1 0,4 0 0,-5 0 0,5 0 0,-2-1 0,3 1 0,-3-1 0,1 4 0,-1-3 0,3 2 0,3-5 0,-3 5 0,4-5 0,-4 5 0,-1-2 0,3 2 0,-2-2 0,2 2 0,-3 0 0,-2-2 0,2 5 0,-2-3 0,3 1 0,-1 2 0,0-3 0,-2 1 0,2 1 0,-2-1 0,3 2 0,-1 0 0,0 0 0,0 0 0,3 0 0,-1 0 0,0 0 0,-4 0 0,4 0 0,-3 0 0,1 0 0,-3 0 0,-2 0 0,1 0 0,-1 0 0,0 0 0,0 0 0,3 0 0,-2 0 0,1 0 0,1 0 0,-3 0 0,3 0 0,-3 0 0,0 0 0,0 2 0,1-1 0,-1 3 0,0-3 0,0 0 0,1 2 0,-1-2 0,0 3 0,1-2 0,-2 1 0,2 1 0,-1-3 0,0 3 0,3-1 0,-2 0 0,3 2 0,-3-4 0,2 3 0,-3-2 0,0 2 0,2 0 0,-1-2 0,2 2 0,-1 0 0,-1-1 0,4 0 0,-4 2 0,1-3 0,1 3 0,-2-2 0,3 2 0,-3-2 0,2 2 0,1 0 0,-3 0 0,6 0 0,-6 0 0,4 0 0,-2 0 0,2 1 0,0-1 0,1 1 0,2-1 0,-3 1 0,6-3 0,-2-1 0,-3-2 0,2 0 0,-3 0 0,2 0 0,3 0 0,-4 3 0,5 0 0,-2 3 0,2-3 0,-3 0 0,4-1 0,-4-1 0,1 4 0,1-5 0,-4 3 0,5-1 0,-5-1 0,5 2 0,-5-3 0,2 0 0,-3 2 0,3-1 0,-2 1 0,2-2 0,-5 0 0,2 0 0,-2 0 0,3 0 0,-3 0 0,1 0 0,-1 0 0,2 0 0,1 0 0,-1 0 0,8 0 0,-6 0 0,7 0 0,-8 0 0,5 0 0,-5 0 0,2 0 0,-3 0 0,1 0 0,-3 0 0,2 0 0,-2 0 0,0 0 0,2 0 0,-5 0 0,3 0 0,-1 0 0,-1 0 0,2 0 0,-1 0 0,-1 0 0,2 0 0,-3 0 0,0-2 0,0 2 0,0-3 0,1 3 0,-1 0 0,0-2 0,0 2 0,1-3 0,1 3 0,1-2 0,2 1 0,1-3 0,-3 3 0,2-2 0,-2 1 0,2 1 0,-2-1 0,2 2 0,-4-2 0,3 1 0,-1-1 0,0 2 0,3 0 0,-3-3 0,0 3 0,1-3 0,-3 3 0,2 0 0,-1 0 0,-1 0 0,1 0 0,-2 0 0,1-2 0,1 2 0,-1-2 0,2 2 0,-1 0 0,-1 0 0,4 0 0,-4 0 0,3 0 0,-3 0 0,4 0 0,-2 0 0,0 0 0,1 0 0,-3 0 0,4 0 0,-2 0 0,0 0 0,2 0 0,-4 0 0,6 0 0,-6 0 0,6 0 0,-7 0 0,3 0 0,-1 0 0,-1 0 0,4 0 0,-2 0 0,2 0 0,1 0 0,-1 0 0,-2 0 0,2 2 0,-5-2 0,3 3 0,-1-1 0,-1-1 0,2 3 0,-1-1 0,1 0 0,0 2 0,2-3 0,-2 4 0,4-1 0,-1 0 0,-1 0 0,0 1 0,-4-1 0,4 0 0,-4 0 0,1 0 0,1 0 0,-3 0 0,5 0 0,-2 3 0,0 0 0,2 1 0,-2 1 0,0-2 0,3 1 0,-5 1 0,4-1 0,-4-1 0,3 2 0,-3-2 0,2 0 0,0 2 0,-1 1 0,4-3 0,-4 2 0,1-5 0,-3 3 0,1-3 0,-1 2 0,0-2 0,3 0 0,-2 0 0,1 0 0,1 1 0,-2-1 0,1 0 0,1 0 0,-3 0 0,5 0 0,-2 1 0,0-1 0,2 0 0,-4 0 0,3 0 0,-3 0 0,4-2 0,0 2 0,1-3 0,1 2 0,-4 0 0,2-3 0,-2 4 0,2-5 0,0 5 0,1-5 0,-3 3 0,2-1 0,-4-1 0,4 4 0,-5-5 0,3 2 0,-3-2 0,0 3 0,0-2 0,1 0 0,-1-1 0,0 3 0,0-3 0,0 2 0,1-2 0,1 0 0,-1 0 0,2 2 0,-3-1 0,2 1 0,-2-2 0,3 0 0,-3 0 0,0 0 0,0 0 0,1 0 0,-1 0 0,0 0 0,0 0 0,0 0 0,1 0 0,-1 0 0,0 0 0,0 0 0,1 0 0,-1 0 0,0 0 0,0 0 0,0 0 0,1 0 0,-1 0 0,0 0 0,0 0 0,0 0 0,1 2 0,-1-1 0,0 1 0,0-2 0,1 0 0,-1 2 0,0-1 0,1 1 0,-2-2 0,2 2 0,-1-1 0,0 3 0,1-4 0,-1 3 0,-2-1 0,2-2 0,-2 3 0,0-1 0,2-2 0,-1 5 0,1-3 0,0 1 0,0 2 0,-2-3 0,2 3 0,-1-2 0,1 1 0,0-1 0,0 2 0,-1 0 0,0 0 0,0-1 0,1-1 0,0 2 0,-2-3 0,2 1 0,-1 1 0,-1-1 0,2 0 0,-4 1 0,4-2 0,-2 3 0,3 0 0,-1 0 0,-2 0 0,2 0 0,-3 0 0,2 0 0,-2 0 0,3-1 0,-4 1 0,2 0 0,-1 0 0,0 0 0,3 0 0,-4 0 0,4 0 0,-3 0 0,2 0 0,-2-1 0,3 1 0,-4 0 0,4 0 0,-4 0 0,2 0 0,0 0 0,-2 0 0,4 0 0,-3-1 0,3 1 0,-4 0 0,2 0 0,-1 0 0,0-1 0,1 4 0,0-3 0,-2 6 0,2-6 0,0 6 0,-1-6 0,1 2 0,0 1 0,-2-3 0,3 3 0,-2-3 0,0 0 0,1 0 0,-2-1 0,0 1 0,2 0 0,-2 0 0,2 0 0,-2 0 0,0 0 0,0 0 0,0 0 0,0 0 0,0-1 0,0 1 0,0 0 0,0 0 0,0 0 0,0 0 0,0 0 0,0 0 0,0 0 0,0 0 0,0-1 0,0 1 0,0 0 0,0 0 0,0 0 0,0-1 0,0 1 0,0 0 0,0 0 0,0 0 0,0 0 0,0 0 0,0 0 0,0 0 0,0-1 0,0 1 0,0 0 0,0 0 0,0 0 0,0 0 0,0 0 0,0 0 0,0 0 0,0 0 0,0-1 0,0 1 0,0 0 0,0 0 0,0 0 0,0-1 0,0 1 0,0 0 0,2-2 0,-2 1 0,2 0 0,0 0 0,-1 1 0,3 0 0,-4 0 0,3 0 0,-2-1 0,1 1 0,0-2 0,-2 1 0,2-1 0,-2 2 0,0 0 0,0 0 0,0 0 0,0 0 0,0 0 0,0-1 0,0 1 0,0 0 0,0 0 0,0 0 0,0 0 0,0 0 0,0 0 0,0 0 0,0-1 0,0 1 0,0 0 0,0 0 0,0 0 0,-2-1 0,0 1 0,-1 0 0,0 0 0,2 3 0,-3-2 0,2 1 0,-3 1 0,3-3 0,-2 3 0,2-4 0,-3 4 0,3-3 0,-2 3 0,2-3 0,-3 0 0,1 0 0,0-1 0,1 1 0,-1 0 0,2 0 0,-2 0 0,1 0 0,0 0 0,0 0 0,-1-3 0,-1 2 0,1-1 0,0 2 0,0-2 0,-1 1 0,1-4 0,0 5 0,-1-4 0,-1 4 0,1-5 0,-4 5 0,2-5 0,1 5 0,-3-5 0,4 2 0,-4-2 0,2 3 0,-2-3 0,-1 3 0,3-3 0,-2 0 0,2 0 0,-2 0 0,-1 0 0,1 0 0,-1 0 0,1 0 0,0 0 0,-1 0 0,1 0 0,0 0 0,-1 0 0,3 0 0,-2 0 0,-2 0 0,1 0 0,-4-3 0,4 3 0,1-5 0,-1 1 0,1-1 0,0 0 0,-1 2 0,3-5 0,-2 7 0,2-6 0,0 4 0,-2-3 0,2 1 0,-3 0 0,3 0 0,-2-1 0,4 1 0,-3 0 0,3 2 0,-4-2 0,4 2 0,-4 0 0,5-1 0,-3 3 0,2-3 0,-1 3 0,-1-3 0,0 3 0,-1-1 0,3 2 0,-2-2 0,3 1 0,0-1 0,-1 2 0,1 0 0,0 0 0,0 0 0,-1 0 0,1 0 0,0 0 0,-1 0 0,1 0 0,0 0 0,-3 0 0,2 0 0,-1 0 0,1 0 0,1 0 0,-2 0 0,1 0 0,-4 0 0,5 0 0,-3 2 0,1-1 0,1 3 0,-2-1 0,1 0 0,1 1 0,-1-1 0,-1 2 0,2-2 0,-1 1 0,1-1 0,1 0 0,0 1 0,-1-4 0,1 5 0,0-5 0,-1 5 0,-1-2 0,1-1 0,-2 3 0,3-2 0,0 2 0,-4 0 0,2 0 0,-2 0 0,3 0 0,1-3 0,0 3 0,1-3 0,0 1 0,0 2 0,1-3 0,-2 1 0,2 1 0,-3-1 0,3 2 0,-2 0 0,2 0 0,-3 0 0,1 0 0,2-1 0,-2 1 0,1 0 0,-1 0 0,0-1 0,0 1 0,0 3 0,-1-3 0,1 2 0,0-2 0,-1 0 0,1 0 0,0 0 0,1-1 0,0 1 0,0 0 0,-1 0 0,-1 3 0,1-3 0,0 3 0,-1-1 0,3-1 0,-2 2 0,1-4 0,-1 1 0,2 0 0,-2 0 0,3-1 0,-3 1 0,2 0 0,0 0 0,-2 0 0,3 0 0,-3 0 0,4 0 0,-2 0 0,0 0 0,0-1 0,0 1 0,0 0 0,0 0 0,1 0 0,-1 0 0,1 0 0,0 0 0,-1 0 0,2 0 0,0-1 0,0 1 0,0 0 0,0 0 0,0 0 0,0-1 0,0 1 0,0 0 0,0 0 0,0 0 0,0 0 0,0 0 0,0 0 0,0 0 0,0 0 0,0-1 0,0 1 0,0 0 0,0 0 0,0 0 0,0 0 0,0 0 0,0 0 0,0 0 0,0 0 0,0-1 0,0 1 0,0 0 0,0 0 0,0-1 0,0 1 0,0 0 0,-2 0 0,2 0 0,-2 0 0,2 0 0,0 0 0,-2 0 0,1 0 0,-1-1 0,2 1 0,-1 0 0,0 0 0,-1 3 0,2-3 0,0 3 0,-2-4 0,2 1 0,-2 0 0,2 0 0,0 0 0,0 0 0,-2 0 0,1 0 0,0 0 0,1 0 0,0-1 0,0 4 0,0-3 0,0 5 0,0-2 0,0 4 0,0-4 0,0 2 0,0-2 0,-2 0 0,1 2 0,-1-2 0,2 0 0,0 3 0,0-3 0,0 3 0,0-3 0,0 2 0,0-4 0,0 1 0,0-2 0,0 3 0,0-3 0,0 3 0,0-1 0,0-2 0,0 3 0,0-1 0,0-1 0,0 2 0,0-3 0,0 0 0,0 0 0,0-1 0,0 1 0,0 0 0,0 0 0,0 0 0,0-1 0,0 1 0,0 0 0,0 0 0,-2 0 0,2 0 0,-2 0 0,2 2 0,0-1 0,0 4 0,0-4 0,0 1 0,0-2 0,0 0 0,0 0 0,0 0 0,0 0 0,0 0 0,0 0 0,0-1 0,0 1 0,0 0 0,0 2 0,0-1 0,0 4 0,0-4 0,0 1 0,0-2 0,0 0 0,0 0 0,-2 0 0,2 0 0,-2 0 0,0-1 0,2 1 0,-4 0 0,3 0 0,-3 0 0,2-1 0,0 1 0,-2-1 0,3-1 0,-3 0 0,4 2 0,-4-2 0,4 1 0,-4-1 0,2 2 0,-3 0 0,3 0 0,-2-1 0,2 1 0,-3 0 0,1 0 0,0 0 0,-1 0 0,1 0 0,2 0 0,-2-3 0,2 3 0,-2-2 0,-1 1 0,1 1 0,0 0 0,-1 0 0,1-2 0,-3 1 0,2-1 0,-1 2 0,2-2 0,-1 1 0,1-1 0,0 0 0,-1 1 0,-1-3 0,-1 3 0,0-1 0,1-1 0,1 2 0,1-3 0,0 3 0,0-1 0,0 0 0,-1 1 0,1-4 0,0 3 0,-1-3 0,1 2 0,0-2 0,-1 3 0,1-1 0,-3-1 0,3 0 0,-3 2 0,3-2 0,-1 0 0,1 2 0,0-2 0,0 0 0,0-1 0,-1 0 0,1 3 0,0-3 0,-1 2 0,1-2 0,-3 0 0,3 0 0,-5 0 0,4 0 0,-1 0 0,-1 0 0,2 0 0,-1 0 0,-1 0 0,2 0 0,-4 0 0,2 0 0,0 0 0,-2 0 0,2 0 0,0 0 0,-2 0 0,2 0 0,-3 0 0,3 0 0,-2 0 0,-2 0 0,1 0 0,-4 0 0,7-2 0,-2 1 0,2-3 0,-2 3 0,1-3 0,0 3 0,0-1 0,-1-1 0,2 3 0,-2-5 0,2 5 0,-2-3 0,1 1 0,0 1 0,0-1 0,1 0 0,-2 2 0,2-5 0,-2 4 0,-2-4 0,1 4 0,1-3 0,0 3 0,2-1 0,-3 2 0,-2 0 0,2 0 0,0 0 0,2-2 0,3 1 0,-4-1 0,4 2 0,-4 0 0,4 0 0,-1 0 0,-1 0 0,2 0 0,-1 0 0,-1 0 0,2 0 0,-3 0 0,3 0 0,-5 0 0,2 0 0,0 0 0,-3 0 0,7 2 0,-3 1 0,1-1 0,1 3 0,-5-2 0,6 2 0,-5 0 0,4-3 0,-1 3 0,-1-2 0,2 2 0,-1 1 0,1-4 0,1 2 0,0-1 0,-1-1 0,1 3 0,0-2 0,0 1 0,0-1 0,-1 2 0,1-5 0,1 5 0,-1-5 0,2 4 0,-2-3 0,0 3 0,-1-3 0,3 3 0,-2-3 0,1 1 0,1 0 0,-1-1 0,0 1 0,-1 0 0,0-2 0,-1 3 0,1-1 0,0-2 0,-1 3 0,1-1 0,0-2 0,-1 2 0,1 1 0,0-3 0,0 2 0,0-2 0,-1 3 0,1-3 0,0 2 0,-1-2 0,1 3 0,0-3 0,-1 2 0,1 0 0,0-1 0,0 1 0,-1-2 0,1 0 0,0 2 0,-1-1 0,1 1 0,2 0 0,0 1 0,2 2 0,4 0 0,-5-2 0,0-1 0,-8-2 0,-4 0 0,-2 0 0,-1 0 0,1 0 0,-1 0 0,1 0 0,0 0 0,-1 0 0,1 0 0,-1 0 0,4 0 0,-3 0 0,5 0 0,-5 0 0,5 0 0,-5 0 0,2 0 0,1 0 0,-3 0 0,2 0 0,-2 0 0,2 0 0,1 0 0,0 0 0,2 0 0,-5 0 0,5 0 0,-2 0 0,2 0 0,1 0 0,0 0 0,-1 0 0,1 0 0,0 0 0,-1 0 0,1 0 0,-1 0 0,1-2 0,-1 1 0,1-1 0,-1 2 0,1-3 0,-1 2 0,3-1 0,-1-1 0,3 3 0,-8-5 0,5 2 0,-4 0 0,6 1 0,-1-1 0,2 3 0,-1-3 0,2 1 0,-3 2 0,2-5 0,-4 5 0,4-3 0,-1 1 0,1 2 0,-1-6 0,1 6 0,-2-2 0,3-1 0,0 3 0,-3-2 0,2-1 0,-1 3 0,2-5 0,-1 3 0,1-1 0,0-2 0,0 5 0,-1-2 0,1-1 0,0 1 0,-3-1 0,2 1 0,-1 0 0,2 1 0,-1-3 0,1 3 0,0-1 0,-1 0 0,1 1 0,0-1 0,-1 0 0,1-1 0,0 0 0,0-1 0,-1 3 0,1 0 0,1-2 0,0 2 0,0-3 0,-1 1 0,0-2 0,-1 0 0,1 0 0,0 3 0,-1-2 0,1 0 0,0 2 0,0-2 0,0 0 0,-1-1 0,1 1 0,0-1 0,-1 0 0,1-2 0,0 1 0,-1-2 0,1 3 0,0 0 0,-1 0 0,1 2 0,0-1 0,-1 1 0,1-2 0,0 0 0,-1 3 0,1-3 0,2 2 0,-2 1 0,2-3 0,-3 5 0,3-5 0,-2 5 0,2-5 0,-3 5 0,1-5 0,0 5 0,-1-5 0,1 3 0,-2-1 0,1-2 0,-2 3 0,1-3 0,1 2 0,-2-2 0,1 5 0,1-5 0,-4 5 0,4-5 0,-4 5 0,2-5 0,0 2 0,-2 0 0,2-1 0,0 1 0,-2-2 0,2 0 0,-3 1 0,1-1 0,0 2 0,-1-2 0,1 2 0,0-2 0,-1 2 0,3 0 0,-2-2 0,4 2 0,-1 0 0,-1-1 0,3 3 0,-3-1 0,3 2 0,-3-3 0,0 3 0,1-2 0,-1 2 0,0 0 0,2 0 0,-3 0 0,3 0 0,-2 0 0,3 0 0,0 0 0,-1 0 0,1 0 0,0 0 0,0 0 0,-1 0 0,1 0 0,0 0 0,-1 0 0,1 0 0,0 0 0,-1 0 0,1 0 0,0 0 0,-1 0 0,2 0 0,-2 0 0,1 0 0,0 0 0,-1 0 0,1 0 0,0 0 0,-1 0 0,-1-3 0,1 3 0,-4-3 0,4 3 0,-1 0 0,2 0 0,-1 0 0,-1 0 0,1 0 0,-2 0 0,3 0 0,0 0 0,-1 0 0,1 0 0,0 0 0,-1 0 0,-1 0 0,1 0 0,-2 0 0,1 0 0,1 0 0,-4 0 0,5 0 0,-4 0 0,5 0 0,-4 0 0,2 0 0,-2 0 0,1 0 0,1-5 0,-2 4 0,0-4 0,2 5 0,-1 0 0,-2-2 0,2 1 0,-4-1 0,5 2 0,-2-2 0,3 1 0,0-1 0,-1 2 0,1-2 0,0 1 0,-1-1 0,1 0 0,0 2 0,0-4 0,-1 3 0,1-3 0,0 0 0,-1 2 0,1-1 0,0 1 0,-1-1 0,1 1 0,2-3 0,-2 5 0,1-5 0,0 3 0,0-3 0,-1 2 0,2-2 0,-1 3 0,-1-1 0,4-2 0,-4 5 0,4-4 0,-4 3 0,4-3 0,-4 3 0,1-3 0,1 1 0,-2 0 0,4-1 0,-4 3 0,3-3 0,-1 3 0,2-1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933575" y="685800"/>
            <a:ext cx="299085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1144089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5600" y="1028603"/>
            <a:ext cx="9753600" cy="90245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10266621"/>
            <a:ext cx="10464800" cy="217365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12459680"/>
            <a:ext cx="10464800" cy="1727277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149050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4929531"/>
            <a:ext cx="10464800" cy="50459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970380"/>
            <a:ext cx="5334000" cy="125567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970380"/>
            <a:ext cx="5334000" cy="609398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7219628"/>
            <a:ext cx="5334000" cy="6288063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0" algn="ctr">
              <a:spcBef>
                <a:spcPts val="0"/>
              </a:spcBef>
              <a:buSzTx/>
              <a:buNone/>
              <a:defRPr sz="3700"/>
            </a:lvl2pPr>
            <a:lvl3pPr marL="0" indent="0" algn="ctr">
              <a:spcBef>
                <a:spcPts val="0"/>
              </a:spcBef>
              <a:buSzTx/>
              <a:buNone/>
              <a:defRPr sz="3700"/>
            </a:lvl3pPr>
            <a:lvl4pPr marL="0" indent="0" algn="ctr">
              <a:spcBef>
                <a:spcPts val="0"/>
              </a:spcBef>
              <a:buSzTx/>
              <a:buNone/>
              <a:defRPr sz="3700"/>
            </a:lvl4pPr>
            <a:lvl5pPr marL="0" indent="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3959151"/>
            <a:ext cx="5334000" cy="960676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3959151"/>
            <a:ext cx="5334000" cy="9606763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1883" y="14206364"/>
            <a:ext cx="354264" cy="348813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940760"/>
            <a:ext cx="11099800" cy="1102351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7782448"/>
            <a:ext cx="5334000" cy="57640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1358532"/>
            <a:ext cx="5334000" cy="576405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1358532"/>
            <a:ext cx="5334000" cy="1218797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9723208"/>
            <a:ext cx="10464800" cy="471924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6673830"/>
            <a:ext cx="10464800" cy="62581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388152"/>
            <a:ext cx="11099800" cy="32992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3959151"/>
            <a:ext cx="11099800" cy="9606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1883" y="14206364"/>
            <a:ext cx="354264" cy="348813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.emf"/><Relationship Id="rId3" Type="http://schemas.openxmlformats.org/officeDocument/2006/relationships/image" Target="../media/image1.emf"/><Relationship Id="rId7" Type="http://schemas.openxmlformats.org/officeDocument/2006/relationships/customXml" Target="../ink/ink4.xml"/><Relationship Id="rId2" Type="http://schemas.openxmlformats.org/officeDocument/2006/relationships/customXml" Target="../ink/ink1.xml"/><Relationship Id="rId16" Type="http://schemas.openxmlformats.org/officeDocument/2006/relationships/customXml" Target="../ink/ink7.xml"/><Relationship Id="rId1" Type="http://schemas.openxmlformats.org/officeDocument/2006/relationships/slideLayout" Target="../slideLayouts/slideLayout11.xml"/><Relationship Id="rId6" Type="http://schemas.openxmlformats.org/officeDocument/2006/relationships/customXml" Target="../ink/ink3.xml"/><Relationship Id="rId5" Type="http://schemas.openxmlformats.org/officeDocument/2006/relationships/image" Target="../media/image2.emf"/><Relationship Id="rId15" Type="http://schemas.openxmlformats.org/officeDocument/2006/relationships/image" Target="../media/image4.emf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10.emf"/><Relationship Id="rId14" Type="http://schemas.openxmlformats.org/officeDocument/2006/relationships/customXml" Target="../ink/ink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C4ACB36-B904-7949-BC15-C2A000089413}"/>
              </a:ext>
            </a:extLst>
          </p:cNvPr>
          <p:cNvSpPr/>
          <p:nvPr/>
        </p:nvSpPr>
        <p:spPr>
          <a:xfrm>
            <a:off x="1115421" y="1265343"/>
            <a:ext cx="40719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err="1">
                <a:latin typeface="+mj-lt"/>
                <a:ea typeface="DengXian" panose="02010600030101010101" pitchFamily="2" charset="-122"/>
                <a:cs typeface="Angsana New" panose="02020603050405020304" pitchFamily="18" charset="-34"/>
              </a:rPr>
              <a:t>Chemoresistant</a:t>
            </a:r>
            <a:r>
              <a:rPr lang="en-US" b="0" dirty="0">
                <a:latin typeface="+mj-lt"/>
                <a:ea typeface="DengXian" panose="02010600030101010101" pitchFamily="2" charset="-122"/>
                <a:cs typeface="Angsana New" panose="02020603050405020304" pitchFamily="18" charset="-34"/>
              </a:rPr>
              <a:t> HNSCC cell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803981-FA6E-DB49-B3AA-D6674DE1664B}"/>
              </a:ext>
            </a:extLst>
          </p:cNvPr>
          <p:cNvSpPr txBox="1"/>
          <p:nvPr/>
        </p:nvSpPr>
        <p:spPr>
          <a:xfrm>
            <a:off x="7104502" y="1256670"/>
            <a:ext cx="4025141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b="0" dirty="0" err="1">
                <a:latin typeface="+mj-lt"/>
                <a:ea typeface="DengXian" panose="02010600030101010101" pitchFamily="2" charset="-122"/>
              </a:rPr>
              <a:t>Chemosensitive</a:t>
            </a:r>
            <a:r>
              <a:rPr lang="en-US" b="0" dirty="0">
                <a:latin typeface="+mj-lt"/>
                <a:ea typeface="DengXian" panose="02010600030101010101" pitchFamily="2" charset="-122"/>
              </a:rPr>
              <a:t> HNSCC cell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9E51885-2AB7-B549-B93B-5B6143EBF500}"/>
              </a:ext>
            </a:extLst>
          </p:cNvPr>
          <p:cNvGrpSpPr/>
          <p:nvPr/>
        </p:nvGrpSpPr>
        <p:grpSpPr>
          <a:xfrm>
            <a:off x="1618384" y="1942326"/>
            <a:ext cx="3566160" cy="2999111"/>
            <a:chOff x="939800" y="2051929"/>
            <a:chExt cx="3566160" cy="299911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B41AF06-AAB4-4A4E-B12B-0CD4F7E4CAD0}"/>
                </a:ext>
              </a:extLst>
            </p:cNvPr>
            <p:cNvGrpSpPr/>
            <p:nvPr/>
          </p:nvGrpSpPr>
          <p:grpSpPr>
            <a:xfrm>
              <a:off x="939800" y="2051929"/>
              <a:ext cx="3566160" cy="2301240"/>
              <a:chOff x="1385393" y="2875484"/>
              <a:chExt cx="3566160" cy="230124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6CF5D864-07BE-8247-8658-2E277FF58A4F}"/>
                  </a:ext>
                </a:extLst>
              </p:cNvPr>
              <p:cNvGrpSpPr/>
              <p:nvPr/>
            </p:nvGrpSpPr>
            <p:grpSpPr>
              <a:xfrm>
                <a:off x="1385393" y="2875484"/>
                <a:ext cx="3566160" cy="2301240"/>
                <a:chOff x="1385393" y="2875484"/>
                <a:chExt cx="3566160" cy="2301240"/>
              </a:xfrm>
            </p:grpSpPr>
            <p:sp>
              <p:nvSpPr>
                <p:cNvPr id="5" name="Freeform 4">
                  <a:extLst>
                    <a:ext uri="{FF2B5EF4-FFF2-40B4-BE49-F238E27FC236}">
                      <a16:creationId xmlns:a16="http://schemas.microsoft.com/office/drawing/2014/main" id="{22CAE16F-DF31-0149-9DE7-70A5107E5E90}"/>
                    </a:ext>
                  </a:extLst>
                </p:cNvPr>
                <p:cNvSpPr/>
                <p:nvPr/>
              </p:nvSpPr>
              <p:spPr>
                <a:xfrm>
                  <a:off x="1385393" y="2875484"/>
                  <a:ext cx="3566160" cy="2301240"/>
                </a:xfrm>
                <a:custGeom>
                  <a:avLst/>
                  <a:gdLst>
                    <a:gd name="connsiteX0" fmla="*/ 472440 w 3566160"/>
                    <a:gd name="connsiteY0" fmla="*/ 228600 h 2301240"/>
                    <a:gd name="connsiteX1" fmla="*/ 472440 w 3566160"/>
                    <a:gd name="connsiteY1" fmla="*/ 228600 h 2301240"/>
                    <a:gd name="connsiteX2" fmla="*/ 579120 w 3566160"/>
                    <a:gd name="connsiteY2" fmla="*/ 396240 h 2301240"/>
                    <a:gd name="connsiteX3" fmla="*/ 670560 w 3566160"/>
                    <a:gd name="connsiteY3" fmla="*/ 457200 h 2301240"/>
                    <a:gd name="connsiteX4" fmla="*/ 716280 w 3566160"/>
                    <a:gd name="connsiteY4" fmla="*/ 487680 h 2301240"/>
                    <a:gd name="connsiteX5" fmla="*/ 1005840 w 3566160"/>
                    <a:gd name="connsiteY5" fmla="*/ 472440 h 2301240"/>
                    <a:gd name="connsiteX6" fmla="*/ 1051560 w 3566160"/>
                    <a:gd name="connsiteY6" fmla="*/ 457200 h 2301240"/>
                    <a:gd name="connsiteX7" fmla="*/ 1127760 w 3566160"/>
                    <a:gd name="connsiteY7" fmla="*/ 365760 h 2301240"/>
                    <a:gd name="connsiteX8" fmla="*/ 1158240 w 3566160"/>
                    <a:gd name="connsiteY8" fmla="*/ 274320 h 2301240"/>
                    <a:gd name="connsiteX9" fmla="*/ 1173480 w 3566160"/>
                    <a:gd name="connsiteY9" fmla="*/ 228600 h 2301240"/>
                    <a:gd name="connsiteX10" fmla="*/ 1188720 w 3566160"/>
                    <a:gd name="connsiteY10" fmla="*/ 182880 h 2301240"/>
                    <a:gd name="connsiteX11" fmla="*/ 1280160 w 3566160"/>
                    <a:gd name="connsiteY11" fmla="*/ 213360 h 2301240"/>
                    <a:gd name="connsiteX12" fmla="*/ 1325880 w 3566160"/>
                    <a:gd name="connsiteY12" fmla="*/ 228600 h 2301240"/>
                    <a:gd name="connsiteX13" fmla="*/ 1630680 w 3566160"/>
                    <a:gd name="connsiteY13" fmla="*/ 182880 h 2301240"/>
                    <a:gd name="connsiteX14" fmla="*/ 1722120 w 3566160"/>
                    <a:gd name="connsiteY14" fmla="*/ 121920 h 2301240"/>
                    <a:gd name="connsiteX15" fmla="*/ 1752600 w 3566160"/>
                    <a:gd name="connsiteY15" fmla="*/ 76200 h 2301240"/>
                    <a:gd name="connsiteX16" fmla="*/ 1798320 w 3566160"/>
                    <a:gd name="connsiteY16" fmla="*/ 45720 h 2301240"/>
                    <a:gd name="connsiteX17" fmla="*/ 1844040 w 3566160"/>
                    <a:gd name="connsiteY17" fmla="*/ 0 h 2301240"/>
                    <a:gd name="connsiteX18" fmla="*/ 1828800 w 3566160"/>
                    <a:gd name="connsiteY18" fmla="*/ 45720 h 2301240"/>
                    <a:gd name="connsiteX19" fmla="*/ 1935480 w 3566160"/>
                    <a:gd name="connsiteY19" fmla="*/ 167640 h 2301240"/>
                    <a:gd name="connsiteX20" fmla="*/ 2011680 w 3566160"/>
                    <a:gd name="connsiteY20" fmla="*/ 228600 h 2301240"/>
                    <a:gd name="connsiteX21" fmla="*/ 2103120 w 3566160"/>
                    <a:gd name="connsiteY21" fmla="*/ 289560 h 2301240"/>
                    <a:gd name="connsiteX22" fmla="*/ 2148840 w 3566160"/>
                    <a:gd name="connsiteY22" fmla="*/ 320040 h 2301240"/>
                    <a:gd name="connsiteX23" fmla="*/ 2240280 w 3566160"/>
                    <a:gd name="connsiteY23" fmla="*/ 350520 h 2301240"/>
                    <a:gd name="connsiteX24" fmla="*/ 2423160 w 3566160"/>
                    <a:gd name="connsiteY24" fmla="*/ 335280 h 2301240"/>
                    <a:gd name="connsiteX25" fmla="*/ 2468880 w 3566160"/>
                    <a:gd name="connsiteY25" fmla="*/ 304800 h 2301240"/>
                    <a:gd name="connsiteX26" fmla="*/ 2514600 w 3566160"/>
                    <a:gd name="connsiteY26" fmla="*/ 289560 h 2301240"/>
                    <a:gd name="connsiteX27" fmla="*/ 2545080 w 3566160"/>
                    <a:gd name="connsiteY27" fmla="*/ 243840 h 2301240"/>
                    <a:gd name="connsiteX28" fmla="*/ 2606040 w 3566160"/>
                    <a:gd name="connsiteY28" fmla="*/ 259080 h 2301240"/>
                    <a:gd name="connsiteX29" fmla="*/ 2636520 w 3566160"/>
                    <a:gd name="connsiteY29" fmla="*/ 304800 h 2301240"/>
                    <a:gd name="connsiteX30" fmla="*/ 2651760 w 3566160"/>
                    <a:gd name="connsiteY30" fmla="*/ 350520 h 2301240"/>
                    <a:gd name="connsiteX31" fmla="*/ 2697480 w 3566160"/>
                    <a:gd name="connsiteY31" fmla="*/ 365760 h 2301240"/>
                    <a:gd name="connsiteX32" fmla="*/ 2788920 w 3566160"/>
                    <a:gd name="connsiteY32" fmla="*/ 381000 h 2301240"/>
                    <a:gd name="connsiteX33" fmla="*/ 3063240 w 3566160"/>
                    <a:gd name="connsiteY33" fmla="*/ 365760 h 2301240"/>
                    <a:gd name="connsiteX34" fmla="*/ 3124200 w 3566160"/>
                    <a:gd name="connsiteY34" fmla="*/ 350520 h 2301240"/>
                    <a:gd name="connsiteX35" fmla="*/ 3215640 w 3566160"/>
                    <a:gd name="connsiteY35" fmla="*/ 304800 h 2301240"/>
                    <a:gd name="connsiteX36" fmla="*/ 3261360 w 3566160"/>
                    <a:gd name="connsiteY36" fmla="*/ 762000 h 2301240"/>
                    <a:gd name="connsiteX37" fmla="*/ 3276600 w 3566160"/>
                    <a:gd name="connsiteY37" fmla="*/ 822960 h 2301240"/>
                    <a:gd name="connsiteX38" fmla="*/ 3398520 w 3566160"/>
                    <a:gd name="connsiteY38" fmla="*/ 929640 h 2301240"/>
                    <a:gd name="connsiteX39" fmla="*/ 3566160 w 3566160"/>
                    <a:gd name="connsiteY39" fmla="*/ 975360 h 2301240"/>
                    <a:gd name="connsiteX40" fmla="*/ 3474720 w 3566160"/>
                    <a:gd name="connsiteY40" fmla="*/ 1005840 h 2301240"/>
                    <a:gd name="connsiteX41" fmla="*/ 3429000 w 3566160"/>
                    <a:gd name="connsiteY41" fmla="*/ 1021080 h 2301240"/>
                    <a:gd name="connsiteX42" fmla="*/ 3368040 w 3566160"/>
                    <a:gd name="connsiteY42" fmla="*/ 1112520 h 2301240"/>
                    <a:gd name="connsiteX43" fmla="*/ 3322320 w 3566160"/>
                    <a:gd name="connsiteY43" fmla="*/ 1203960 h 2301240"/>
                    <a:gd name="connsiteX44" fmla="*/ 3322320 w 3566160"/>
                    <a:gd name="connsiteY44" fmla="*/ 1524000 h 2301240"/>
                    <a:gd name="connsiteX45" fmla="*/ 3337560 w 3566160"/>
                    <a:gd name="connsiteY45" fmla="*/ 1600200 h 2301240"/>
                    <a:gd name="connsiteX46" fmla="*/ 3276600 w 3566160"/>
                    <a:gd name="connsiteY46" fmla="*/ 1584960 h 2301240"/>
                    <a:gd name="connsiteX47" fmla="*/ 3230880 w 3566160"/>
                    <a:gd name="connsiteY47" fmla="*/ 1569720 h 2301240"/>
                    <a:gd name="connsiteX48" fmla="*/ 3108960 w 3566160"/>
                    <a:gd name="connsiteY48" fmla="*/ 1478280 h 2301240"/>
                    <a:gd name="connsiteX49" fmla="*/ 3002280 w 3566160"/>
                    <a:gd name="connsiteY49" fmla="*/ 1417320 h 2301240"/>
                    <a:gd name="connsiteX50" fmla="*/ 2956560 w 3566160"/>
                    <a:gd name="connsiteY50" fmla="*/ 1402080 h 2301240"/>
                    <a:gd name="connsiteX51" fmla="*/ 2910840 w 3566160"/>
                    <a:gd name="connsiteY51" fmla="*/ 1371600 h 2301240"/>
                    <a:gd name="connsiteX52" fmla="*/ 2819400 w 3566160"/>
                    <a:gd name="connsiteY52" fmla="*/ 1341120 h 2301240"/>
                    <a:gd name="connsiteX53" fmla="*/ 2712720 w 3566160"/>
                    <a:gd name="connsiteY53" fmla="*/ 1356360 h 2301240"/>
                    <a:gd name="connsiteX54" fmla="*/ 2651760 w 3566160"/>
                    <a:gd name="connsiteY54" fmla="*/ 1447800 h 2301240"/>
                    <a:gd name="connsiteX55" fmla="*/ 2621280 w 3566160"/>
                    <a:gd name="connsiteY55" fmla="*/ 1493520 h 2301240"/>
                    <a:gd name="connsiteX56" fmla="*/ 2621280 w 3566160"/>
                    <a:gd name="connsiteY56" fmla="*/ 1905000 h 2301240"/>
                    <a:gd name="connsiteX57" fmla="*/ 2651760 w 3566160"/>
                    <a:gd name="connsiteY57" fmla="*/ 1965960 h 2301240"/>
                    <a:gd name="connsiteX58" fmla="*/ 2758440 w 3566160"/>
                    <a:gd name="connsiteY58" fmla="*/ 2133600 h 2301240"/>
                    <a:gd name="connsiteX59" fmla="*/ 2788920 w 3566160"/>
                    <a:gd name="connsiteY59" fmla="*/ 2179320 h 2301240"/>
                    <a:gd name="connsiteX60" fmla="*/ 2743200 w 3566160"/>
                    <a:gd name="connsiteY60" fmla="*/ 2179320 h 2301240"/>
                    <a:gd name="connsiteX61" fmla="*/ 2697480 w 3566160"/>
                    <a:gd name="connsiteY61" fmla="*/ 2118360 h 2301240"/>
                    <a:gd name="connsiteX62" fmla="*/ 2468880 w 3566160"/>
                    <a:gd name="connsiteY62" fmla="*/ 2087880 h 2301240"/>
                    <a:gd name="connsiteX63" fmla="*/ 2407920 w 3566160"/>
                    <a:gd name="connsiteY63" fmla="*/ 2057400 h 2301240"/>
                    <a:gd name="connsiteX64" fmla="*/ 2194560 w 3566160"/>
                    <a:gd name="connsiteY64" fmla="*/ 2026920 h 2301240"/>
                    <a:gd name="connsiteX65" fmla="*/ 2118360 w 3566160"/>
                    <a:gd name="connsiteY65" fmla="*/ 2011680 h 2301240"/>
                    <a:gd name="connsiteX66" fmla="*/ 2011680 w 3566160"/>
                    <a:gd name="connsiteY66" fmla="*/ 1996440 h 2301240"/>
                    <a:gd name="connsiteX67" fmla="*/ 2011680 w 3566160"/>
                    <a:gd name="connsiteY67" fmla="*/ 2087880 h 2301240"/>
                    <a:gd name="connsiteX68" fmla="*/ 1996440 w 3566160"/>
                    <a:gd name="connsiteY68" fmla="*/ 2286000 h 2301240"/>
                    <a:gd name="connsiteX69" fmla="*/ 1950720 w 3566160"/>
                    <a:gd name="connsiteY69" fmla="*/ 2194560 h 2301240"/>
                    <a:gd name="connsiteX70" fmla="*/ 1859280 w 3566160"/>
                    <a:gd name="connsiteY70" fmla="*/ 2133600 h 2301240"/>
                    <a:gd name="connsiteX71" fmla="*/ 1813560 w 3566160"/>
                    <a:gd name="connsiteY71" fmla="*/ 2103120 h 2301240"/>
                    <a:gd name="connsiteX72" fmla="*/ 1706880 w 3566160"/>
                    <a:gd name="connsiteY72" fmla="*/ 2072640 h 2301240"/>
                    <a:gd name="connsiteX73" fmla="*/ 1310640 w 3566160"/>
                    <a:gd name="connsiteY73" fmla="*/ 2087880 h 2301240"/>
                    <a:gd name="connsiteX74" fmla="*/ 1264920 w 3566160"/>
                    <a:gd name="connsiteY74" fmla="*/ 2118360 h 2301240"/>
                    <a:gd name="connsiteX75" fmla="*/ 1158240 w 3566160"/>
                    <a:gd name="connsiteY75" fmla="*/ 2255520 h 2301240"/>
                    <a:gd name="connsiteX76" fmla="*/ 1127760 w 3566160"/>
                    <a:gd name="connsiteY76" fmla="*/ 2301240 h 2301240"/>
                    <a:gd name="connsiteX77" fmla="*/ 1112520 w 3566160"/>
                    <a:gd name="connsiteY77" fmla="*/ 2057400 h 2301240"/>
                    <a:gd name="connsiteX78" fmla="*/ 990600 w 3566160"/>
                    <a:gd name="connsiteY78" fmla="*/ 1950720 h 2301240"/>
                    <a:gd name="connsiteX79" fmla="*/ 899160 w 3566160"/>
                    <a:gd name="connsiteY79" fmla="*/ 1905000 h 2301240"/>
                    <a:gd name="connsiteX80" fmla="*/ 838200 w 3566160"/>
                    <a:gd name="connsiteY80" fmla="*/ 1874520 h 2301240"/>
                    <a:gd name="connsiteX81" fmla="*/ 777240 w 3566160"/>
                    <a:gd name="connsiteY81" fmla="*/ 1859280 h 2301240"/>
                    <a:gd name="connsiteX82" fmla="*/ 655320 w 3566160"/>
                    <a:gd name="connsiteY82" fmla="*/ 1828800 h 2301240"/>
                    <a:gd name="connsiteX83" fmla="*/ 365760 w 3566160"/>
                    <a:gd name="connsiteY83" fmla="*/ 1844040 h 2301240"/>
                    <a:gd name="connsiteX84" fmla="*/ 396240 w 3566160"/>
                    <a:gd name="connsiteY84" fmla="*/ 1752600 h 2301240"/>
                    <a:gd name="connsiteX85" fmla="*/ 411480 w 3566160"/>
                    <a:gd name="connsiteY85" fmla="*/ 1706880 h 2301240"/>
                    <a:gd name="connsiteX86" fmla="*/ 396240 w 3566160"/>
                    <a:gd name="connsiteY86" fmla="*/ 1478280 h 2301240"/>
                    <a:gd name="connsiteX87" fmla="*/ 381000 w 3566160"/>
                    <a:gd name="connsiteY87" fmla="*/ 1432560 h 2301240"/>
                    <a:gd name="connsiteX88" fmla="*/ 274320 w 3566160"/>
                    <a:gd name="connsiteY88" fmla="*/ 1295400 h 2301240"/>
                    <a:gd name="connsiteX89" fmla="*/ 137160 w 3566160"/>
                    <a:gd name="connsiteY89" fmla="*/ 1234440 h 2301240"/>
                    <a:gd name="connsiteX90" fmla="*/ 91440 w 3566160"/>
                    <a:gd name="connsiteY90" fmla="*/ 1219200 h 2301240"/>
                    <a:gd name="connsiteX91" fmla="*/ 45720 w 3566160"/>
                    <a:gd name="connsiteY91" fmla="*/ 1203960 h 2301240"/>
                    <a:gd name="connsiteX92" fmla="*/ 0 w 3566160"/>
                    <a:gd name="connsiteY92" fmla="*/ 1188720 h 2301240"/>
                    <a:gd name="connsiteX93" fmla="*/ 45720 w 3566160"/>
                    <a:gd name="connsiteY93" fmla="*/ 1203960 h 2301240"/>
                    <a:gd name="connsiteX94" fmla="*/ 106680 w 3566160"/>
                    <a:gd name="connsiteY94" fmla="*/ 1219200 h 2301240"/>
                    <a:gd name="connsiteX95" fmla="*/ 243840 w 3566160"/>
                    <a:gd name="connsiteY95" fmla="*/ 1234440 h 2301240"/>
                    <a:gd name="connsiteX96" fmla="*/ 411480 w 3566160"/>
                    <a:gd name="connsiteY96" fmla="*/ 1219200 h 2301240"/>
                    <a:gd name="connsiteX97" fmla="*/ 457200 w 3566160"/>
                    <a:gd name="connsiteY97" fmla="*/ 1203960 h 2301240"/>
                    <a:gd name="connsiteX98" fmla="*/ 518160 w 3566160"/>
                    <a:gd name="connsiteY98" fmla="*/ 1112520 h 2301240"/>
                    <a:gd name="connsiteX99" fmla="*/ 548640 w 3566160"/>
                    <a:gd name="connsiteY99" fmla="*/ 1021080 h 2301240"/>
                    <a:gd name="connsiteX100" fmla="*/ 533400 w 3566160"/>
                    <a:gd name="connsiteY100" fmla="*/ 792480 h 2301240"/>
                    <a:gd name="connsiteX101" fmla="*/ 579120 w 3566160"/>
                    <a:gd name="connsiteY101" fmla="*/ 807720 h 2301240"/>
                    <a:gd name="connsiteX102" fmla="*/ 624840 w 3566160"/>
                    <a:gd name="connsiteY102" fmla="*/ 792480 h 2301240"/>
                    <a:gd name="connsiteX103" fmla="*/ 640080 w 3566160"/>
                    <a:gd name="connsiteY103" fmla="*/ 472440 h 2301240"/>
                    <a:gd name="connsiteX104" fmla="*/ 594360 w 3566160"/>
                    <a:gd name="connsiteY104" fmla="*/ 365760 h 2301240"/>
                    <a:gd name="connsiteX105" fmla="*/ 563880 w 3566160"/>
                    <a:gd name="connsiteY105" fmla="*/ 350520 h 2301240"/>
                    <a:gd name="connsiteX106" fmla="*/ 518160 w 3566160"/>
                    <a:gd name="connsiteY106" fmla="*/ 320040 h 2301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3566160" h="2301240">
                      <a:moveTo>
                        <a:pt x="472440" y="228600"/>
                      </a:moveTo>
                      <a:lnTo>
                        <a:pt x="472440" y="228600"/>
                      </a:lnTo>
                      <a:cubicBezTo>
                        <a:pt x="508000" y="284480"/>
                        <a:pt x="524009" y="359499"/>
                        <a:pt x="579120" y="396240"/>
                      </a:cubicBezTo>
                      <a:lnTo>
                        <a:pt x="670560" y="457200"/>
                      </a:lnTo>
                      <a:lnTo>
                        <a:pt x="716280" y="487680"/>
                      </a:lnTo>
                      <a:cubicBezTo>
                        <a:pt x="812800" y="482600"/>
                        <a:pt x="909583" y="481191"/>
                        <a:pt x="1005840" y="472440"/>
                      </a:cubicBezTo>
                      <a:cubicBezTo>
                        <a:pt x="1021838" y="470986"/>
                        <a:pt x="1038194" y="466111"/>
                        <a:pt x="1051560" y="457200"/>
                      </a:cubicBezTo>
                      <a:cubicBezTo>
                        <a:pt x="1074227" y="442089"/>
                        <a:pt x="1115923" y="392394"/>
                        <a:pt x="1127760" y="365760"/>
                      </a:cubicBezTo>
                      <a:cubicBezTo>
                        <a:pt x="1140809" y="336400"/>
                        <a:pt x="1148080" y="304800"/>
                        <a:pt x="1158240" y="274320"/>
                      </a:cubicBezTo>
                      <a:lnTo>
                        <a:pt x="1173480" y="228600"/>
                      </a:lnTo>
                      <a:lnTo>
                        <a:pt x="1188720" y="182880"/>
                      </a:lnTo>
                      <a:lnTo>
                        <a:pt x="1280160" y="213360"/>
                      </a:lnTo>
                      <a:lnTo>
                        <a:pt x="1325880" y="228600"/>
                      </a:lnTo>
                      <a:cubicBezTo>
                        <a:pt x="1373584" y="225193"/>
                        <a:pt x="1560684" y="229544"/>
                        <a:pt x="1630680" y="182880"/>
                      </a:cubicBezTo>
                      <a:lnTo>
                        <a:pt x="1722120" y="121920"/>
                      </a:lnTo>
                      <a:cubicBezTo>
                        <a:pt x="1732280" y="106680"/>
                        <a:pt x="1739648" y="89152"/>
                        <a:pt x="1752600" y="76200"/>
                      </a:cubicBezTo>
                      <a:cubicBezTo>
                        <a:pt x="1765552" y="63248"/>
                        <a:pt x="1784249" y="57446"/>
                        <a:pt x="1798320" y="45720"/>
                      </a:cubicBezTo>
                      <a:cubicBezTo>
                        <a:pt x="1814877" y="31922"/>
                        <a:pt x="1828800" y="15240"/>
                        <a:pt x="1844040" y="0"/>
                      </a:cubicBezTo>
                      <a:cubicBezTo>
                        <a:pt x="1838960" y="15240"/>
                        <a:pt x="1823720" y="30480"/>
                        <a:pt x="1828800" y="45720"/>
                      </a:cubicBezTo>
                      <a:cubicBezTo>
                        <a:pt x="1854200" y="121920"/>
                        <a:pt x="1882140" y="132080"/>
                        <a:pt x="1935480" y="167640"/>
                      </a:cubicBezTo>
                      <a:cubicBezTo>
                        <a:pt x="1991798" y="252117"/>
                        <a:pt x="1933738" y="185299"/>
                        <a:pt x="2011680" y="228600"/>
                      </a:cubicBezTo>
                      <a:cubicBezTo>
                        <a:pt x="2043702" y="246390"/>
                        <a:pt x="2072640" y="269240"/>
                        <a:pt x="2103120" y="289560"/>
                      </a:cubicBezTo>
                      <a:cubicBezTo>
                        <a:pt x="2118360" y="299720"/>
                        <a:pt x="2131464" y="314248"/>
                        <a:pt x="2148840" y="320040"/>
                      </a:cubicBezTo>
                      <a:lnTo>
                        <a:pt x="2240280" y="350520"/>
                      </a:lnTo>
                      <a:cubicBezTo>
                        <a:pt x="2301240" y="345440"/>
                        <a:pt x="2363177" y="347277"/>
                        <a:pt x="2423160" y="335280"/>
                      </a:cubicBezTo>
                      <a:cubicBezTo>
                        <a:pt x="2441121" y="331688"/>
                        <a:pt x="2452497" y="312991"/>
                        <a:pt x="2468880" y="304800"/>
                      </a:cubicBezTo>
                      <a:cubicBezTo>
                        <a:pt x="2483248" y="297616"/>
                        <a:pt x="2499360" y="294640"/>
                        <a:pt x="2514600" y="289560"/>
                      </a:cubicBezTo>
                      <a:cubicBezTo>
                        <a:pt x="2524760" y="274320"/>
                        <a:pt x="2532128" y="256792"/>
                        <a:pt x="2545080" y="243840"/>
                      </a:cubicBezTo>
                      <a:cubicBezTo>
                        <a:pt x="2605595" y="183325"/>
                        <a:pt x="2583755" y="214510"/>
                        <a:pt x="2606040" y="259080"/>
                      </a:cubicBezTo>
                      <a:cubicBezTo>
                        <a:pt x="2614231" y="275463"/>
                        <a:pt x="2628329" y="288417"/>
                        <a:pt x="2636520" y="304800"/>
                      </a:cubicBezTo>
                      <a:cubicBezTo>
                        <a:pt x="2643704" y="319168"/>
                        <a:pt x="2640401" y="339161"/>
                        <a:pt x="2651760" y="350520"/>
                      </a:cubicBezTo>
                      <a:cubicBezTo>
                        <a:pt x="2663119" y="361879"/>
                        <a:pt x="2681798" y="362275"/>
                        <a:pt x="2697480" y="365760"/>
                      </a:cubicBezTo>
                      <a:cubicBezTo>
                        <a:pt x="2727645" y="372463"/>
                        <a:pt x="2758440" y="375920"/>
                        <a:pt x="2788920" y="381000"/>
                      </a:cubicBezTo>
                      <a:cubicBezTo>
                        <a:pt x="2880360" y="375920"/>
                        <a:pt x="2972035" y="374051"/>
                        <a:pt x="3063240" y="365760"/>
                      </a:cubicBezTo>
                      <a:cubicBezTo>
                        <a:pt x="3084099" y="363864"/>
                        <a:pt x="3104948" y="358771"/>
                        <a:pt x="3124200" y="350520"/>
                      </a:cubicBezTo>
                      <a:cubicBezTo>
                        <a:pt x="3331002" y="261890"/>
                        <a:pt x="3022988" y="369017"/>
                        <a:pt x="3215640" y="304800"/>
                      </a:cubicBezTo>
                      <a:cubicBezTo>
                        <a:pt x="3324000" y="467340"/>
                        <a:pt x="3232367" y="312603"/>
                        <a:pt x="3261360" y="762000"/>
                      </a:cubicBezTo>
                      <a:cubicBezTo>
                        <a:pt x="3262709" y="782902"/>
                        <a:pt x="3268349" y="803708"/>
                        <a:pt x="3276600" y="822960"/>
                      </a:cubicBezTo>
                      <a:cubicBezTo>
                        <a:pt x="3297343" y="871361"/>
                        <a:pt x="3351953" y="914118"/>
                        <a:pt x="3398520" y="929640"/>
                      </a:cubicBezTo>
                      <a:cubicBezTo>
                        <a:pt x="3514534" y="968311"/>
                        <a:pt x="3458455" y="953819"/>
                        <a:pt x="3566160" y="975360"/>
                      </a:cubicBezTo>
                      <a:lnTo>
                        <a:pt x="3474720" y="1005840"/>
                      </a:lnTo>
                      <a:lnTo>
                        <a:pt x="3429000" y="1021080"/>
                      </a:lnTo>
                      <a:cubicBezTo>
                        <a:pt x="3408680" y="1051560"/>
                        <a:pt x="3379624" y="1077767"/>
                        <a:pt x="3368040" y="1112520"/>
                      </a:cubicBezTo>
                      <a:cubicBezTo>
                        <a:pt x="3347008" y="1175616"/>
                        <a:pt x="3361711" y="1144874"/>
                        <a:pt x="3322320" y="1203960"/>
                      </a:cubicBezTo>
                      <a:cubicBezTo>
                        <a:pt x="3293011" y="1350505"/>
                        <a:pt x="3299483" y="1284213"/>
                        <a:pt x="3322320" y="1524000"/>
                      </a:cubicBezTo>
                      <a:cubicBezTo>
                        <a:pt x="3324776" y="1549786"/>
                        <a:pt x="3353102" y="1579478"/>
                        <a:pt x="3337560" y="1600200"/>
                      </a:cubicBezTo>
                      <a:cubicBezTo>
                        <a:pt x="3324993" y="1616956"/>
                        <a:pt x="3296739" y="1590714"/>
                        <a:pt x="3276600" y="1584960"/>
                      </a:cubicBezTo>
                      <a:cubicBezTo>
                        <a:pt x="3261154" y="1580547"/>
                        <a:pt x="3245248" y="1576904"/>
                        <a:pt x="3230880" y="1569720"/>
                      </a:cubicBezTo>
                      <a:cubicBezTo>
                        <a:pt x="3196426" y="1552493"/>
                        <a:pt x="3131390" y="1495103"/>
                        <a:pt x="3108960" y="1478280"/>
                      </a:cubicBezTo>
                      <a:cubicBezTo>
                        <a:pt x="3074948" y="1452771"/>
                        <a:pt x="3041654" y="1434195"/>
                        <a:pt x="3002280" y="1417320"/>
                      </a:cubicBezTo>
                      <a:cubicBezTo>
                        <a:pt x="2987515" y="1410992"/>
                        <a:pt x="2970928" y="1409264"/>
                        <a:pt x="2956560" y="1402080"/>
                      </a:cubicBezTo>
                      <a:cubicBezTo>
                        <a:pt x="2940177" y="1393889"/>
                        <a:pt x="2927578" y="1379039"/>
                        <a:pt x="2910840" y="1371600"/>
                      </a:cubicBezTo>
                      <a:cubicBezTo>
                        <a:pt x="2881480" y="1358551"/>
                        <a:pt x="2819400" y="1341120"/>
                        <a:pt x="2819400" y="1341120"/>
                      </a:cubicBezTo>
                      <a:cubicBezTo>
                        <a:pt x="2783840" y="1346200"/>
                        <a:pt x="2743025" y="1337075"/>
                        <a:pt x="2712720" y="1356360"/>
                      </a:cubicBezTo>
                      <a:cubicBezTo>
                        <a:pt x="2681815" y="1376027"/>
                        <a:pt x="2672080" y="1417320"/>
                        <a:pt x="2651760" y="1447800"/>
                      </a:cubicBezTo>
                      <a:lnTo>
                        <a:pt x="2621280" y="1493520"/>
                      </a:lnTo>
                      <a:cubicBezTo>
                        <a:pt x="2580790" y="1655479"/>
                        <a:pt x="2587738" y="1603123"/>
                        <a:pt x="2621280" y="1905000"/>
                      </a:cubicBezTo>
                      <a:cubicBezTo>
                        <a:pt x="2623789" y="1927579"/>
                        <a:pt x="2640727" y="1946101"/>
                        <a:pt x="2651760" y="1965960"/>
                      </a:cubicBezTo>
                      <a:cubicBezTo>
                        <a:pt x="2687631" y="2030527"/>
                        <a:pt x="2716538" y="2070747"/>
                        <a:pt x="2758440" y="2133600"/>
                      </a:cubicBezTo>
                      <a:cubicBezTo>
                        <a:pt x="2768600" y="2148840"/>
                        <a:pt x="2807236" y="2179320"/>
                        <a:pt x="2788920" y="2179320"/>
                      </a:cubicBezTo>
                      <a:lnTo>
                        <a:pt x="2743200" y="2179320"/>
                      </a:lnTo>
                      <a:lnTo>
                        <a:pt x="2697480" y="2118360"/>
                      </a:lnTo>
                      <a:cubicBezTo>
                        <a:pt x="2644998" y="2113589"/>
                        <a:pt x="2533501" y="2112113"/>
                        <a:pt x="2468880" y="2087880"/>
                      </a:cubicBezTo>
                      <a:cubicBezTo>
                        <a:pt x="2447608" y="2079903"/>
                        <a:pt x="2429680" y="2063928"/>
                        <a:pt x="2407920" y="2057400"/>
                      </a:cubicBezTo>
                      <a:cubicBezTo>
                        <a:pt x="2373634" y="2047114"/>
                        <a:pt x="2217842" y="2030502"/>
                        <a:pt x="2194560" y="2026920"/>
                      </a:cubicBezTo>
                      <a:cubicBezTo>
                        <a:pt x="2168958" y="2022981"/>
                        <a:pt x="2143911" y="2015938"/>
                        <a:pt x="2118360" y="2011680"/>
                      </a:cubicBezTo>
                      <a:cubicBezTo>
                        <a:pt x="2082928" y="2005775"/>
                        <a:pt x="2047240" y="2001520"/>
                        <a:pt x="2011680" y="1996440"/>
                      </a:cubicBezTo>
                      <a:cubicBezTo>
                        <a:pt x="1971040" y="2118360"/>
                        <a:pt x="2011680" y="1965960"/>
                        <a:pt x="2011680" y="2087880"/>
                      </a:cubicBezTo>
                      <a:cubicBezTo>
                        <a:pt x="2011680" y="2154115"/>
                        <a:pt x="2001520" y="2219960"/>
                        <a:pt x="1996440" y="2286000"/>
                      </a:cubicBezTo>
                      <a:cubicBezTo>
                        <a:pt x="1985569" y="2253387"/>
                        <a:pt x="1978525" y="2218890"/>
                        <a:pt x="1950720" y="2194560"/>
                      </a:cubicBezTo>
                      <a:cubicBezTo>
                        <a:pt x="1923151" y="2170437"/>
                        <a:pt x="1889760" y="2153920"/>
                        <a:pt x="1859280" y="2133600"/>
                      </a:cubicBezTo>
                      <a:cubicBezTo>
                        <a:pt x="1844040" y="2123440"/>
                        <a:pt x="1830936" y="2108912"/>
                        <a:pt x="1813560" y="2103120"/>
                      </a:cubicBezTo>
                      <a:cubicBezTo>
                        <a:pt x="1747969" y="2081256"/>
                        <a:pt x="1783425" y="2091776"/>
                        <a:pt x="1706880" y="2072640"/>
                      </a:cubicBezTo>
                      <a:cubicBezTo>
                        <a:pt x="1574800" y="2077720"/>
                        <a:pt x="1442116" y="2074279"/>
                        <a:pt x="1310640" y="2087880"/>
                      </a:cubicBezTo>
                      <a:cubicBezTo>
                        <a:pt x="1292421" y="2089765"/>
                        <a:pt x="1278991" y="2106634"/>
                        <a:pt x="1264920" y="2118360"/>
                      </a:cubicBezTo>
                      <a:cubicBezTo>
                        <a:pt x="1211203" y="2163124"/>
                        <a:pt x="1200721" y="2191798"/>
                        <a:pt x="1158240" y="2255520"/>
                      </a:cubicBezTo>
                      <a:lnTo>
                        <a:pt x="1127760" y="2301240"/>
                      </a:lnTo>
                      <a:cubicBezTo>
                        <a:pt x="1122680" y="2219960"/>
                        <a:pt x="1125221" y="2137842"/>
                        <a:pt x="1112520" y="2057400"/>
                      </a:cubicBezTo>
                      <a:cubicBezTo>
                        <a:pt x="1105049" y="2010086"/>
                        <a:pt x="1010621" y="1964067"/>
                        <a:pt x="990600" y="1950720"/>
                      </a:cubicBezTo>
                      <a:cubicBezTo>
                        <a:pt x="902737" y="1892145"/>
                        <a:pt x="987495" y="1942858"/>
                        <a:pt x="899160" y="1905000"/>
                      </a:cubicBezTo>
                      <a:cubicBezTo>
                        <a:pt x="878278" y="1896051"/>
                        <a:pt x="859472" y="1882497"/>
                        <a:pt x="838200" y="1874520"/>
                      </a:cubicBezTo>
                      <a:cubicBezTo>
                        <a:pt x="818588" y="1867166"/>
                        <a:pt x="797379" y="1865034"/>
                        <a:pt x="777240" y="1859280"/>
                      </a:cubicBezTo>
                      <a:cubicBezTo>
                        <a:pt x="667894" y="1828038"/>
                        <a:pt x="810242" y="1859784"/>
                        <a:pt x="655320" y="1828800"/>
                      </a:cubicBezTo>
                      <a:cubicBezTo>
                        <a:pt x="558800" y="1833880"/>
                        <a:pt x="458486" y="1871312"/>
                        <a:pt x="365760" y="1844040"/>
                      </a:cubicBezTo>
                      <a:cubicBezTo>
                        <a:pt x="334937" y="1834974"/>
                        <a:pt x="386080" y="1783080"/>
                        <a:pt x="396240" y="1752600"/>
                      </a:cubicBezTo>
                      <a:lnTo>
                        <a:pt x="411480" y="1706880"/>
                      </a:lnTo>
                      <a:cubicBezTo>
                        <a:pt x="406400" y="1630680"/>
                        <a:pt x="404674" y="1554182"/>
                        <a:pt x="396240" y="1478280"/>
                      </a:cubicBezTo>
                      <a:cubicBezTo>
                        <a:pt x="394466" y="1462314"/>
                        <a:pt x="388802" y="1446603"/>
                        <a:pt x="381000" y="1432560"/>
                      </a:cubicBezTo>
                      <a:cubicBezTo>
                        <a:pt x="351703" y="1379825"/>
                        <a:pt x="320281" y="1333700"/>
                        <a:pt x="274320" y="1295400"/>
                      </a:cubicBezTo>
                      <a:cubicBezTo>
                        <a:pt x="226018" y="1255148"/>
                        <a:pt x="203613" y="1256591"/>
                        <a:pt x="137160" y="1234440"/>
                      </a:cubicBezTo>
                      <a:lnTo>
                        <a:pt x="91440" y="1219200"/>
                      </a:lnTo>
                      <a:lnTo>
                        <a:pt x="45720" y="1203960"/>
                      </a:lnTo>
                      <a:lnTo>
                        <a:pt x="0" y="1188720"/>
                      </a:lnTo>
                      <a:cubicBezTo>
                        <a:pt x="0" y="1188720"/>
                        <a:pt x="30135" y="1200064"/>
                        <a:pt x="45720" y="1203960"/>
                      </a:cubicBezTo>
                      <a:cubicBezTo>
                        <a:pt x="66040" y="1209040"/>
                        <a:pt x="85978" y="1216015"/>
                        <a:pt x="106680" y="1219200"/>
                      </a:cubicBezTo>
                      <a:cubicBezTo>
                        <a:pt x="152146" y="1226195"/>
                        <a:pt x="198120" y="1229360"/>
                        <a:pt x="243840" y="1234440"/>
                      </a:cubicBezTo>
                      <a:cubicBezTo>
                        <a:pt x="299720" y="1229360"/>
                        <a:pt x="355934" y="1227135"/>
                        <a:pt x="411480" y="1219200"/>
                      </a:cubicBezTo>
                      <a:cubicBezTo>
                        <a:pt x="427383" y="1216928"/>
                        <a:pt x="445841" y="1215319"/>
                        <a:pt x="457200" y="1203960"/>
                      </a:cubicBezTo>
                      <a:cubicBezTo>
                        <a:pt x="483103" y="1178057"/>
                        <a:pt x="506576" y="1147273"/>
                        <a:pt x="518160" y="1112520"/>
                      </a:cubicBezTo>
                      <a:lnTo>
                        <a:pt x="548640" y="1021080"/>
                      </a:lnTo>
                      <a:cubicBezTo>
                        <a:pt x="543560" y="944880"/>
                        <a:pt x="522600" y="868082"/>
                        <a:pt x="533400" y="792480"/>
                      </a:cubicBezTo>
                      <a:cubicBezTo>
                        <a:pt x="535672" y="776577"/>
                        <a:pt x="563056" y="807720"/>
                        <a:pt x="579120" y="807720"/>
                      </a:cubicBezTo>
                      <a:cubicBezTo>
                        <a:pt x="595184" y="807720"/>
                        <a:pt x="609600" y="797560"/>
                        <a:pt x="624840" y="792480"/>
                      </a:cubicBezTo>
                      <a:cubicBezTo>
                        <a:pt x="704299" y="673291"/>
                        <a:pt x="665439" y="751393"/>
                        <a:pt x="640080" y="472440"/>
                      </a:cubicBezTo>
                      <a:cubicBezTo>
                        <a:pt x="636582" y="433966"/>
                        <a:pt x="622305" y="393705"/>
                        <a:pt x="594360" y="365760"/>
                      </a:cubicBezTo>
                      <a:cubicBezTo>
                        <a:pt x="586328" y="357728"/>
                        <a:pt x="574040" y="355600"/>
                        <a:pt x="563880" y="350520"/>
                      </a:cubicBezTo>
                      <a:lnTo>
                        <a:pt x="518160" y="320040"/>
                      </a:lnTo>
                    </a:path>
                  </a:pathLst>
                </a:custGeom>
                <a:solidFill>
                  <a:schemeClr val="bg2"/>
                </a:solidFill>
                <a:ln w="66675" cap="flat">
                  <a:noFill/>
                  <a:miter lim="400000"/>
                </a:ln>
                <a:effectLst>
                  <a:innerShdw blurRad="495300">
                    <a:prstClr val="black"/>
                  </a:innerShdw>
                  <a:softEdge rad="76200"/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91439" tIns="45719" rIns="91439" bIns="45719" numCol="1" spcCol="38100" rtlCol="0" anchor="t">
                  <a:noAutofit/>
                  <a:scene3d>
                    <a:camera prst="orthographicFront"/>
                    <a:lightRig rig="threePt" dir="t"/>
                  </a:scene3d>
                  <a:sp3d extrusionH="57150">
                    <a:bevelT w="57150" h="38100" prst="hardEdge"/>
                  </a:sp3d>
                </a:bodyPr>
                <a:lstStyle/>
                <a:p>
                  <a:pPr algn="l" defTabSz="914400" latinLnBrk="1"/>
                  <a:endParaRPr lang="en-US" sz="1800" b="0"/>
                </a:p>
              </p:txBody>
            </p:sp>
            <mc:AlternateContent xmlns:mc="http://schemas.openxmlformats.org/markup-compatibility/2006" xmlns:p14="http://schemas.microsoft.com/office/powerpoint/2010/main">
              <mc:Choice Requires="p14">
                <p:contentPart p14:bwMode="auto" r:id="rId2">
                  <p14:nvContentPartPr>
                    <p14:cNvPr id="11" name="Ink 10">
                      <a:extLst>
                        <a:ext uri="{FF2B5EF4-FFF2-40B4-BE49-F238E27FC236}">
                          <a16:creationId xmlns:a16="http://schemas.microsoft.com/office/drawing/2014/main" id="{15D5080D-C24F-7948-9691-86080692EA5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885149" y="3220183"/>
                    <a:ext cx="2666520" cy="1642320"/>
                  </p14:xfrm>
                </p:contentPart>
              </mc:Choice>
              <mc:Fallback xmlns="">
                <p:pic>
                  <p:nvPicPr>
                    <p:cNvPr id="11" name="Ink 10">
                      <a:extLst>
                        <a:ext uri="{FF2B5EF4-FFF2-40B4-BE49-F238E27FC236}">
                          <a16:creationId xmlns:a16="http://schemas.microsoft.com/office/drawing/2014/main" id="{15D5080D-C24F-7948-9691-86080692EA52}"/>
                        </a:ext>
                      </a:extLst>
                    </p:cNvPr>
                    <p:cNvPicPr/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1882989" y="3218023"/>
                      <a:ext cx="2670841" cy="1646641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25E91A02-9D43-5A44-8E18-CA1F1C30C460}"/>
                  </a:ext>
                </a:extLst>
              </p:cNvPr>
              <p:cNvSpPr/>
              <p:nvPr/>
            </p:nvSpPr>
            <p:spPr>
              <a:xfrm>
                <a:off x="2268889" y="4050911"/>
                <a:ext cx="600688" cy="620335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bg2">
                      <a:lumMod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 cap="flat">
                <a:noFill/>
                <a:miter lim="400000"/>
              </a:ln>
              <a:effectLst>
                <a:glow rad="101600">
                  <a:schemeClr val="tx1">
                    <a:alpha val="40000"/>
                  </a:schemeClr>
                </a:glo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endParaRPr lang="en-US"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16" name="DNA">
                <a:extLst>
                  <a:ext uri="{FF2B5EF4-FFF2-40B4-BE49-F238E27FC236}">
                    <a16:creationId xmlns:a16="http://schemas.microsoft.com/office/drawing/2014/main" id="{B9C3EE7F-EF67-D24F-ABFE-0ADCEDE495E0}"/>
                  </a:ext>
                </a:extLst>
              </p:cNvPr>
              <p:cNvSpPr/>
              <p:nvPr/>
            </p:nvSpPr>
            <p:spPr>
              <a:xfrm rot="4933954">
                <a:off x="2882900" y="3846076"/>
                <a:ext cx="118698" cy="736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1446"/>
                      <a:pt x="2597" y="2786"/>
                      <a:pt x="6740" y="3591"/>
                    </a:cubicBezTo>
                    <a:cubicBezTo>
                      <a:pt x="2597" y="4395"/>
                      <a:pt x="0" y="5732"/>
                      <a:pt x="0" y="7189"/>
                    </a:cubicBezTo>
                    <a:cubicBezTo>
                      <a:pt x="0" y="8647"/>
                      <a:pt x="2599" y="9985"/>
                      <a:pt x="6750" y="10788"/>
                    </a:cubicBezTo>
                    <a:cubicBezTo>
                      <a:pt x="2599" y="11592"/>
                      <a:pt x="0" y="12931"/>
                      <a:pt x="0" y="14389"/>
                    </a:cubicBezTo>
                    <a:cubicBezTo>
                      <a:pt x="0" y="15850"/>
                      <a:pt x="2611" y="17189"/>
                      <a:pt x="6773" y="17992"/>
                    </a:cubicBezTo>
                    <a:cubicBezTo>
                      <a:pt x="2611" y="18800"/>
                      <a:pt x="0" y="20150"/>
                      <a:pt x="0" y="21600"/>
                    </a:cubicBezTo>
                    <a:lnTo>
                      <a:pt x="2993" y="21600"/>
                    </a:lnTo>
                    <a:cubicBezTo>
                      <a:pt x="2993" y="21321"/>
                      <a:pt x="3129" y="21049"/>
                      <a:pt x="3382" y="20790"/>
                    </a:cubicBezTo>
                    <a:lnTo>
                      <a:pt x="18214" y="20790"/>
                    </a:lnTo>
                    <a:cubicBezTo>
                      <a:pt x="18467" y="21049"/>
                      <a:pt x="18602" y="21321"/>
                      <a:pt x="18602" y="21600"/>
                    </a:cubicBezTo>
                    <a:lnTo>
                      <a:pt x="21600" y="21600"/>
                    </a:lnTo>
                    <a:cubicBezTo>
                      <a:pt x="21600" y="20150"/>
                      <a:pt x="18986" y="18801"/>
                      <a:pt x="14823" y="17994"/>
                    </a:cubicBezTo>
                    <a:cubicBezTo>
                      <a:pt x="18986" y="17191"/>
                      <a:pt x="21600" y="15850"/>
                      <a:pt x="21600" y="14389"/>
                    </a:cubicBezTo>
                    <a:cubicBezTo>
                      <a:pt x="21600" y="12931"/>
                      <a:pt x="18996" y="11592"/>
                      <a:pt x="14846" y="10788"/>
                    </a:cubicBezTo>
                    <a:cubicBezTo>
                      <a:pt x="18997" y="9985"/>
                      <a:pt x="21600" y="8647"/>
                      <a:pt x="21600" y="7189"/>
                    </a:cubicBezTo>
                    <a:cubicBezTo>
                      <a:pt x="21600" y="5732"/>
                      <a:pt x="19003" y="4395"/>
                      <a:pt x="14860" y="3591"/>
                    </a:cubicBezTo>
                    <a:cubicBezTo>
                      <a:pt x="19003" y="2786"/>
                      <a:pt x="21600" y="1446"/>
                      <a:pt x="21600" y="0"/>
                    </a:cubicBezTo>
                    <a:lnTo>
                      <a:pt x="18602" y="0"/>
                    </a:lnTo>
                    <a:cubicBezTo>
                      <a:pt x="18602" y="257"/>
                      <a:pt x="18479" y="510"/>
                      <a:pt x="18246" y="756"/>
                    </a:cubicBezTo>
                    <a:lnTo>
                      <a:pt x="3349" y="756"/>
                    </a:lnTo>
                    <a:cubicBezTo>
                      <a:pt x="3117" y="510"/>
                      <a:pt x="2993" y="257"/>
                      <a:pt x="2993" y="0"/>
                    </a:cubicBezTo>
                    <a:lnTo>
                      <a:pt x="0" y="0"/>
                    </a:lnTo>
                    <a:close/>
                    <a:moveTo>
                      <a:pt x="4252" y="1404"/>
                    </a:moveTo>
                    <a:lnTo>
                      <a:pt x="17348" y="1404"/>
                    </a:lnTo>
                    <a:cubicBezTo>
                      <a:pt x="16021" y="2117"/>
                      <a:pt x="13716" y="2709"/>
                      <a:pt x="10807" y="3027"/>
                    </a:cubicBezTo>
                    <a:lnTo>
                      <a:pt x="10798" y="3026"/>
                    </a:lnTo>
                    <a:lnTo>
                      <a:pt x="10788" y="3027"/>
                    </a:lnTo>
                    <a:cubicBezTo>
                      <a:pt x="7879" y="2709"/>
                      <a:pt x="5579" y="2117"/>
                      <a:pt x="4252" y="1404"/>
                    </a:cubicBezTo>
                    <a:close/>
                    <a:moveTo>
                      <a:pt x="10798" y="4161"/>
                    </a:moveTo>
                    <a:cubicBezTo>
                      <a:pt x="13712" y="4479"/>
                      <a:pt x="16020" y="5064"/>
                      <a:pt x="17348" y="5778"/>
                    </a:cubicBezTo>
                    <a:lnTo>
                      <a:pt x="4247" y="5778"/>
                    </a:lnTo>
                    <a:cubicBezTo>
                      <a:pt x="5576" y="5064"/>
                      <a:pt x="7883" y="4479"/>
                      <a:pt x="10798" y="4161"/>
                    </a:cubicBezTo>
                    <a:close/>
                    <a:moveTo>
                      <a:pt x="3349" y="6426"/>
                    </a:moveTo>
                    <a:lnTo>
                      <a:pt x="18246" y="6426"/>
                    </a:lnTo>
                    <a:cubicBezTo>
                      <a:pt x="18479" y="6673"/>
                      <a:pt x="18602" y="6929"/>
                      <a:pt x="18602" y="7189"/>
                    </a:cubicBezTo>
                    <a:cubicBezTo>
                      <a:pt x="18602" y="7444"/>
                      <a:pt x="18484" y="7695"/>
                      <a:pt x="18260" y="7938"/>
                    </a:cubicBezTo>
                    <a:lnTo>
                      <a:pt x="3340" y="7938"/>
                    </a:lnTo>
                    <a:cubicBezTo>
                      <a:pt x="3116" y="7695"/>
                      <a:pt x="2993" y="7444"/>
                      <a:pt x="2993" y="7189"/>
                    </a:cubicBezTo>
                    <a:cubicBezTo>
                      <a:pt x="2993" y="6929"/>
                      <a:pt x="3117" y="6673"/>
                      <a:pt x="3349" y="6426"/>
                    </a:cubicBezTo>
                    <a:close/>
                    <a:moveTo>
                      <a:pt x="4224" y="8586"/>
                    </a:moveTo>
                    <a:lnTo>
                      <a:pt x="17376" y="8586"/>
                    </a:lnTo>
                    <a:cubicBezTo>
                      <a:pt x="16052" y="9306"/>
                      <a:pt x="13731" y="9898"/>
                      <a:pt x="10798" y="10218"/>
                    </a:cubicBezTo>
                    <a:cubicBezTo>
                      <a:pt x="7864" y="9898"/>
                      <a:pt x="5548" y="9306"/>
                      <a:pt x="4224" y="8586"/>
                    </a:cubicBezTo>
                    <a:close/>
                    <a:moveTo>
                      <a:pt x="10798" y="11360"/>
                    </a:moveTo>
                    <a:cubicBezTo>
                      <a:pt x="13688" y="11676"/>
                      <a:pt x="15982" y="12255"/>
                      <a:pt x="17316" y="12960"/>
                    </a:cubicBezTo>
                    <a:lnTo>
                      <a:pt x="4284" y="12960"/>
                    </a:lnTo>
                    <a:cubicBezTo>
                      <a:pt x="5618" y="12255"/>
                      <a:pt x="7908" y="11676"/>
                      <a:pt x="10798" y="11360"/>
                    </a:cubicBezTo>
                    <a:close/>
                    <a:moveTo>
                      <a:pt x="3368" y="13608"/>
                    </a:moveTo>
                    <a:lnTo>
                      <a:pt x="18232" y="13608"/>
                    </a:lnTo>
                    <a:cubicBezTo>
                      <a:pt x="18476" y="13861"/>
                      <a:pt x="18602" y="14123"/>
                      <a:pt x="18602" y="14389"/>
                    </a:cubicBezTo>
                    <a:cubicBezTo>
                      <a:pt x="18602" y="14638"/>
                      <a:pt x="18492" y="14883"/>
                      <a:pt x="18278" y="15120"/>
                    </a:cubicBezTo>
                    <a:lnTo>
                      <a:pt x="3322" y="15120"/>
                    </a:lnTo>
                    <a:cubicBezTo>
                      <a:pt x="3108" y="14883"/>
                      <a:pt x="2993" y="14638"/>
                      <a:pt x="2993" y="14389"/>
                    </a:cubicBezTo>
                    <a:cubicBezTo>
                      <a:pt x="2993" y="14123"/>
                      <a:pt x="3124" y="13861"/>
                      <a:pt x="3368" y="13608"/>
                    </a:cubicBezTo>
                    <a:close/>
                    <a:moveTo>
                      <a:pt x="4191" y="15768"/>
                    </a:moveTo>
                    <a:lnTo>
                      <a:pt x="17409" y="15768"/>
                    </a:lnTo>
                    <a:cubicBezTo>
                      <a:pt x="16090" y="16496"/>
                      <a:pt x="13756" y="17094"/>
                      <a:pt x="10798" y="17417"/>
                    </a:cubicBezTo>
                    <a:cubicBezTo>
                      <a:pt x="7840" y="17094"/>
                      <a:pt x="5510" y="16496"/>
                      <a:pt x="4191" y="15768"/>
                    </a:cubicBezTo>
                    <a:close/>
                    <a:moveTo>
                      <a:pt x="10798" y="18571"/>
                    </a:moveTo>
                    <a:cubicBezTo>
                      <a:pt x="13669" y="18884"/>
                      <a:pt x="15951" y="19445"/>
                      <a:pt x="17288" y="20142"/>
                    </a:cubicBezTo>
                    <a:lnTo>
                      <a:pt x="4307" y="20142"/>
                    </a:lnTo>
                    <a:cubicBezTo>
                      <a:pt x="5645" y="19445"/>
                      <a:pt x="7926" y="18884"/>
                      <a:pt x="10798" y="18571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2200" dirty="0"/>
              </a:p>
            </p:txBody>
          </p:sp>
        </p:grp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DAE159DF-3342-344F-92E7-748778AC01AE}"/>
                </a:ext>
              </a:extLst>
            </p:cNvPr>
            <p:cNvSpPr/>
            <p:nvPr/>
          </p:nvSpPr>
          <p:spPr>
            <a:xfrm rot="9910176">
              <a:off x="2470989" y="3885707"/>
              <a:ext cx="145463" cy="441146"/>
            </a:xfrm>
            <a:custGeom>
              <a:avLst/>
              <a:gdLst>
                <a:gd name="connsiteX0" fmla="*/ 0 w 929640"/>
                <a:gd name="connsiteY0" fmla="*/ 0 h 1310640"/>
                <a:gd name="connsiteX1" fmla="*/ 883920 w 929640"/>
                <a:gd name="connsiteY1" fmla="*/ 15240 h 1310640"/>
                <a:gd name="connsiteX2" fmla="*/ 807720 w 929640"/>
                <a:gd name="connsiteY2" fmla="*/ 15240 h 1310640"/>
                <a:gd name="connsiteX3" fmla="*/ 746760 w 929640"/>
                <a:gd name="connsiteY3" fmla="*/ 137160 h 1310640"/>
                <a:gd name="connsiteX4" fmla="*/ 716280 w 929640"/>
                <a:gd name="connsiteY4" fmla="*/ 228600 h 1310640"/>
                <a:gd name="connsiteX5" fmla="*/ 701040 w 929640"/>
                <a:gd name="connsiteY5" fmla="*/ 274320 h 1310640"/>
                <a:gd name="connsiteX6" fmla="*/ 716280 w 929640"/>
                <a:gd name="connsiteY6" fmla="*/ 563880 h 1310640"/>
                <a:gd name="connsiteX7" fmla="*/ 746760 w 929640"/>
                <a:gd name="connsiteY7" fmla="*/ 762000 h 1310640"/>
                <a:gd name="connsiteX8" fmla="*/ 762000 w 929640"/>
                <a:gd name="connsiteY8" fmla="*/ 853440 h 1310640"/>
                <a:gd name="connsiteX9" fmla="*/ 777240 w 929640"/>
                <a:gd name="connsiteY9" fmla="*/ 929640 h 1310640"/>
                <a:gd name="connsiteX10" fmla="*/ 792480 w 929640"/>
                <a:gd name="connsiteY10" fmla="*/ 1036320 h 1310640"/>
                <a:gd name="connsiteX11" fmla="*/ 853440 w 929640"/>
                <a:gd name="connsiteY11" fmla="*/ 1173480 h 1310640"/>
                <a:gd name="connsiteX12" fmla="*/ 868680 w 929640"/>
                <a:gd name="connsiteY12" fmla="*/ 1219200 h 1310640"/>
                <a:gd name="connsiteX13" fmla="*/ 929640 w 929640"/>
                <a:gd name="connsiteY13" fmla="*/ 1310640 h 1310640"/>
                <a:gd name="connsiteX14" fmla="*/ 929640 w 929640"/>
                <a:gd name="connsiteY14" fmla="*/ 1310640 h 1310640"/>
                <a:gd name="connsiteX15" fmla="*/ 30480 w 929640"/>
                <a:gd name="connsiteY15" fmla="*/ 1310640 h 1310640"/>
                <a:gd name="connsiteX16" fmla="*/ 30480 w 929640"/>
                <a:gd name="connsiteY16" fmla="*/ 1310640 h 1310640"/>
                <a:gd name="connsiteX17" fmla="*/ 106680 w 929640"/>
                <a:gd name="connsiteY17" fmla="*/ 1097280 h 1310640"/>
                <a:gd name="connsiteX18" fmla="*/ 121920 w 929640"/>
                <a:gd name="connsiteY18" fmla="*/ 1051560 h 1310640"/>
                <a:gd name="connsiteX19" fmla="*/ 137160 w 929640"/>
                <a:gd name="connsiteY19" fmla="*/ 914400 h 1310640"/>
                <a:gd name="connsiteX20" fmla="*/ 152400 w 929640"/>
                <a:gd name="connsiteY20" fmla="*/ 822960 h 1310640"/>
                <a:gd name="connsiteX21" fmla="*/ 137160 w 929640"/>
                <a:gd name="connsiteY21" fmla="*/ 259080 h 1310640"/>
                <a:gd name="connsiteX22" fmla="*/ 106680 w 929640"/>
                <a:gd name="connsiteY22" fmla="*/ 167640 h 1310640"/>
                <a:gd name="connsiteX23" fmla="*/ 91440 w 929640"/>
                <a:gd name="connsiteY23" fmla="*/ 121920 h 1310640"/>
                <a:gd name="connsiteX24" fmla="*/ 0 w 929640"/>
                <a:gd name="connsiteY24" fmla="*/ 0 h 131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9640" h="1310640">
                  <a:moveTo>
                    <a:pt x="0" y="0"/>
                  </a:moveTo>
                  <a:lnTo>
                    <a:pt x="883920" y="15240"/>
                  </a:lnTo>
                  <a:lnTo>
                    <a:pt x="807720" y="15240"/>
                  </a:lnTo>
                  <a:cubicBezTo>
                    <a:pt x="787400" y="55880"/>
                    <a:pt x="764658" y="95397"/>
                    <a:pt x="746760" y="137160"/>
                  </a:cubicBezTo>
                  <a:cubicBezTo>
                    <a:pt x="734104" y="166691"/>
                    <a:pt x="726440" y="198120"/>
                    <a:pt x="716280" y="228600"/>
                  </a:cubicBezTo>
                  <a:lnTo>
                    <a:pt x="701040" y="274320"/>
                  </a:lnTo>
                  <a:cubicBezTo>
                    <a:pt x="706120" y="370840"/>
                    <a:pt x="709140" y="467490"/>
                    <a:pt x="716280" y="563880"/>
                  </a:cubicBezTo>
                  <a:cubicBezTo>
                    <a:pt x="724346" y="672775"/>
                    <a:pt x="730057" y="670133"/>
                    <a:pt x="746760" y="762000"/>
                  </a:cubicBezTo>
                  <a:cubicBezTo>
                    <a:pt x="752288" y="792402"/>
                    <a:pt x="756472" y="823038"/>
                    <a:pt x="762000" y="853440"/>
                  </a:cubicBezTo>
                  <a:cubicBezTo>
                    <a:pt x="766634" y="878925"/>
                    <a:pt x="772982" y="904089"/>
                    <a:pt x="777240" y="929640"/>
                  </a:cubicBezTo>
                  <a:cubicBezTo>
                    <a:pt x="783145" y="965072"/>
                    <a:pt x="784403" y="1001319"/>
                    <a:pt x="792480" y="1036320"/>
                  </a:cubicBezTo>
                  <a:cubicBezTo>
                    <a:pt x="826181" y="1182358"/>
                    <a:pt x="806604" y="1079808"/>
                    <a:pt x="853440" y="1173480"/>
                  </a:cubicBezTo>
                  <a:cubicBezTo>
                    <a:pt x="860624" y="1187848"/>
                    <a:pt x="860878" y="1205157"/>
                    <a:pt x="868680" y="1219200"/>
                  </a:cubicBezTo>
                  <a:cubicBezTo>
                    <a:pt x="886470" y="1251222"/>
                    <a:pt x="929640" y="1310640"/>
                    <a:pt x="929640" y="1310640"/>
                  </a:cubicBezTo>
                  <a:lnTo>
                    <a:pt x="929640" y="1310640"/>
                  </a:lnTo>
                  <a:lnTo>
                    <a:pt x="30480" y="1310640"/>
                  </a:lnTo>
                  <a:lnTo>
                    <a:pt x="30480" y="1310640"/>
                  </a:lnTo>
                  <a:cubicBezTo>
                    <a:pt x="87481" y="1158637"/>
                    <a:pt x="62475" y="1229896"/>
                    <a:pt x="106680" y="1097280"/>
                  </a:cubicBezTo>
                  <a:lnTo>
                    <a:pt x="121920" y="1051560"/>
                  </a:lnTo>
                  <a:cubicBezTo>
                    <a:pt x="127000" y="1005840"/>
                    <a:pt x="131080" y="959998"/>
                    <a:pt x="137160" y="914400"/>
                  </a:cubicBezTo>
                  <a:cubicBezTo>
                    <a:pt x="141244" y="883771"/>
                    <a:pt x="152400" y="853860"/>
                    <a:pt x="152400" y="822960"/>
                  </a:cubicBezTo>
                  <a:cubicBezTo>
                    <a:pt x="152400" y="634931"/>
                    <a:pt x="150246" y="446653"/>
                    <a:pt x="137160" y="259080"/>
                  </a:cubicBezTo>
                  <a:cubicBezTo>
                    <a:pt x="134924" y="227029"/>
                    <a:pt x="116840" y="198120"/>
                    <a:pt x="106680" y="167640"/>
                  </a:cubicBezTo>
                  <a:cubicBezTo>
                    <a:pt x="101600" y="152400"/>
                    <a:pt x="100351" y="135286"/>
                    <a:pt x="91440" y="121920"/>
                  </a:cubicBezTo>
                  <a:cubicBezTo>
                    <a:pt x="22510" y="18525"/>
                    <a:pt x="56383" y="5638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89000">
                  <a:schemeClr val="bg1"/>
                </a:gs>
                <a:gs pos="6000">
                  <a:schemeClr val="bg2"/>
                </a:gs>
                <a:gs pos="28000">
                  <a:schemeClr val="bg2"/>
                </a:gs>
                <a:gs pos="82000">
                  <a:schemeClr val="bg1"/>
                </a:gs>
              </a:gsLst>
              <a:lin ang="5400000" scaled="1"/>
            </a:gra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en-US"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57500C1B-E49A-0E44-8FB5-3C5476BCA323}"/>
                </a:ext>
              </a:extLst>
            </p:cNvPr>
            <p:cNvSpPr/>
            <p:nvPr/>
          </p:nvSpPr>
          <p:spPr>
            <a:xfrm rot="8454021" flipH="1">
              <a:off x="3404019" y="3196111"/>
              <a:ext cx="45719" cy="441146"/>
            </a:xfrm>
            <a:custGeom>
              <a:avLst/>
              <a:gdLst>
                <a:gd name="connsiteX0" fmla="*/ 0 w 929640"/>
                <a:gd name="connsiteY0" fmla="*/ 0 h 1310640"/>
                <a:gd name="connsiteX1" fmla="*/ 883920 w 929640"/>
                <a:gd name="connsiteY1" fmla="*/ 15240 h 1310640"/>
                <a:gd name="connsiteX2" fmla="*/ 807720 w 929640"/>
                <a:gd name="connsiteY2" fmla="*/ 15240 h 1310640"/>
                <a:gd name="connsiteX3" fmla="*/ 746760 w 929640"/>
                <a:gd name="connsiteY3" fmla="*/ 137160 h 1310640"/>
                <a:gd name="connsiteX4" fmla="*/ 716280 w 929640"/>
                <a:gd name="connsiteY4" fmla="*/ 228600 h 1310640"/>
                <a:gd name="connsiteX5" fmla="*/ 701040 w 929640"/>
                <a:gd name="connsiteY5" fmla="*/ 274320 h 1310640"/>
                <a:gd name="connsiteX6" fmla="*/ 716280 w 929640"/>
                <a:gd name="connsiteY6" fmla="*/ 563880 h 1310640"/>
                <a:gd name="connsiteX7" fmla="*/ 746760 w 929640"/>
                <a:gd name="connsiteY7" fmla="*/ 762000 h 1310640"/>
                <a:gd name="connsiteX8" fmla="*/ 762000 w 929640"/>
                <a:gd name="connsiteY8" fmla="*/ 853440 h 1310640"/>
                <a:gd name="connsiteX9" fmla="*/ 777240 w 929640"/>
                <a:gd name="connsiteY9" fmla="*/ 929640 h 1310640"/>
                <a:gd name="connsiteX10" fmla="*/ 792480 w 929640"/>
                <a:gd name="connsiteY10" fmla="*/ 1036320 h 1310640"/>
                <a:gd name="connsiteX11" fmla="*/ 853440 w 929640"/>
                <a:gd name="connsiteY11" fmla="*/ 1173480 h 1310640"/>
                <a:gd name="connsiteX12" fmla="*/ 868680 w 929640"/>
                <a:gd name="connsiteY12" fmla="*/ 1219200 h 1310640"/>
                <a:gd name="connsiteX13" fmla="*/ 929640 w 929640"/>
                <a:gd name="connsiteY13" fmla="*/ 1310640 h 1310640"/>
                <a:gd name="connsiteX14" fmla="*/ 929640 w 929640"/>
                <a:gd name="connsiteY14" fmla="*/ 1310640 h 1310640"/>
                <a:gd name="connsiteX15" fmla="*/ 30480 w 929640"/>
                <a:gd name="connsiteY15" fmla="*/ 1310640 h 1310640"/>
                <a:gd name="connsiteX16" fmla="*/ 30480 w 929640"/>
                <a:gd name="connsiteY16" fmla="*/ 1310640 h 1310640"/>
                <a:gd name="connsiteX17" fmla="*/ 106680 w 929640"/>
                <a:gd name="connsiteY17" fmla="*/ 1097280 h 1310640"/>
                <a:gd name="connsiteX18" fmla="*/ 121920 w 929640"/>
                <a:gd name="connsiteY18" fmla="*/ 1051560 h 1310640"/>
                <a:gd name="connsiteX19" fmla="*/ 137160 w 929640"/>
                <a:gd name="connsiteY19" fmla="*/ 914400 h 1310640"/>
                <a:gd name="connsiteX20" fmla="*/ 152400 w 929640"/>
                <a:gd name="connsiteY20" fmla="*/ 822960 h 1310640"/>
                <a:gd name="connsiteX21" fmla="*/ 137160 w 929640"/>
                <a:gd name="connsiteY21" fmla="*/ 259080 h 1310640"/>
                <a:gd name="connsiteX22" fmla="*/ 106680 w 929640"/>
                <a:gd name="connsiteY22" fmla="*/ 167640 h 1310640"/>
                <a:gd name="connsiteX23" fmla="*/ 91440 w 929640"/>
                <a:gd name="connsiteY23" fmla="*/ 121920 h 1310640"/>
                <a:gd name="connsiteX24" fmla="*/ 0 w 929640"/>
                <a:gd name="connsiteY24" fmla="*/ 0 h 131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9640" h="1310640">
                  <a:moveTo>
                    <a:pt x="0" y="0"/>
                  </a:moveTo>
                  <a:lnTo>
                    <a:pt x="883920" y="15240"/>
                  </a:lnTo>
                  <a:lnTo>
                    <a:pt x="807720" y="15240"/>
                  </a:lnTo>
                  <a:cubicBezTo>
                    <a:pt x="787400" y="55880"/>
                    <a:pt x="764658" y="95397"/>
                    <a:pt x="746760" y="137160"/>
                  </a:cubicBezTo>
                  <a:cubicBezTo>
                    <a:pt x="734104" y="166691"/>
                    <a:pt x="726440" y="198120"/>
                    <a:pt x="716280" y="228600"/>
                  </a:cubicBezTo>
                  <a:lnTo>
                    <a:pt x="701040" y="274320"/>
                  </a:lnTo>
                  <a:cubicBezTo>
                    <a:pt x="706120" y="370840"/>
                    <a:pt x="709140" y="467490"/>
                    <a:pt x="716280" y="563880"/>
                  </a:cubicBezTo>
                  <a:cubicBezTo>
                    <a:pt x="724346" y="672775"/>
                    <a:pt x="730057" y="670133"/>
                    <a:pt x="746760" y="762000"/>
                  </a:cubicBezTo>
                  <a:cubicBezTo>
                    <a:pt x="752288" y="792402"/>
                    <a:pt x="756472" y="823038"/>
                    <a:pt x="762000" y="853440"/>
                  </a:cubicBezTo>
                  <a:cubicBezTo>
                    <a:pt x="766634" y="878925"/>
                    <a:pt x="772982" y="904089"/>
                    <a:pt x="777240" y="929640"/>
                  </a:cubicBezTo>
                  <a:cubicBezTo>
                    <a:pt x="783145" y="965072"/>
                    <a:pt x="784403" y="1001319"/>
                    <a:pt x="792480" y="1036320"/>
                  </a:cubicBezTo>
                  <a:cubicBezTo>
                    <a:pt x="826181" y="1182358"/>
                    <a:pt x="806604" y="1079808"/>
                    <a:pt x="853440" y="1173480"/>
                  </a:cubicBezTo>
                  <a:cubicBezTo>
                    <a:pt x="860624" y="1187848"/>
                    <a:pt x="860878" y="1205157"/>
                    <a:pt x="868680" y="1219200"/>
                  </a:cubicBezTo>
                  <a:cubicBezTo>
                    <a:pt x="886470" y="1251222"/>
                    <a:pt x="929640" y="1310640"/>
                    <a:pt x="929640" y="1310640"/>
                  </a:cubicBezTo>
                  <a:lnTo>
                    <a:pt x="929640" y="1310640"/>
                  </a:lnTo>
                  <a:lnTo>
                    <a:pt x="30480" y="1310640"/>
                  </a:lnTo>
                  <a:lnTo>
                    <a:pt x="30480" y="1310640"/>
                  </a:lnTo>
                  <a:cubicBezTo>
                    <a:pt x="87481" y="1158637"/>
                    <a:pt x="62475" y="1229896"/>
                    <a:pt x="106680" y="1097280"/>
                  </a:cubicBezTo>
                  <a:lnTo>
                    <a:pt x="121920" y="1051560"/>
                  </a:lnTo>
                  <a:cubicBezTo>
                    <a:pt x="127000" y="1005840"/>
                    <a:pt x="131080" y="959998"/>
                    <a:pt x="137160" y="914400"/>
                  </a:cubicBezTo>
                  <a:cubicBezTo>
                    <a:pt x="141244" y="883771"/>
                    <a:pt x="152400" y="853860"/>
                    <a:pt x="152400" y="822960"/>
                  </a:cubicBezTo>
                  <a:cubicBezTo>
                    <a:pt x="152400" y="634931"/>
                    <a:pt x="150246" y="446653"/>
                    <a:pt x="137160" y="259080"/>
                  </a:cubicBezTo>
                  <a:cubicBezTo>
                    <a:pt x="134924" y="227029"/>
                    <a:pt x="116840" y="198120"/>
                    <a:pt x="106680" y="167640"/>
                  </a:cubicBezTo>
                  <a:cubicBezTo>
                    <a:pt x="101600" y="152400"/>
                    <a:pt x="100351" y="135286"/>
                    <a:pt x="91440" y="121920"/>
                  </a:cubicBezTo>
                  <a:cubicBezTo>
                    <a:pt x="22510" y="18525"/>
                    <a:pt x="56383" y="5638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89000">
                  <a:schemeClr val="bg1"/>
                </a:gs>
                <a:gs pos="6000">
                  <a:schemeClr val="bg2"/>
                </a:gs>
                <a:gs pos="28000">
                  <a:schemeClr val="bg2"/>
                </a:gs>
                <a:gs pos="82000">
                  <a:schemeClr val="bg1"/>
                </a:gs>
              </a:gsLst>
              <a:lin ang="5400000" scaled="1"/>
            </a:gra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en-US"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C2015C6D-3414-3740-8C1C-6BA4281F2771}"/>
                </a:ext>
              </a:extLst>
            </p:cNvPr>
            <p:cNvSpPr/>
            <p:nvPr/>
          </p:nvSpPr>
          <p:spPr>
            <a:xfrm rot="1257088">
              <a:off x="2958484" y="2346044"/>
              <a:ext cx="45719" cy="441146"/>
            </a:xfrm>
            <a:custGeom>
              <a:avLst/>
              <a:gdLst>
                <a:gd name="connsiteX0" fmla="*/ 0 w 929640"/>
                <a:gd name="connsiteY0" fmla="*/ 0 h 1310640"/>
                <a:gd name="connsiteX1" fmla="*/ 883920 w 929640"/>
                <a:gd name="connsiteY1" fmla="*/ 15240 h 1310640"/>
                <a:gd name="connsiteX2" fmla="*/ 807720 w 929640"/>
                <a:gd name="connsiteY2" fmla="*/ 15240 h 1310640"/>
                <a:gd name="connsiteX3" fmla="*/ 746760 w 929640"/>
                <a:gd name="connsiteY3" fmla="*/ 137160 h 1310640"/>
                <a:gd name="connsiteX4" fmla="*/ 716280 w 929640"/>
                <a:gd name="connsiteY4" fmla="*/ 228600 h 1310640"/>
                <a:gd name="connsiteX5" fmla="*/ 701040 w 929640"/>
                <a:gd name="connsiteY5" fmla="*/ 274320 h 1310640"/>
                <a:gd name="connsiteX6" fmla="*/ 716280 w 929640"/>
                <a:gd name="connsiteY6" fmla="*/ 563880 h 1310640"/>
                <a:gd name="connsiteX7" fmla="*/ 746760 w 929640"/>
                <a:gd name="connsiteY7" fmla="*/ 762000 h 1310640"/>
                <a:gd name="connsiteX8" fmla="*/ 762000 w 929640"/>
                <a:gd name="connsiteY8" fmla="*/ 853440 h 1310640"/>
                <a:gd name="connsiteX9" fmla="*/ 777240 w 929640"/>
                <a:gd name="connsiteY9" fmla="*/ 929640 h 1310640"/>
                <a:gd name="connsiteX10" fmla="*/ 792480 w 929640"/>
                <a:gd name="connsiteY10" fmla="*/ 1036320 h 1310640"/>
                <a:gd name="connsiteX11" fmla="*/ 853440 w 929640"/>
                <a:gd name="connsiteY11" fmla="*/ 1173480 h 1310640"/>
                <a:gd name="connsiteX12" fmla="*/ 868680 w 929640"/>
                <a:gd name="connsiteY12" fmla="*/ 1219200 h 1310640"/>
                <a:gd name="connsiteX13" fmla="*/ 929640 w 929640"/>
                <a:gd name="connsiteY13" fmla="*/ 1310640 h 1310640"/>
                <a:gd name="connsiteX14" fmla="*/ 929640 w 929640"/>
                <a:gd name="connsiteY14" fmla="*/ 1310640 h 1310640"/>
                <a:gd name="connsiteX15" fmla="*/ 30480 w 929640"/>
                <a:gd name="connsiteY15" fmla="*/ 1310640 h 1310640"/>
                <a:gd name="connsiteX16" fmla="*/ 30480 w 929640"/>
                <a:gd name="connsiteY16" fmla="*/ 1310640 h 1310640"/>
                <a:gd name="connsiteX17" fmla="*/ 106680 w 929640"/>
                <a:gd name="connsiteY17" fmla="*/ 1097280 h 1310640"/>
                <a:gd name="connsiteX18" fmla="*/ 121920 w 929640"/>
                <a:gd name="connsiteY18" fmla="*/ 1051560 h 1310640"/>
                <a:gd name="connsiteX19" fmla="*/ 137160 w 929640"/>
                <a:gd name="connsiteY19" fmla="*/ 914400 h 1310640"/>
                <a:gd name="connsiteX20" fmla="*/ 152400 w 929640"/>
                <a:gd name="connsiteY20" fmla="*/ 822960 h 1310640"/>
                <a:gd name="connsiteX21" fmla="*/ 137160 w 929640"/>
                <a:gd name="connsiteY21" fmla="*/ 259080 h 1310640"/>
                <a:gd name="connsiteX22" fmla="*/ 106680 w 929640"/>
                <a:gd name="connsiteY22" fmla="*/ 167640 h 1310640"/>
                <a:gd name="connsiteX23" fmla="*/ 91440 w 929640"/>
                <a:gd name="connsiteY23" fmla="*/ 121920 h 1310640"/>
                <a:gd name="connsiteX24" fmla="*/ 0 w 929640"/>
                <a:gd name="connsiteY24" fmla="*/ 0 h 131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9640" h="1310640">
                  <a:moveTo>
                    <a:pt x="0" y="0"/>
                  </a:moveTo>
                  <a:lnTo>
                    <a:pt x="883920" y="15240"/>
                  </a:lnTo>
                  <a:lnTo>
                    <a:pt x="807720" y="15240"/>
                  </a:lnTo>
                  <a:cubicBezTo>
                    <a:pt x="787400" y="55880"/>
                    <a:pt x="764658" y="95397"/>
                    <a:pt x="746760" y="137160"/>
                  </a:cubicBezTo>
                  <a:cubicBezTo>
                    <a:pt x="734104" y="166691"/>
                    <a:pt x="726440" y="198120"/>
                    <a:pt x="716280" y="228600"/>
                  </a:cubicBezTo>
                  <a:lnTo>
                    <a:pt x="701040" y="274320"/>
                  </a:lnTo>
                  <a:cubicBezTo>
                    <a:pt x="706120" y="370840"/>
                    <a:pt x="709140" y="467490"/>
                    <a:pt x="716280" y="563880"/>
                  </a:cubicBezTo>
                  <a:cubicBezTo>
                    <a:pt x="724346" y="672775"/>
                    <a:pt x="730057" y="670133"/>
                    <a:pt x="746760" y="762000"/>
                  </a:cubicBezTo>
                  <a:cubicBezTo>
                    <a:pt x="752288" y="792402"/>
                    <a:pt x="756472" y="823038"/>
                    <a:pt x="762000" y="853440"/>
                  </a:cubicBezTo>
                  <a:cubicBezTo>
                    <a:pt x="766634" y="878925"/>
                    <a:pt x="772982" y="904089"/>
                    <a:pt x="777240" y="929640"/>
                  </a:cubicBezTo>
                  <a:cubicBezTo>
                    <a:pt x="783145" y="965072"/>
                    <a:pt x="784403" y="1001319"/>
                    <a:pt x="792480" y="1036320"/>
                  </a:cubicBezTo>
                  <a:cubicBezTo>
                    <a:pt x="826181" y="1182358"/>
                    <a:pt x="806604" y="1079808"/>
                    <a:pt x="853440" y="1173480"/>
                  </a:cubicBezTo>
                  <a:cubicBezTo>
                    <a:pt x="860624" y="1187848"/>
                    <a:pt x="860878" y="1205157"/>
                    <a:pt x="868680" y="1219200"/>
                  </a:cubicBezTo>
                  <a:cubicBezTo>
                    <a:pt x="886470" y="1251222"/>
                    <a:pt x="929640" y="1310640"/>
                    <a:pt x="929640" y="1310640"/>
                  </a:cubicBezTo>
                  <a:lnTo>
                    <a:pt x="929640" y="1310640"/>
                  </a:lnTo>
                  <a:lnTo>
                    <a:pt x="30480" y="1310640"/>
                  </a:lnTo>
                  <a:lnTo>
                    <a:pt x="30480" y="1310640"/>
                  </a:lnTo>
                  <a:cubicBezTo>
                    <a:pt x="87481" y="1158637"/>
                    <a:pt x="62475" y="1229896"/>
                    <a:pt x="106680" y="1097280"/>
                  </a:cubicBezTo>
                  <a:lnTo>
                    <a:pt x="121920" y="1051560"/>
                  </a:lnTo>
                  <a:cubicBezTo>
                    <a:pt x="127000" y="1005840"/>
                    <a:pt x="131080" y="959998"/>
                    <a:pt x="137160" y="914400"/>
                  </a:cubicBezTo>
                  <a:cubicBezTo>
                    <a:pt x="141244" y="883771"/>
                    <a:pt x="152400" y="853860"/>
                    <a:pt x="152400" y="822960"/>
                  </a:cubicBezTo>
                  <a:cubicBezTo>
                    <a:pt x="152400" y="634931"/>
                    <a:pt x="150246" y="446653"/>
                    <a:pt x="137160" y="259080"/>
                  </a:cubicBezTo>
                  <a:cubicBezTo>
                    <a:pt x="134924" y="227029"/>
                    <a:pt x="116840" y="198120"/>
                    <a:pt x="106680" y="167640"/>
                  </a:cubicBezTo>
                  <a:cubicBezTo>
                    <a:pt x="101600" y="152400"/>
                    <a:pt x="100351" y="135286"/>
                    <a:pt x="91440" y="121920"/>
                  </a:cubicBezTo>
                  <a:cubicBezTo>
                    <a:pt x="22510" y="18525"/>
                    <a:pt x="56383" y="5638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89000">
                  <a:schemeClr val="bg1"/>
                </a:gs>
                <a:gs pos="6000">
                  <a:schemeClr val="bg2"/>
                </a:gs>
                <a:gs pos="28000">
                  <a:schemeClr val="bg2"/>
                </a:gs>
                <a:gs pos="82000">
                  <a:schemeClr val="bg1"/>
                </a:gs>
              </a:gsLst>
              <a:lin ang="5400000" scaled="1"/>
            </a:gra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en-US"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5F17BADE-4105-9B40-8AC8-5853F6E7D4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38195" y="4401180"/>
              <a:ext cx="600688" cy="455753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D6042EA-F161-0A4B-9DE4-A80C6BFC20F2}"/>
                </a:ext>
              </a:extLst>
            </p:cNvPr>
            <p:cNvSpPr txBox="1"/>
            <p:nvPr/>
          </p:nvSpPr>
          <p:spPr>
            <a:xfrm>
              <a:off x="1154351" y="4702227"/>
              <a:ext cx="801058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n-US" sz="1600" b="0" dirty="0">
                  <a:latin typeface="+mj-lt"/>
                  <a:ea typeface="DengXian" panose="02010600030101010101" pitchFamily="2" charset="-122"/>
                </a:rPr>
                <a:t>PD-L1</a:t>
              </a:r>
            </a:p>
          </p:txBody>
        </p:sp>
      </p:grpSp>
      <p:sp>
        <p:nvSpPr>
          <p:cNvPr id="39" name="Trapezoid 38">
            <a:extLst>
              <a:ext uri="{FF2B5EF4-FFF2-40B4-BE49-F238E27FC236}">
                <a16:creationId xmlns:a16="http://schemas.microsoft.com/office/drawing/2014/main" id="{A153B63F-2E23-7D46-8334-FFCCE785C5F0}"/>
              </a:ext>
            </a:extLst>
          </p:cNvPr>
          <p:cNvSpPr/>
          <p:nvPr/>
        </p:nvSpPr>
        <p:spPr>
          <a:xfrm>
            <a:off x="5396871" y="4712172"/>
            <a:ext cx="1733531" cy="458212"/>
          </a:xfrm>
          <a:prstGeom prst="trapezoid">
            <a:avLst/>
          </a:prstGeom>
          <a:solidFill>
            <a:schemeClr val="tx2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2200" b="0" dirty="0">
                <a:solidFill>
                  <a:srgbClr val="FFFFFF"/>
                </a:solidFill>
                <a:latin typeface="+mj-lt"/>
                <a:ea typeface="DengXian" panose="02010600030101010101" pitchFamily="2" charset="-122"/>
                <a:cs typeface="+mn-cs"/>
                <a:sym typeface="Helvetica Neue Medium"/>
              </a:rPr>
              <a:t>Cisplatin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4A4AD9-AD11-3A4B-B4C6-093C6364ACD8}"/>
              </a:ext>
            </a:extLst>
          </p:cNvPr>
          <p:cNvCxnSpPr>
            <a:cxnSpLocks/>
          </p:cNvCxnSpPr>
          <p:nvPr/>
        </p:nvCxnSpPr>
        <p:spPr>
          <a:xfrm>
            <a:off x="6287415" y="5365631"/>
            <a:ext cx="0" cy="60960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4FE8AD0-1D25-1F4B-87D3-E6E0F2EE6990}"/>
              </a:ext>
            </a:extLst>
          </p:cNvPr>
          <p:cNvGrpSpPr/>
          <p:nvPr/>
        </p:nvGrpSpPr>
        <p:grpSpPr>
          <a:xfrm>
            <a:off x="7104502" y="2039084"/>
            <a:ext cx="3566160" cy="2981827"/>
            <a:chOff x="939800" y="2051929"/>
            <a:chExt cx="3566160" cy="2981827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613B998-4E45-0C41-982C-9232DEEC9631}"/>
                </a:ext>
              </a:extLst>
            </p:cNvPr>
            <p:cNvGrpSpPr/>
            <p:nvPr/>
          </p:nvGrpSpPr>
          <p:grpSpPr>
            <a:xfrm>
              <a:off x="939800" y="2051929"/>
              <a:ext cx="3566160" cy="2301240"/>
              <a:chOff x="1385393" y="2875484"/>
              <a:chExt cx="3566160" cy="2301240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7E2A80EF-2C9D-F149-8F3F-C727B91C0AFF}"/>
                  </a:ext>
                </a:extLst>
              </p:cNvPr>
              <p:cNvGrpSpPr/>
              <p:nvPr/>
            </p:nvGrpSpPr>
            <p:grpSpPr>
              <a:xfrm>
                <a:off x="1385393" y="2875484"/>
                <a:ext cx="3566160" cy="2301240"/>
                <a:chOff x="1385393" y="2875484"/>
                <a:chExt cx="3566160" cy="2301240"/>
              </a:xfrm>
            </p:grpSpPr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id="{93F694AE-58A4-FD46-A9AD-040C17B837FD}"/>
                    </a:ext>
                  </a:extLst>
                </p:cNvPr>
                <p:cNvSpPr/>
                <p:nvPr/>
              </p:nvSpPr>
              <p:spPr>
                <a:xfrm>
                  <a:off x="1385393" y="2875484"/>
                  <a:ext cx="3566160" cy="2301240"/>
                </a:xfrm>
                <a:custGeom>
                  <a:avLst/>
                  <a:gdLst>
                    <a:gd name="connsiteX0" fmla="*/ 472440 w 3566160"/>
                    <a:gd name="connsiteY0" fmla="*/ 228600 h 2301240"/>
                    <a:gd name="connsiteX1" fmla="*/ 472440 w 3566160"/>
                    <a:gd name="connsiteY1" fmla="*/ 228600 h 2301240"/>
                    <a:gd name="connsiteX2" fmla="*/ 579120 w 3566160"/>
                    <a:gd name="connsiteY2" fmla="*/ 396240 h 2301240"/>
                    <a:gd name="connsiteX3" fmla="*/ 670560 w 3566160"/>
                    <a:gd name="connsiteY3" fmla="*/ 457200 h 2301240"/>
                    <a:gd name="connsiteX4" fmla="*/ 716280 w 3566160"/>
                    <a:gd name="connsiteY4" fmla="*/ 487680 h 2301240"/>
                    <a:gd name="connsiteX5" fmla="*/ 1005840 w 3566160"/>
                    <a:gd name="connsiteY5" fmla="*/ 472440 h 2301240"/>
                    <a:gd name="connsiteX6" fmla="*/ 1051560 w 3566160"/>
                    <a:gd name="connsiteY6" fmla="*/ 457200 h 2301240"/>
                    <a:gd name="connsiteX7" fmla="*/ 1127760 w 3566160"/>
                    <a:gd name="connsiteY7" fmla="*/ 365760 h 2301240"/>
                    <a:gd name="connsiteX8" fmla="*/ 1158240 w 3566160"/>
                    <a:gd name="connsiteY8" fmla="*/ 274320 h 2301240"/>
                    <a:gd name="connsiteX9" fmla="*/ 1173480 w 3566160"/>
                    <a:gd name="connsiteY9" fmla="*/ 228600 h 2301240"/>
                    <a:gd name="connsiteX10" fmla="*/ 1188720 w 3566160"/>
                    <a:gd name="connsiteY10" fmla="*/ 182880 h 2301240"/>
                    <a:gd name="connsiteX11" fmla="*/ 1280160 w 3566160"/>
                    <a:gd name="connsiteY11" fmla="*/ 213360 h 2301240"/>
                    <a:gd name="connsiteX12" fmla="*/ 1325880 w 3566160"/>
                    <a:gd name="connsiteY12" fmla="*/ 228600 h 2301240"/>
                    <a:gd name="connsiteX13" fmla="*/ 1630680 w 3566160"/>
                    <a:gd name="connsiteY13" fmla="*/ 182880 h 2301240"/>
                    <a:gd name="connsiteX14" fmla="*/ 1722120 w 3566160"/>
                    <a:gd name="connsiteY14" fmla="*/ 121920 h 2301240"/>
                    <a:gd name="connsiteX15" fmla="*/ 1752600 w 3566160"/>
                    <a:gd name="connsiteY15" fmla="*/ 76200 h 2301240"/>
                    <a:gd name="connsiteX16" fmla="*/ 1798320 w 3566160"/>
                    <a:gd name="connsiteY16" fmla="*/ 45720 h 2301240"/>
                    <a:gd name="connsiteX17" fmla="*/ 1844040 w 3566160"/>
                    <a:gd name="connsiteY17" fmla="*/ 0 h 2301240"/>
                    <a:gd name="connsiteX18" fmla="*/ 1828800 w 3566160"/>
                    <a:gd name="connsiteY18" fmla="*/ 45720 h 2301240"/>
                    <a:gd name="connsiteX19" fmla="*/ 1935480 w 3566160"/>
                    <a:gd name="connsiteY19" fmla="*/ 167640 h 2301240"/>
                    <a:gd name="connsiteX20" fmla="*/ 2011680 w 3566160"/>
                    <a:gd name="connsiteY20" fmla="*/ 228600 h 2301240"/>
                    <a:gd name="connsiteX21" fmla="*/ 2103120 w 3566160"/>
                    <a:gd name="connsiteY21" fmla="*/ 289560 h 2301240"/>
                    <a:gd name="connsiteX22" fmla="*/ 2148840 w 3566160"/>
                    <a:gd name="connsiteY22" fmla="*/ 320040 h 2301240"/>
                    <a:gd name="connsiteX23" fmla="*/ 2240280 w 3566160"/>
                    <a:gd name="connsiteY23" fmla="*/ 350520 h 2301240"/>
                    <a:gd name="connsiteX24" fmla="*/ 2423160 w 3566160"/>
                    <a:gd name="connsiteY24" fmla="*/ 335280 h 2301240"/>
                    <a:gd name="connsiteX25" fmla="*/ 2468880 w 3566160"/>
                    <a:gd name="connsiteY25" fmla="*/ 304800 h 2301240"/>
                    <a:gd name="connsiteX26" fmla="*/ 2514600 w 3566160"/>
                    <a:gd name="connsiteY26" fmla="*/ 289560 h 2301240"/>
                    <a:gd name="connsiteX27" fmla="*/ 2545080 w 3566160"/>
                    <a:gd name="connsiteY27" fmla="*/ 243840 h 2301240"/>
                    <a:gd name="connsiteX28" fmla="*/ 2606040 w 3566160"/>
                    <a:gd name="connsiteY28" fmla="*/ 259080 h 2301240"/>
                    <a:gd name="connsiteX29" fmla="*/ 2636520 w 3566160"/>
                    <a:gd name="connsiteY29" fmla="*/ 304800 h 2301240"/>
                    <a:gd name="connsiteX30" fmla="*/ 2651760 w 3566160"/>
                    <a:gd name="connsiteY30" fmla="*/ 350520 h 2301240"/>
                    <a:gd name="connsiteX31" fmla="*/ 2697480 w 3566160"/>
                    <a:gd name="connsiteY31" fmla="*/ 365760 h 2301240"/>
                    <a:gd name="connsiteX32" fmla="*/ 2788920 w 3566160"/>
                    <a:gd name="connsiteY32" fmla="*/ 381000 h 2301240"/>
                    <a:gd name="connsiteX33" fmla="*/ 3063240 w 3566160"/>
                    <a:gd name="connsiteY33" fmla="*/ 365760 h 2301240"/>
                    <a:gd name="connsiteX34" fmla="*/ 3124200 w 3566160"/>
                    <a:gd name="connsiteY34" fmla="*/ 350520 h 2301240"/>
                    <a:gd name="connsiteX35" fmla="*/ 3215640 w 3566160"/>
                    <a:gd name="connsiteY35" fmla="*/ 304800 h 2301240"/>
                    <a:gd name="connsiteX36" fmla="*/ 3261360 w 3566160"/>
                    <a:gd name="connsiteY36" fmla="*/ 762000 h 2301240"/>
                    <a:gd name="connsiteX37" fmla="*/ 3276600 w 3566160"/>
                    <a:gd name="connsiteY37" fmla="*/ 822960 h 2301240"/>
                    <a:gd name="connsiteX38" fmla="*/ 3398520 w 3566160"/>
                    <a:gd name="connsiteY38" fmla="*/ 929640 h 2301240"/>
                    <a:gd name="connsiteX39" fmla="*/ 3566160 w 3566160"/>
                    <a:gd name="connsiteY39" fmla="*/ 975360 h 2301240"/>
                    <a:gd name="connsiteX40" fmla="*/ 3474720 w 3566160"/>
                    <a:gd name="connsiteY40" fmla="*/ 1005840 h 2301240"/>
                    <a:gd name="connsiteX41" fmla="*/ 3429000 w 3566160"/>
                    <a:gd name="connsiteY41" fmla="*/ 1021080 h 2301240"/>
                    <a:gd name="connsiteX42" fmla="*/ 3368040 w 3566160"/>
                    <a:gd name="connsiteY42" fmla="*/ 1112520 h 2301240"/>
                    <a:gd name="connsiteX43" fmla="*/ 3322320 w 3566160"/>
                    <a:gd name="connsiteY43" fmla="*/ 1203960 h 2301240"/>
                    <a:gd name="connsiteX44" fmla="*/ 3322320 w 3566160"/>
                    <a:gd name="connsiteY44" fmla="*/ 1524000 h 2301240"/>
                    <a:gd name="connsiteX45" fmla="*/ 3337560 w 3566160"/>
                    <a:gd name="connsiteY45" fmla="*/ 1600200 h 2301240"/>
                    <a:gd name="connsiteX46" fmla="*/ 3276600 w 3566160"/>
                    <a:gd name="connsiteY46" fmla="*/ 1584960 h 2301240"/>
                    <a:gd name="connsiteX47" fmla="*/ 3230880 w 3566160"/>
                    <a:gd name="connsiteY47" fmla="*/ 1569720 h 2301240"/>
                    <a:gd name="connsiteX48" fmla="*/ 3108960 w 3566160"/>
                    <a:gd name="connsiteY48" fmla="*/ 1478280 h 2301240"/>
                    <a:gd name="connsiteX49" fmla="*/ 3002280 w 3566160"/>
                    <a:gd name="connsiteY49" fmla="*/ 1417320 h 2301240"/>
                    <a:gd name="connsiteX50" fmla="*/ 2956560 w 3566160"/>
                    <a:gd name="connsiteY50" fmla="*/ 1402080 h 2301240"/>
                    <a:gd name="connsiteX51" fmla="*/ 2910840 w 3566160"/>
                    <a:gd name="connsiteY51" fmla="*/ 1371600 h 2301240"/>
                    <a:gd name="connsiteX52" fmla="*/ 2819400 w 3566160"/>
                    <a:gd name="connsiteY52" fmla="*/ 1341120 h 2301240"/>
                    <a:gd name="connsiteX53" fmla="*/ 2712720 w 3566160"/>
                    <a:gd name="connsiteY53" fmla="*/ 1356360 h 2301240"/>
                    <a:gd name="connsiteX54" fmla="*/ 2651760 w 3566160"/>
                    <a:gd name="connsiteY54" fmla="*/ 1447800 h 2301240"/>
                    <a:gd name="connsiteX55" fmla="*/ 2621280 w 3566160"/>
                    <a:gd name="connsiteY55" fmla="*/ 1493520 h 2301240"/>
                    <a:gd name="connsiteX56" fmla="*/ 2621280 w 3566160"/>
                    <a:gd name="connsiteY56" fmla="*/ 1905000 h 2301240"/>
                    <a:gd name="connsiteX57" fmla="*/ 2651760 w 3566160"/>
                    <a:gd name="connsiteY57" fmla="*/ 1965960 h 2301240"/>
                    <a:gd name="connsiteX58" fmla="*/ 2758440 w 3566160"/>
                    <a:gd name="connsiteY58" fmla="*/ 2133600 h 2301240"/>
                    <a:gd name="connsiteX59" fmla="*/ 2788920 w 3566160"/>
                    <a:gd name="connsiteY59" fmla="*/ 2179320 h 2301240"/>
                    <a:gd name="connsiteX60" fmla="*/ 2743200 w 3566160"/>
                    <a:gd name="connsiteY60" fmla="*/ 2179320 h 2301240"/>
                    <a:gd name="connsiteX61" fmla="*/ 2697480 w 3566160"/>
                    <a:gd name="connsiteY61" fmla="*/ 2118360 h 2301240"/>
                    <a:gd name="connsiteX62" fmla="*/ 2468880 w 3566160"/>
                    <a:gd name="connsiteY62" fmla="*/ 2087880 h 2301240"/>
                    <a:gd name="connsiteX63" fmla="*/ 2407920 w 3566160"/>
                    <a:gd name="connsiteY63" fmla="*/ 2057400 h 2301240"/>
                    <a:gd name="connsiteX64" fmla="*/ 2194560 w 3566160"/>
                    <a:gd name="connsiteY64" fmla="*/ 2026920 h 2301240"/>
                    <a:gd name="connsiteX65" fmla="*/ 2118360 w 3566160"/>
                    <a:gd name="connsiteY65" fmla="*/ 2011680 h 2301240"/>
                    <a:gd name="connsiteX66" fmla="*/ 2011680 w 3566160"/>
                    <a:gd name="connsiteY66" fmla="*/ 1996440 h 2301240"/>
                    <a:gd name="connsiteX67" fmla="*/ 2011680 w 3566160"/>
                    <a:gd name="connsiteY67" fmla="*/ 2087880 h 2301240"/>
                    <a:gd name="connsiteX68" fmla="*/ 1996440 w 3566160"/>
                    <a:gd name="connsiteY68" fmla="*/ 2286000 h 2301240"/>
                    <a:gd name="connsiteX69" fmla="*/ 1950720 w 3566160"/>
                    <a:gd name="connsiteY69" fmla="*/ 2194560 h 2301240"/>
                    <a:gd name="connsiteX70" fmla="*/ 1859280 w 3566160"/>
                    <a:gd name="connsiteY70" fmla="*/ 2133600 h 2301240"/>
                    <a:gd name="connsiteX71" fmla="*/ 1813560 w 3566160"/>
                    <a:gd name="connsiteY71" fmla="*/ 2103120 h 2301240"/>
                    <a:gd name="connsiteX72" fmla="*/ 1706880 w 3566160"/>
                    <a:gd name="connsiteY72" fmla="*/ 2072640 h 2301240"/>
                    <a:gd name="connsiteX73" fmla="*/ 1310640 w 3566160"/>
                    <a:gd name="connsiteY73" fmla="*/ 2087880 h 2301240"/>
                    <a:gd name="connsiteX74" fmla="*/ 1264920 w 3566160"/>
                    <a:gd name="connsiteY74" fmla="*/ 2118360 h 2301240"/>
                    <a:gd name="connsiteX75" fmla="*/ 1158240 w 3566160"/>
                    <a:gd name="connsiteY75" fmla="*/ 2255520 h 2301240"/>
                    <a:gd name="connsiteX76" fmla="*/ 1127760 w 3566160"/>
                    <a:gd name="connsiteY76" fmla="*/ 2301240 h 2301240"/>
                    <a:gd name="connsiteX77" fmla="*/ 1112520 w 3566160"/>
                    <a:gd name="connsiteY77" fmla="*/ 2057400 h 2301240"/>
                    <a:gd name="connsiteX78" fmla="*/ 990600 w 3566160"/>
                    <a:gd name="connsiteY78" fmla="*/ 1950720 h 2301240"/>
                    <a:gd name="connsiteX79" fmla="*/ 899160 w 3566160"/>
                    <a:gd name="connsiteY79" fmla="*/ 1905000 h 2301240"/>
                    <a:gd name="connsiteX80" fmla="*/ 838200 w 3566160"/>
                    <a:gd name="connsiteY80" fmla="*/ 1874520 h 2301240"/>
                    <a:gd name="connsiteX81" fmla="*/ 777240 w 3566160"/>
                    <a:gd name="connsiteY81" fmla="*/ 1859280 h 2301240"/>
                    <a:gd name="connsiteX82" fmla="*/ 655320 w 3566160"/>
                    <a:gd name="connsiteY82" fmla="*/ 1828800 h 2301240"/>
                    <a:gd name="connsiteX83" fmla="*/ 365760 w 3566160"/>
                    <a:gd name="connsiteY83" fmla="*/ 1844040 h 2301240"/>
                    <a:gd name="connsiteX84" fmla="*/ 396240 w 3566160"/>
                    <a:gd name="connsiteY84" fmla="*/ 1752600 h 2301240"/>
                    <a:gd name="connsiteX85" fmla="*/ 411480 w 3566160"/>
                    <a:gd name="connsiteY85" fmla="*/ 1706880 h 2301240"/>
                    <a:gd name="connsiteX86" fmla="*/ 396240 w 3566160"/>
                    <a:gd name="connsiteY86" fmla="*/ 1478280 h 2301240"/>
                    <a:gd name="connsiteX87" fmla="*/ 381000 w 3566160"/>
                    <a:gd name="connsiteY87" fmla="*/ 1432560 h 2301240"/>
                    <a:gd name="connsiteX88" fmla="*/ 274320 w 3566160"/>
                    <a:gd name="connsiteY88" fmla="*/ 1295400 h 2301240"/>
                    <a:gd name="connsiteX89" fmla="*/ 137160 w 3566160"/>
                    <a:gd name="connsiteY89" fmla="*/ 1234440 h 2301240"/>
                    <a:gd name="connsiteX90" fmla="*/ 91440 w 3566160"/>
                    <a:gd name="connsiteY90" fmla="*/ 1219200 h 2301240"/>
                    <a:gd name="connsiteX91" fmla="*/ 45720 w 3566160"/>
                    <a:gd name="connsiteY91" fmla="*/ 1203960 h 2301240"/>
                    <a:gd name="connsiteX92" fmla="*/ 0 w 3566160"/>
                    <a:gd name="connsiteY92" fmla="*/ 1188720 h 2301240"/>
                    <a:gd name="connsiteX93" fmla="*/ 45720 w 3566160"/>
                    <a:gd name="connsiteY93" fmla="*/ 1203960 h 2301240"/>
                    <a:gd name="connsiteX94" fmla="*/ 106680 w 3566160"/>
                    <a:gd name="connsiteY94" fmla="*/ 1219200 h 2301240"/>
                    <a:gd name="connsiteX95" fmla="*/ 243840 w 3566160"/>
                    <a:gd name="connsiteY95" fmla="*/ 1234440 h 2301240"/>
                    <a:gd name="connsiteX96" fmla="*/ 411480 w 3566160"/>
                    <a:gd name="connsiteY96" fmla="*/ 1219200 h 2301240"/>
                    <a:gd name="connsiteX97" fmla="*/ 457200 w 3566160"/>
                    <a:gd name="connsiteY97" fmla="*/ 1203960 h 2301240"/>
                    <a:gd name="connsiteX98" fmla="*/ 518160 w 3566160"/>
                    <a:gd name="connsiteY98" fmla="*/ 1112520 h 2301240"/>
                    <a:gd name="connsiteX99" fmla="*/ 548640 w 3566160"/>
                    <a:gd name="connsiteY99" fmla="*/ 1021080 h 2301240"/>
                    <a:gd name="connsiteX100" fmla="*/ 533400 w 3566160"/>
                    <a:gd name="connsiteY100" fmla="*/ 792480 h 2301240"/>
                    <a:gd name="connsiteX101" fmla="*/ 579120 w 3566160"/>
                    <a:gd name="connsiteY101" fmla="*/ 807720 h 2301240"/>
                    <a:gd name="connsiteX102" fmla="*/ 624840 w 3566160"/>
                    <a:gd name="connsiteY102" fmla="*/ 792480 h 2301240"/>
                    <a:gd name="connsiteX103" fmla="*/ 640080 w 3566160"/>
                    <a:gd name="connsiteY103" fmla="*/ 472440 h 2301240"/>
                    <a:gd name="connsiteX104" fmla="*/ 594360 w 3566160"/>
                    <a:gd name="connsiteY104" fmla="*/ 365760 h 2301240"/>
                    <a:gd name="connsiteX105" fmla="*/ 563880 w 3566160"/>
                    <a:gd name="connsiteY105" fmla="*/ 350520 h 2301240"/>
                    <a:gd name="connsiteX106" fmla="*/ 518160 w 3566160"/>
                    <a:gd name="connsiteY106" fmla="*/ 320040 h 2301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3566160" h="2301240">
                      <a:moveTo>
                        <a:pt x="472440" y="228600"/>
                      </a:moveTo>
                      <a:lnTo>
                        <a:pt x="472440" y="228600"/>
                      </a:lnTo>
                      <a:cubicBezTo>
                        <a:pt x="508000" y="284480"/>
                        <a:pt x="524009" y="359499"/>
                        <a:pt x="579120" y="396240"/>
                      </a:cubicBezTo>
                      <a:lnTo>
                        <a:pt x="670560" y="457200"/>
                      </a:lnTo>
                      <a:lnTo>
                        <a:pt x="716280" y="487680"/>
                      </a:lnTo>
                      <a:cubicBezTo>
                        <a:pt x="812800" y="482600"/>
                        <a:pt x="909583" y="481191"/>
                        <a:pt x="1005840" y="472440"/>
                      </a:cubicBezTo>
                      <a:cubicBezTo>
                        <a:pt x="1021838" y="470986"/>
                        <a:pt x="1038194" y="466111"/>
                        <a:pt x="1051560" y="457200"/>
                      </a:cubicBezTo>
                      <a:cubicBezTo>
                        <a:pt x="1074227" y="442089"/>
                        <a:pt x="1115923" y="392394"/>
                        <a:pt x="1127760" y="365760"/>
                      </a:cubicBezTo>
                      <a:cubicBezTo>
                        <a:pt x="1140809" y="336400"/>
                        <a:pt x="1148080" y="304800"/>
                        <a:pt x="1158240" y="274320"/>
                      </a:cubicBezTo>
                      <a:lnTo>
                        <a:pt x="1173480" y="228600"/>
                      </a:lnTo>
                      <a:lnTo>
                        <a:pt x="1188720" y="182880"/>
                      </a:lnTo>
                      <a:lnTo>
                        <a:pt x="1280160" y="213360"/>
                      </a:lnTo>
                      <a:lnTo>
                        <a:pt x="1325880" y="228600"/>
                      </a:lnTo>
                      <a:cubicBezTo>
                        <a:pt x="1373584" y="225193"/>
                        <a:pt x="1560684" y="229544"/>
                        <a:pt x="1630680" y="182880"/>
                      </a:cubicBezTo>
                      <a:lnTo>
                        <a:pt x="1722120" y="121920"/>
                      </a:lnTo>
                      <a:cubicBezTo>
                        <a:pt x="1732280" y="106680"/>
                        <a:pt x="1739648" y="89152"/>
                        <a:pt x="1752600" y="76200"/>
                      </a:cubicBezTo>
                      <a:cubicBezTo>
                        <a:pt x="1765552" y="63248"/>
                        <a:pt x="1784249" y="57446"/>
                        <a:pt x="1798320" y="45720"/>
                      </a:cubicBezTo>
                      <a:cubicBezTo>
                        <a:pt x="1814877" y="31922"/>
                        <a:pt x="1828800" y="15240"/>
                        <a:pt x="1844040" y="0"/>
                      </a:cubicBezTo>
                      <a:cubicBezTo>
                        <a:pt x="1838960" y="15240"/>
                        <a:pt x="1823720" y="30480"/>
                        <a:pt x="1828800" y="45720"/>
                      </a:cubicBezTo>
                      <a:cubicBezTo>
                        <a:pt x="1854200" y="121920"/>
                        <a:pt x="1882140" y="132080"/>
                        <a:pt x="1935480" y="167640"/>
                      </a:cubicBezTo>
                      <a:cubicBezTo>
                        <a:pt x="1991798" y="252117"/>
                        <a:pt x="1933738" y="185299"/>
                        <a:pt x="2011680" y="228600"/>
                      </a:cubicBezTo>
                      <a:cubicBezTo>
                        <a:pt x="2043702" y="246390"/>
                        <a:pt x="2072640" y="269240"/>
                        <a:pt x="2103120" y="289560"/>
                      </a:cubicBezTo>
                      <a:cubicBezTo>
                        <a:pt x="2118360" y="299720"/>
                        <a:pt x="2131464" y="314248"/>
                        <a:pt x="2148840" y="320040"/>
                      </a:cubicBezTo>
                      <a:lnTo>
                        <a:pt x="2240280" y="350520"/>
                      </a:lnTo>
                      <a:cubicBezTo>
                        <a:pt x="2301240" y="345440"/>
                        <a:pt x="2363177" y="347277"/>
                        <a:pt x="2423160" y="335280"/>
                      </a:cubicBezTo>
                      <a:cubicBezTo>
                        <a:pt x="2441121" y="331688"/>
                        <a:pt x="2452497" y="312991"/>
                        <a:pt x="2468880" y="304800"/>
                      </a:cubicBezTo>
                      <a:cubicBezTo>
                        <a:pt x="2483248" y="297616"/>
                        <a:pt x="2499360" y="294640"/>
                        <a:pt x="2514600" y="289560"/>
                      </a:cubicBezTo>
                      <a:cubicBezTo>
                        <a:pt x="2524760" y="274320"/>
                        <a:pt x="2532128" y="256792"/>
                        <a:pt x="2545080" y="243840"/>
                      </a:cubicBezTo>
                      <a:cubicBezTo>
                        <a:pt x="2605595" y="183325"/>
                        <a:pt x="2583755" y="214510"/>
                        <a:pt x="2606040" y="259080"/>
                      </a:cubicBezTo>
                      <a:cubicBezTo>
                        <a:pt x="2614231" y="275463"/>
                        <a:pt x="2628329" y="288417"/>
                        <a:pt x="2636520" y="304800"/>
                      </a:cubicBezTo>
                      <a:cubicBezTo>
                        <a:pt x="2643704" y="319168"/>
                        <a:pt x="2640401" y="339161"/>
                        <a:pt x="2651760" y="350520"/>
                      </a:cubicBezTo>
                      <a:cubicBezTo>
                        <a:pt x="2663119" y="361879"/>
                        <a:pt x="2681798" y="362275"/>
                        <a:pt x="2697480" y="365760"/>
                      </a:cubicBezTo>
                      <a:cubicBezTo>
                        <a:pt x="2727645" y="372463"/>
                        <a:pt x="2758440" y="375920"/>
                        <a:pt x="2788920" y="381000"/>
                      </a:cubicBezTo>
                      <a:cubicBezTo>
                        <a:pt x="2880360" y="375920"/>
                        <a:pt x="2972035" y="374051"/>
                        <a:pt x="3063240" y="365760"/>
                      </a:cubicBezTo>
                      <a:cubicBezTo>
                        <a:pt x="3084099" y="363864"/>
                        <a:pt x="3104948" y="358771"/>
                        <a:pt x="3124200" y="350520"/>
                      </a:cubicBezTo>
                      <a:cubicBezTo>
                        <a:pt x="3331002" y="261890"/>
                        <a:pt x="3022988" y="369017"/>
                        <a:pt x="3215640" y="304800"/>
                      </a:cubicBezTo>
                      <a:cubicBezTo>
                        <a:pt x="3324000" y="467340"/>
                        <a:pt x="3232367" y="312603"/>
                        <a:pt x="3261360" y="762000"/>
                      </a:cubicBezTo>
                      <a:cubicBezTo>
                        <a:pt x="3262709" y="782902"/>
                        <a:pt x="3268349" y="803708"/>
                        <a:pt x="3276600" y="822960"/>
                      </a:cubicBezTo>
                      <a:cubicBezTo>
                        <a:pt x="3297343" y="871361"/>
                        <a:pt x="3351953" y="914118"/>
                        <a:pt x="3398520" y="929640"/>
                      </a:cubicBezTo>
                      <a:cubicBezTo>
                        <a:pt x="3514534" y="968311"/>
                        <a:pt x="3458455" y="953819"/>
                        <a:pt x="3566160" y="975360"/>
                      </a:cubicBezTo>
                      <a:lnTo>
                        <a:pt x="3474720" y="1005840"/>
                      </a:lnTo>
                      <a:lnTo>
                        <a:pt x="3429000" y="1021080"/>
                      </a:lnTo>
                      <a:cubicBezTo>
                        <a:pt x="3408680" y="1051560"/>
                        <a:pt x="3379624" y="1077767"/>
                        <a:pt x="3368040" y="1112520"/>
                      </a:cubicBezTo>
                      <a:cubicBezTo>
                        <a:pt x="3347008" y="1175616"/>
                        <a:pt x="3361711" y="1144874"/>
                        <a:pt x="3322320" y="1203960"/>
                      </a:cubicBezTo>
                      <a:cubicBezTo>
                        <a:pt x="3293011" y="1350505"/>
                        <a:pt x="3299483" y="1284213"/>
                        <a:pt x="3322320" y="1524000"/>
                      </a:cubicBezTo>
                      <a:cubicBezTo>
                        <a:pt x="3324776" y="1549786"/>
                        <a:pt x="3353102" y="1579478"/>
                        <a:pt x="3337560" y="1600200"/>
                      </a:cubicBezTo>
                      <a:cubicBezTo>
                        <a:pt x="3324993" y="1616956"/>
                        <a:pt x="3296739" y="1590714"/>
                        <a:pt x="3276600" y="1584960"/>
                      </a:cubicBezTo>
                      <a:cubicBezTo>
                        <a:pt x="3261154" y="1580547"/>
                        <a:pt x="3245248" y="1576904"/>
                        <a:pt x="3230880" y="1569720"/>
                      </a:cubicBezTo>
                      <a:cubicBezTo>
                        <a:pt x="3196426" y="1552493"/>
                        <a:pt x="3131390" y="1495103"/>
                        <a:pt x="3108960" y="1478280"/>
                      </a:cubicBezTo>
                      <a:cubicBezTo>
                        <a:pt x="3074948" y="1452771"/>
                        <a:pt x="3041654" y="1434195"/>
                        <a:pt x="3002280" y="1417320"/>
                      </a:cubicBezTo>
                      <a:cubicBezTo>
                        <a:pt x="2987515" y="1410992"/>
                        <a:pt x="2970928" y="1409264"/>
                        <a:pt x="2956560" y="1402080"/>
                      </a:cubicBezTo>
                      <a:cubicBezTo>
                        <a:pt x="2940177" y="1393889"/>
                        <a:pt x="2927578" y="1379039"/>
                        <a:pt x="2910840" y="1371600"/>
                      </a:cubicBezTo>
                      <a:cubicBezTo>
                        <a:pt x="2881480" y="1358551"/>
                        <a:pt x="2819400" y="1341120"/>
                        <a:pt x="2819400" y="1341120"/>
                      </a:cubicBezTo>
                      <a:cubicBezTo>
                        <a:pt x="2783840" y="1346200"/>
                        <a:pt x="2743025" y="1337075"/>
                        <a:pt x="2712720" y="1356360"/>
                      </a:cubicBezTo>
                      <a:cubicBezTo>
                        <a:pt x="2681815" y="1376027"/>
                        <a:pt x="2672080" y="1417320"/>
                        <a:pt x="2651760" y="1447800"/>
                      </a:cubicBezTo>
                      <a:lnTo>
                        <a:pt x="2621280" y="1493520"/>
                      </a:lnTo>
                      <a:cubicBezTo>
                        <a:pt x="2580790" y="1655479"/>
                        <a:pt x="2587738" y="1603123"/>
                        <a:pt x="2621280" y="1905000"/>
                      </a:cubicBezTo>
                      <a:cubicBezTo>
                        <a:pt x="2623789" y="1927579"/>
                        <a:pt x="2640727" y="1946101"/>
                        <a:pt x="2651760" y="1965960"/>
                      </a:cubicBezTo>
                      <a:cubicBezTo>
                        <a:pt x="2687631" y="2030527"/>
                        <a:pt x="2716538" y="2070747"/>
                        <a:pt x="2758440" y="2133600"/>
                      </a:cubicBezTo>
                      <a:cubicBezTo>
                        <a:pt x="2768600" y="2148840"/>
                        <a:pt x="2807236" y="2179320"/>
                        <a:pt x="2788920" y="2179320"/>
                      </a:cubicBezTo>
                      <a:lnTo>
                        <a:pt x="2743200" y="2179320"/>
                      </a:lnTo>
                      <a:lnTo>
                        <a:pt x="2697480" y="2118360"/>
                      </a:lnTo>
                      <a:cubicBezTo>
                        <a:pt x="2644998" y="2113589"/>
                        <a:pt x="2533501" y="2112113"/>
                        <a:pt x="2468880" y="2087880"/>
                      </a:cubicBezTo>
                      <a:cubicBezTo>
                        <a:pt x="2447608" y="2079903"/>
                        <a:pt x="2429680" y="2063928"/>
                        <a:pt x="2407920" y="2057400"/>
                      </a:cubicBezTo>
                      <a:cubicBezTo>
                        <a:pt x="2373634" y="2047114"/>
                        <a:pt x="2217842" y="2030502"/>
                        <a:pt x="2194560" y="2026920"/>
                      </a:cubicBezTo>
                      <a:cubicBezTo>
                        <a:pt x="2168958" y="2022981"/>
                        <a:pt x="2143911" y="2015938"/>
                        <a:pt x="2118360" y="2011680"/>
                      </a:cubicBezTo>
                      <a:cubicBezTo>
                        <a:pt x="2082928" y="2005775"/>
                        <a:pt x="2047240" y="2001520"/>
                        <a:pt x="2011680" y="1996440"/>
                      </a:cubicBezTo>
                      <a:cubicBezTo>
                        <a:pt x="1971040" y="2118360"/>
                        <a:pt x="2011680" y="1965960"/>
                        <a:pt x="2011680" y="2087880"/>
                      </a:cubicBezTo>
                      <a:cubicBezTo>
                        <a:pt x="2011680" y="2154115"/>
                        <a:pt x="2001520" y="2219960"/>
                        <a:pt x="1996440" y="2286000"/>
                      </a:cubicBezTo>
                      <a:cubicBezTo>
                        <a:pt x="1985569" y="2253387"/>
                        <a:pt x="1978525" y="2218890"/>
                        <a:pt x="1950720" y="2194560"/>
                      </a:cubicBezTo>
                      <a:cubicBezTo>
                        <a:pt x="1923151" y="2170437"/>
                        <a:pt x="1889760" y="2153920"/>
                        <a:pt x="1859280" y="2133600"/>
                      </a:cubicBezTo>
                      <a:cubicBezTo>
                        <a:pt x="1844040" y="2123440"/>
                        <a:pt x="1830936" y="2108912"/>
                        <a:pt x="1813560" y="2103120"/>
                      </a:cubicBezTo>
                      <a:cubicBezTo>
                        <a:pt x="1747969" y="2081256"/>
                        <a:pt x="1783425" y="2091776"/>
                        <a:pt x="1706880" y="2072640"/>
                      </a:cubicBezTo>
                      <a:cubicBezTo>
                        <a:pt x="1574800" y="2077720"/>
                        <a:pt x="1442116" y="2074279"/>
                        <a:pt x="1310640" y="2087880"/>
                      </a:cubicBezTo>
                      <a:cubicBezTo>
                        <a:pt x="1292421" y="2089765"/>
                        <a:pt x="1278991" y="2106634"/>
                        <a:pt x="1264920" y="2118360"/>
                      </a:cubicBezTo>
                      <a:cubicBezTo>
                        <a:pt x="1211203" y="2163124"/>
                        <a:pt x="1200721" y="2191798"/>
                        <a:pt x="1158240" y="2255520"/>
                      </a:cubicBezTo>
                      <a:lnTo>
                        <a:pt x="1127760" y="2301240"/>
                      </a:lnTo>
                      <a:cubicBezTo>
                        <a:pt x="1122680" y="2219960"/>
                        <a:pt x="1125221" y="2137842"/>
                        <a:pt x="1112520" y="2057400"/>
                      </a:cubicBezTo>
                      <a:cubicBezTo>
                        <a:pt x="1105049" y="2010086"/>
                        <a:pt x="1010621" y="1964067"/>
                        <a:pt x="990600" y="1950720"/>
                      </a:cubicBezTo>
                      <a:cubicBezTo>
                        <a:pt x="902737" y="1892145"/>
                        <a:pt x="987495" y="1942858"/>
                        <a:pt x="899160" y="1905000"/>
                      </a:cubicBezTo>
                      <a:cubicBezTo>
                        <a:pt x="878278" y="1896051"/>
                        <a:pt x="859472" y="1882497"/>
                        <a:pt x="838200" y="1874520"/>
                      </a:cubicBezTo>
                      <a:cubicBezTo>
                        <a:pt x="818588" y="1867166"/>
                        <a:pt x="797379" y="1865034"/>
                        <a:pt x="777240" y="1859280"/>
                      </a:cubicBezTo>
                      <a:cubicBezTo>
                        <a:pt x="667894" y="1828038"/>
                        <a:pt x="810242" y="1859784"/>
                        <a:pt x="655320" y="1828800"/>
                      </a:cubicBezTo>
                      <a:cubicBezTo>
                        <a:pt x="558800" y="1833880"/>
                        <a:pt x="458486" y="1871312"/>
                        <a:pt x="365760" y="1844040"/>
                      </a:cubicBezTo>
                      <a:cubicBezTo>
                        <a:pt x="334937" y="1834974"/>
                        <a:pt x="386080" y="1783080"/>
                        <a:pt x="396240" y="1752600"/>
                      </a:cubicBezTo>
                      <a:lnTo>
                        <a:pt x="411480" y="1706880"/>
                      </a:lnTo>
                      <a:cubicBezTo>
                        <a:pt x="406400" y="1630680"/>
                        <a:pt x="404674" y="1554182"/>
                        <a:pt x="396240" y="1478280"/>
                      </a:cubicBezTo>
                      <a:cubicBezTo>
                        <a:pt x="394466" y="1462314"/>
                        <a:pt x="388802" y="1446603"/>
                        <a:pt x="381000" y="1432560"/>
                      </a:cubicBezTo>
                      <a:cubicBezTo>
                        <a:pt x="351703" y="1379825"/>
                        <a:pt x="320281" y="1333700"/>
                        <a:pt x="274320" y="1295400"/>
                      </a:cubicBezTo>
                      <a:cubicBezTo>
                        <a:pt x="226018" y="1255148"/>
                        <a:pt x="203613" y="1256591"/>
                        <a:pt x="137160" y="1234440"/>
                      </a:cubicBezTo>
                      <a:lnTo>
                        <a:pt x="91440" y="1219200"/>
                      </a:lnTo>
                      <a:lnTo>
                        <a:pt x="45720" y="1203960"/>
                      </a:lnTo>
                      <a:lnTo>
                        <a:pt x="0" y="1188720"/>
                      </a:lnTo>
                      <a:cubicBezTo>
                        <a:pt x="0" y="1188720"/>
                        <a:pt x="30135" y="1200064"/>
                        <a:pt x="45720" y="1203960"/>
                      </a:cubicBezTo>
                      <a:cubicBezTo>
                        <a:pt x="66040" y="1209040"/>
                        <a:pt x="85978" y="1216015"/>
                        <a:pt x="106680" y="1219200"/>
                      </a:cubicBezTo>
                      <a:cubicBezTo>
                        <a:pt x="152146" y="1226195"/>
                        <a:pt x="198120" y="1229360"/>
                        <a:pt x="243840" y="1234440"/>
                      </a:cubicBezTo>
                      <a:cubicBezTo>
                        <a:pt x="299720" y="1229360"/>
                        <a:pt x="355934" y="1227135"/>
                        <a:pt x="411480" y="1219200"/>
                      </a:cubicBezTo>
                      <a:cubicBezTo>
                        <a:pt x="427383" y="1216928"/>
                        <a:pt x="445841" y="1215319"/>
                        <a:pt x="457200" y="1203960"/>
                      </a:cubicBezTo>
                      <a:cubicBezTo>
                        <a:pt x="483103" y="1178057"/>
                        <a:pt x="506576" y="1147273"/>
                        <a:pt x="518160" y="1112520"/>
                      </a:cubicBezTo>
                      <a:lnTo>
                        <a:pt x="548640" y="1021080"/>
                      </a:lnTo>
                      <a:cubicBezTo>
                        <a:pt x="543560" y="944880"/>
                        <a:pt x="522600" y="868082"/>
                        <a:pt x="533400" y="792480"/>
                      </a:cubicBezTo>
                      <a:cubicBezTo>
                        <a:pt x="535672" y="776577"/>
                        <a:pt x="563056" y="807720"/>
                        <a:pt x="579120" y="807720"/>
                      </a:cubicBezTo>
                      <a:cubicBezTo>
                        <a:pt x="595184" y="807720"/>
                        <a:pt x="609600" y="797560"/>
                        <a:pt x="624840" y="792480"/>
                      </a:cubicBezTo>
                      <a:cubicBezTo>
                        <a:pt x="704299" y="673291"/>
                        <a:pt x="665439" y="751393"/>
                        <a:pt x="640080" y="472440"/>
                      </a:cubicBezTo>
                      <a:cubicBezTo>
                        <a:pt x="636582" y="433966"/>
                        <a:pt x="622305" y="393705"/>
                        <a:pt x="594360" y="365760"/>
                      </a:cubicBezTo>
                      <a:cubicBezTo>
                        <a:pt x="586328" y="357728"/>
                        <a:pt x="574040" y="355600"/>
                        <a:pt x="563880" y="350520"/>
                      </a:cubicBezTo>
                      <a:lnTo>
                        <a:pt x="518160" y="320040"/>
                      </a:lnTo>
                    </a:path>
                  </a:pathLst>
                </a:custGeom>
                <a:solidFill>
                  <a:schemeClr val="bg2"/>
                </a:solidFill>
                <a:ln w="66675" cap="flat">
                  <a:noFill/>
                  <a:miter lim="400000"/>
                </a:ln>
                <a:effectLst>
                  <a:innerShdw blurRad="495300">
                    <a:prstClr val="black"/>
                  </a:innerShdw>
                  <a:softEdge rad="76200"/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91439" tIns="45719" rIns="91439" bIns="45719" numCol="1" spcCol="38100" rtlCol="0" anchor="t">
                  <a:noAutofit/>
                  <a:scene3d>
                    <a:camera prst="orthographicFront"/>
                    <a:lightRig rig="threePt" dir="t"/>
                  </a:scene3d>
                  <a:sp3d extrusionH="57150">
                    <a:bevelT w="57150" h="38100" prst="hardEdge"/>
                  </a:sp3d>
                </a:bodyPr>
                <a:lstStyle/>
                <a:p>
                  <a:pPr algn="l" defTabSz="914400" latinLnBrk="1"/>
                  <a:endParaRPr lang="en-US" sz="1800" b="0"/>
                </a:p>
              </p:txBody>
            </p:sp>
            <mc:AlternateContent xmlns:mc="http://schemas.openxmlformats.org/markup-compatibility/2006" xmlns:p14="http://schemas.microsoft.com/office/powerpoint/2010/main">
              <mc:Choice Requires="p14">
                <p:contentPart p14:bwMode="auto" r:id="rId4">
                  <p14:nvContentPartPr>
                    <p14:cNvPr id="68" name="Ink 67">
                      <a:extLst>
                        <a:ext uri="{FF2B5EF4-FFF2-40B4-BE49-F238E27FC236}">
                          <a16:creationId xmlns:a16="http://schemas.microsoft.com/office/drawing/2014/main" id="{04C590C8-D9D4-FE46-9C68-82890AF1048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885149" y="3220183"/>
                    <a:ext cx="2666520" cy="1642320"/>
                  </p14:xfrm>
                </p:contentPart>
              </mc:Choice>
              <mc:Fallback xmlns="">
                <p:pic>
                  <p:nvPicPr>
                    <p:cNvPr id="68" name="Ink 67">
                      <a:extLst>
                        <a:ext uri="{FF2B5EF4-FFF2-40B4-BE49-F238E27FC236}">
                          <a16:creationId xmlns:a16="http://schemas.microsoft.com/office/drawing/2014/main" id="{04C590C8-D9D4-FE46-9C68-82890AF1048A}"/>
                        </a:ext>
                      </a:extLst>
                    </p:cNvPr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1880828" y="3215862"/>
                      <a:ext cx="2675161" cy="1650962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D634C69C-34FB-6F41-98E8-0118D292CE88}"/>
                  </a:ext>
                </a:extLst>
              </p:cNvPr>
              <p:cNvSpPr/>
              <p:nvPr/>
            </p:nvSpPr>
            <p:spPr>
              <a:xfrm>
                <a:off x="2268889" y="4050911"/>
                <a:ext cx="600688" cy="620335"/>
              </a:xfrm>
              <a:prstGeom prst="ellipse">
                <a:avLst/>
              </a:prstGeom>
              <a:gradFill>
                <a:gsLst>
                  <a:gs pos="0">
                    <a:schemeClr val="tx1">
                      <a:tint val="66000"/>
                      <a:satMod val="160000"/>
                    </a:schemeClr>
                  </a:gs>
                  <a:gs pos="50000">
                    <a:schemeClr val="bg2">
                      <a:lumMod val="25000"/>
                    </a:schemeClr>
                  </a:gs>
                  <a:gs pos="100000">
                    <a:schemeClr val="tx1">
                      <a:lumMod val="95000"/>
                      <a:lumOff val="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2700" cap="flat">
                <a:noFill/>
                <a:miter lim="400000"/>
              </a:ln>
              <a:effectLst>
                <a:glow rad="101600">
                  <a:schemeClr val="tx1">
                    <a:alpha val="40000"/>
                  </a:schemeClr>
                </a:glo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endParaRPr lang="en-US"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  <p:sp>
            <p:nvSpPr>
              <p:cNvPr id="66" name="DNA">
                <a:extLst>
                  <a:ext uri="{FF2B5EF4-FFF2-40B4-BE49-F238E27FC236}">
                    <a16:creationId xmlns:a16="http://schemas.microsoft.com/office/drawing/2014/main" id="{C78B439F-34F0-6D4D-92E5-87C7D45F0F33}"/>
                  </a:ext>
                </a:extLst>
              </p:cNvPr>
              <p:cNvSpPr/>
              <p:nvPr/>
            </p:nvSpPr>
            <p:spPr>
              <a:xfrm rot="4933954">
                <a:off x="2882900" y="3846076"/>
                <a:ext cx="118698" cy="7367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1446"/>
                      <a:pt x="2597" y="2786"/>
                      <a:pt x="6740" y="3591"/>
                    </a:cubicBezTo>
                    <a:cubicBezTo>
                      <a:pt x="2597" y="4395"/>
                      <a:pt x="0" y="5732"/>
                      <a:pt x="0" y="7189"/>
                    </a:cubicBezTo>
                    <a:cubicBezTo>
                      <a:pt x="0" y="8647"/>
                      <a:pt x="2599" y="9985"/>
                      <a:pt x="6750" y="10788"/>
                    </a:cubicBezTo>
                    <a:cubicBezTo>
                      <a:pt x="2599" y="11592"/>
                      <a:pt x="0" y="12931"/>
                      <a:pt x="0" y="14389"/>
                    </a:cubicBezTo>
                    <a:cubicBezTo>
                      <a:pt x="0" y="15850"/>
                      <a:pt x="2611" y="17189"/>
                      <a:pt x="6773" y="17992"/>
                    </a:cubicBezTo>
                    <a:cubicBezTo>
                      <a:pt x="2611" y="18800"/>
                      <a:pt x="0" y="20150"/>
                      <a:pt x="0" y="21600"/>
                    </a:cubicBezTo>
                    <a:lnTo>
                      <a:pt x="2993" y="21600"/>
                    </a:lnTo>
                    <a:cubicBezTo>
                      <a:pt x="2993" y="21321"/>
                      <a:pt x="3129" y="21049"/>
                      <a:pt x="3382" y="20790"/>
                    </a:cubicBezTo>
                    <a:lnTo>
                      <a:pt x="18214" y="20790"/>
                    </a:lnTo>
                    <a:cubicBezTo>
                      <a:pt x="18467" y="21049"/>
                      <a:pt x="18602" y="21321"/>
                      <a:pt x="18602" y="21600"/>
                    </a:cubicBezTo>
                    <a:lnTo>
                      <a:pt x="21600" y="21600"/>
                    </a:lnTo>
                    <a:cubicBezTo>
                      <a:pt x="21600" y="20150"/>
                      <a:pt x="18986" y="18801"/>
                      <a:pt x="14823" y="17994"/>
                    </a:cubicBezTo>
                    <a:cubicBezTo>
                      <a:pt x="18986" y="17191"/>
                      <a:pt x="21600" y="15850"/>
                      <a:pt x="21600" y="14389"/>
                    </a:cubicBezTo>
                    <a:cubicBezTo>
                      <a:pt x="21600" y="12931"/>
                      <a:pt x="18996" y="11592"/>
                      <a:pt x="14846" y="10788"/>
                    </a:cubicBezTo>
                    <a:cubicBezTo>
                      <a:pt x="18997" y="9985"/>
                      <a:pt x="21600" y="8647"/>
                      <a:pt x="21600" y="7189"/>
                    </a:cubicBezTo>
                    <a:cubicBezTo>
                      <a:pt x="21600" y="5732"/>
                      <a:pt x="19003" y="4395"/>
                      <a:pt x="14860" y="3591"/>
                    </a:cubicBezTo>
                    <a:cubicBezTo>
                      <a:pt x="19003" y="2786"/>
                      <a:pt x="21600" y="1446"/>
                      <a:pt x="21600" y="0"/>
                    </a:cubicBezTo>
                    <a:lnTo>
                      <a:pt x="18602" y="0"/>
                    </a:lnTo>
                    <a:cubicBezTo>
                      <a:pt x="18602" y="257"/>
                      <a:pt x="18479" y="510"/>
                      <a:pt x="18246" y="756"/>
                    </a:cubicBezTo>
                    <a:lnTo>
                      <a:pt x="3349" y="756"/>
                    </a:lnTo>
                    <a:cubicBezTo>
                      <a:pt x="3117" y="510"/>
                      <a:pt x="2993" y="257"/>
                      <a:pt x="2993" y="0"/>
                    </a:cubicBezTo>
                    <a:lnTo>
                      <a:pt x="0" y="0"/>
                    </a:lnTo>
                    <a:close/>
                    <a:moveTo>
                      <a:pt x="4252" y="1404"/>
                    </a:moveTo>
                    <a:lnTo>
                      <a:pt x="17348" y="1404"/>
                    </a:lnTo>
                    <a:cubicBezTo>
                      <a:pt x="16021" y="2117"/>
                      <a:pt x="13716" y="2709"/>
                      <a:pt x="10807" y="3027"/>
                    </a:cubicBezTo>
                    <a:lnTo>
                      <a:pt x="10798" y="3026"/>
                    </a:lnTo>
                    <a:lnTo>
                      <a:pt x="10788" y="3027"/>
                    </a:lnTo>
                    <a:cubicBezTo>
                      <a:pt x="7879" y="2709"/>
                      <a:pt x="5579" y="2117"/>
                      <a:pt x="4252" y="1404"/>
                    </a:cubicBezTo>
                    <a:close/>
                    <a:moveTo>
                      <a:pt x="10798" y="4161"/>
                    </a:moveTo>
                    <a:cubicBezTo>
                      <a:pt x="13712" y="4479"/>
                      <a:pt x="16020" y="5064"/>
                      <a:pt x="17348" y="5778"/>
                    </a:cubicBezTo>
                    <a:lnTo>
                      <a:pt x="4247" y="5778"/>
                    </a:lnTo>
                    <a:cubicBezTo>
                      <a:pt x="5576" y="5064"/>
                      <a:pt x="7883" y="4479"/>
                      <a:pt x="10798" y="4161"/>
                    </a:cubicBezTo>
                    <a:close/>
                    <a:moveTo>
                      <a:pt x="3349" y="6426"/>
                    </a:moveTo>
                    <a:lnTo>
                      <a:pt x="18246" y="6426"/>
                    </a:lnTo>
                    <a:cubicBezTo>
                      <a:pt x="18479" y="6673"/>
                      <a:pt x="18602" y="6929"/>
                      <a:pt x="18602" y="7189"/>
                    </a:cubicBezTo>
                    <a:cubicBezTo>
                      <a:pt x="18602" y="7444"/>
                      <a:pt x="18484" y="7695"/>
                      <a:pt x="18260" y="7938"/>
                    </a:cubicBezTo>
                    <a:lnTo>
                      <a:pt x="3340" y="7938"/>
                    </a:lnTo>
                    <a:cubicBezTo>
                      <a:pt x="3116" y="7695"/>
                      <a:pt x="2993" y="7444"/>
                      <a:pt x="2993" y="7189"/>
                    </a:cubicBezTo>
                    <a:cubicBezTo>
                      <a:pt x="2993" y="6929"/>
                      <a:pt x="3117" y="6673"/>
                      <a:pt x="3349" y="6426"/>
                    </a:cubicBezTo>
                    <a:close/>
                    <a:moveTo>
                      <a:pt x="4224" y="8586"/>
                    </a:moveTo>
                    <a:lnTo>
                      <a:pt x="17376" y="8586"/>
                    </a:lnTo>
                    <a:cubicBezTo>
                      <a:pt x="16052" y="9306"/>
                      <a:pt x="13731" y="9898"/>
                      <a:pt x="10798" y="10218"/>
                    </a:cubicBezTo>
                    <a:cubicBezTo>
                      <a:pt x="7864" y="9898"/>
                      <a:pt x="5548" y="9306"/>
                      <a:pt x="4224" y="8586"/>
                    </a:cubicBezTo>
                    <a:close/>
                    <a:moveTo>
                      <a:pt x="10798" y="11360"/>
                    </a:moveTo>
                    <a:cubicBezTo>
                      <a:pt x="13688" y="11676"/>
                      <a:pt x="15982" y="12255"/>
                      <a:pt x="17316" y="12960"/>
                    </a:cubicBezTo>
                    <a:lnTo>
                      <a:pt x="4284" y="12960"/>
                    </a:lnTo>
                    <a:cubicBezTo>
                      <a:pt x="5618" y="12255"/>
                      <a:pt x="7908" y="11676"/>
                      <a:pt x="10798" y="11360"/>
                    </a:cubicBezTo>
                    <a:close/>
                    <a:moveTo>
                      <a:pt x="3368" y="13608"/>
                    </a:moveTo>
                    <a:lnTo>
                      <a:pt x="18232" y="13608"/>
                    </a:lnTo>
                    <a:cubicBezTo>
                      <a:pt x="18476" y="13861"/>
                      <a:pt x="18602" y="14123"/>
                      <a:pt x="18602" y="14389"/>
                    </a:cubicBezTo>
                    <a:cubicBezTo>
                      <a:pt x="18602" y="14638"/>
                      <a:pt x="18492" y="14883"/>
                      <a:pt x="18278" y="15120"/>
                    </a:cubicBezTo>
                    <a:lnTo>
                      <a:pt x="3322" y="15120"/>
                    </a:lnTo>
                    <a:cubicBezTo>
                      <a:pt x="3108" y="14883"/>
                      <a:pt x="2993" y="14638"/>
                      <a:pt x="2993" y="14389"/>
                    </a:cubicBezTo>
                    <a:cubicBezTo>
                      <a:pt x="2993" y="14123"/>
                      <a:pt x="3124" y="13861"/>
                      <a:pt x="3368" y="13608"/>
                    </a:cubicBezTo>
                    <a:close/>
                    <a:moveTo>
                      <a:pt x="4191" y="15768"/>
                    </a:moveTo>
                    <a:lnTo>
                      <a:pt x="17409" y="15768"/>
                    </a:lnTo>
                    <a:cubicBezTo>
                      <a:pt x="16090" y="16496"/>
                      <a:pt x="13756" y="17094"/>
                      <a:pt x="10798" y="17417"/>
                    </a:cubicBezTo>
                    <a:cubicBezTo>
                      <a:pt x="7840" y="17094"/>
                      <a:pt x="5510" y="16496"/>
                      <a:pt x="4191" y="15768"/>
                    </a:cubicBezTo>
                    <a:close/>
                    <a:moveTo>
                      <a:pt x="10798" y="18571"/>
                    </a:moveTo>
                    <a:cubicBezTo>
                      <a:pt x="13669" y="18884"/>
                      <a:pt x="15951" y="19445"/>
                      <a:pt x="17288" y="20142"/>
                    </a:cubicBezTo>
                    <a:lnTo>
                      <a:pt x="4307" y="20142"/>
                    </a:lnTo>
                    <a:cubicBezTo>
                      <a:pt x="5645" y="19445"/>
                      <a:pt x="7926" y="18884"/>
                      <a:pt x="10798" y="18571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2200" dirty="0"/>
              </a:p>
            </p:txBody>
          </p:sp>
        </p:grp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2DEAD5C7-10B4-B948-AAB7-0C0C7C3C42AE}"/>
                </a:ext>
              </a:extLst>
            </p:cNvPr>
            <p:cNvSpPr/>
            <p:nvPr/>
          </p:nvSpPr>
          <p:spPr>
            <a:xfrm rot="9910176">
              <a:off x="2470989" y="3885707"/>
              <a:ext cx="145463" cy="441146"/>
            </a:xfrm>
            <a:custGeom>
              <a:avLst/>
              <a:gdLst>
                <a:gd name="connsiteX0" fmla="*/ 0 w 929640"/>
                <a:gd name="connsiteY0" fmla="*/ 0 h 1310640"/>
                <a:gd name="connsiteX1" fmla="*/ 883920 w 929640"/>
                <a:gd name="connsiteY1" fmla="*/ 15240 h 1310640"/>
                <a:gd name="connsiteX2" fmla="*/ 807720 w 929640"/>
                <a:gd name="connsiteY2" fmla="*/ 15240 h 1310640"/>
                <a:gd name="connsiteX3" fmla="*/ 746760 w 929640"/>
                <a:gd name="connsiteY3" fmla="*/ 137160 h 1310640"/>
                <a:gd name="connsiteX4" fmla="*/ 716280 w 929640"/>
                <a:gd name="connsiteY4" fmla="*/ 228600 h 1310640"/>
                <a:gd name="connsiteX5" fmla="*/ 701040 w 929640"/>
                <a:gd name="connsiteY5" fmla="*/ 274320 h 1310640"/>
                <a:gd name="connsiteX6" fmla="*/ 716280 w 929640"/>
                <a:gd name="connsiteY6" fmla="*/ 563880 h 1310640"/>
                <a:gd name="connsiteX7" fmla="*/ 746760 w 929640"/>
                <a:gd name="connsiteY7" fmla="*/ 762000 h 1310640"/>
                <a:gd name="connsiteX8" fmla="*/ 762000 w 929640"/>
                <a:gd name="connsiteY8" fmla="*/ 853440 h 1310640"/>
                <a:gd name="connsiteX9" fmla="*/ 777240 w 929640"/>
                <a:gd name="connsiteY9" fmla="*/ 929640 h 1310640"/>
                <a:gd name="connsiteX10" fmla="*/ 792480 w 929640"/>
                <a:gd name="connsiteY10" fmla="*/ 1036320 h 1310640"/>
                <a:gd name="connsiteX11" fmla="*/ 853440 w 929640"/>
                <a:gd name="connsiteY11" fmla="*/ 1173480 h 1310640"/>
                <a:gd name="connsiteX12" fmla="*/ 868680 w 929640"/>
                <a:gd name="connsiteY12" fmla="*/ 1219200 h 1310640"/>
                <a:gd name="connsiteX13" fmla="*/ 929640 w 929640"/>
                <a:gd name="connsiteY13" fmla="*/ 1310640 h 1310640"/>
                <a:gd name="connsiteX14" fmla="*/ 929640 w 929640"/>
                <a:gd name="connsiteY14" fmla="*/ 1310640 h 1310640"/>
                <a:gd name="connsiteX15" fmla="*/ 30480 w 929640"/>
                <a:gd name="connsiteY15" fmla="*/ 1310640 h 1310640"/>
                <a:gd name="connsiteX16" fmla="*/ 30480 w 929640"/>
                <a:gd name="connsiteY16" fmla="*/ 1310640 h 1310640"/>
                <a:gd name="connsiteX17" fmla="*/ 106680 w 929640"/>
                <a:gd name="connsiteY17" fmla="*/ 1097280 h 1310640"/>
                <a:gd name="connsiteX18" fmla="*/ 121920 w 929640"/>
                <a:gd name="connsiteY18" fmla="*/ 1051560 h 1310640"/>
                <a:gd name="connsiteX19" fmla="*/ 137160 w 929640"/>
                <a:gd name="connsiteY19" fmla="*/ 914400 h 1310640"/>
                <a:gd name="connsiteX20" fmla="*/ 152400 w 929640"/>
                <a:gd name="connsiteY20" fmla="*/ 822960 h 1310640"/>
                <a:gd name="connsiteX21" fmla="*/ 137160 w 929640"/>
                <a:gd name="connsiteY21" fmla="*/ 259080 h 1310640"/>
                <a:gd name="connsiteX22" fmla="*/ 106680 w 929640"/>
                <a:gd name="connsiteY22" fmla="*/ 167640 h 1310640"/>
                <a:gd name="connsiteX23" fmla="*/ 91440 w 929640"/>
                <a:gd name="connsiteY23" fmla="*/ 121920 h 1310640"/>
                <a:gd name="connsiteX24" fmla="*/ 0 w 929640"/>
                <a:gd name="connsiteY24" fmla="*/ 0 h 131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9640" h="1310640">
                  <a:moveTo>
                    <a:pt x="0" y="0"/>
                  </a:moveTo>
                  <a:lnTo>
                    <a:pt x="883920" y="15240"/>
                  </a:lnTo>
                  <a:lnTo>
                    <a:pt x="807720" y="15240"/>
                  </a:lnTo>
                  <a:cubicBezTo>
                    <a:pt x="787400" y="55880"/>
                    <a:pt x="764658" y="95397"/>
                    <a:pt x="746760" y="137160"/>
                  </a:cubicBezTo>
                  <a:cubicBezTo>
                    <a:pt x="734104" y="166691"/>
                    <a:pt x="726440" y="198120"/>
                    <a:pt x="716280" y="228600"/>
                  </a:cubicBezTo>
                  <a:lnTo>
                    <a:pt x="701040" y="274320"/>
                  </a:lnTo>
                  <a:cubicBezTo>
                    <a:pt x="706120" y="370840"/>
                    <a:pt x="709140" y="467490"/>
                    <a:pt x="716280" y="563880"/>
                  </a:cubicBezTo>
                  <a:cubicBezTo>
                    <a:pt x="724346" y="672775"/>
                    <a:pt x="730057" y="670133"/>
                    <a:pt x="746760" y="762000"/>
                  </a:cubicBezTo>
                  <a:cubicBezTo>
                    <a:pt x="752288" y="792402"/>
                    <a:pt x="756472" y="823038"/>
                    <a:pt x="762000" y="853440"/>
                  </a:cubicBezTo>
                  <a:cubicBezTo>
                    <a:pt x="766634" y="878925"/>
                    <a:pt x="772982" y="904089"/>
                    <a:pt x="777240" y="929640"/>
                  </a:cubicBezTo>
                  <a:cubicBezTo>
                    <a:pt x="783145" y="965072"/>
                    <a:pt x="784403" y="1001319"/>
                    <a:pt x="792480" y="1036320"/>
                  </a:cubicBezTo>
                  <a:cubicBezTo>
                    <a:pt x="826181" y="1182358"/>
                    <a:pt x="806604" y="1079808"/>
                    <a:pt x="853440" y="1173480"/>
                  </a:cubicBezTo>
                  <a:cubicBezTo>
                    <a:pt x="860624" y="1187848"/>
                    <a:pt x="860878" y="1205157"/>
                    <a:pt x="868680" y="1219200"/>
                  </a:cubicBezTo>
                  <a:cubicBezTo>
                    <a:pt x="886470" y="1251222"/>
                    <a:pt x="929640" y="1310640"/>
                    <a:pt x="929640" y="1310640"/>
                  </a:cubicBezTo>
                  <a:lnTo>
                    <a:pt x="929640" y="1310640"/>
                  </a:lnTo>
                  <a:lnTo>
                    <a:pt x="30480" y="1310640"/>
                  </a:lnTo>
                  <a:lnTo>
                    <a:pt x="30480" y="1310640"/>
                  </a:lnTo>
                  <a:cubicBezTo>
                    <a:pt x="87481" y="1158637"/>
                    <a:pt x="62475" y="1229896"/>
                    <a:pt x="106680" y="1097280"/>
                  </a:cubicBezTo>
                  <a:lnTo>
                    <a:pt x="121920" y="1051560"/>
                  </a:lnTo>
                  <a:cubicBezTo>
                    <a:pt x="127000" y="1005840"/>
                    <a:pt x="131080" y="959998"/>
                    <a:pt x="137160" y="914400"/>
                  </a:cubicBezTo>
                  <a:cubicBezTo>
                    <a:pt x="141244" y="883771"/>
                    <a:pt x="152400" y="853860"/>
                    <a:pt x="152400" y="822960"/>
                  </a:cubicBezTo>
                  <a:cubicBezTo>
                    <a:pt x="152400" y="634931"/>
                    <a:pt x="150246" y="446653"/>
                    <a:pt x="137160" y="259080"/>
                  </a:cubicBezTo>
                  <a:cubicBezTo>
                    <a:pt x="134924" y="227029"/>
                    <a:pt x="116840" y="198120"/>
                    <a:pt x="106680" y="167640"/>
                  </a:cubicBezTo>
                  <a:cubicBezTo>
                    <a:pt x="101600" y="152400"/>
                    <a:pt x="100351" y="135286"/>
                    <a:pt x="91440" y="121920"/>
                  </a:cubicBezTo>
                  <a:cubicBezTo>
                    <a:pt x="22510" y="18525"/>
                    <a:pt x="56383" y="5638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89000">
                  <a:schemeClr val="bg1"/>
                </a:gs>
                <a:gs pos="6000">
                  <a:schemeClr val="bg2"/>
                </a:gs>
                <a:gs pos="28000">
                  <a:schemeClr val="bg2"/>
                </a:gs>
                <a:gs pos="82000">
                  <a:schemeClr val="bg1"/>
                </a:gs>
              </a:gsLst>
              <a:lin ang="5400000" scaled="1"/>
            </a:gra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en-US"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1ACB8766-28CE-644A-9EFC-28B27E73B926}"/>
                </a:ext>
              </a:extLst>
            </p:cNvPr>
            <p:cNvSpPr/>
            <p:nvPr/>
          </p:nvSpPr>
          <p:spPr>
            <a:xfrm rot="8454021" flipH="1">
              <a:off x="3404019" y="3196111"/>
              <a:ext cx="45719" cy="441146"/>
            </a:xfrm>
            <a:custGeom>
              <a:avLst/>
              <a:gdLst>
                <a:gd name="connsiteX0" fmla="*/ 0 w 929640"/>
                <a:gd name="connsiteY0" fmla="*/ 0 h 1310640"/>
                <a:gd name="connsiteX1" fmla="*/ 883920 w 929640"/>
                <a:gd name="connsiteY1" fmla="*/ 15240 h 1310640"/>
                <a:gd name="connsiteX2" fmla="*/ 807720 w 929640"/>
                <a:gd name="connsiteY2" fmla="*/ 15240 h 1310640"/>
                <a:gd name="connsiteX3" fmla="*/ 746760 w 929640"/>
                <a:gd name="connsiteY3" fmla="*/ 137160 h 1310640"/>
                <a:gd name="connsiteX4" fmla="*/ 716280 w 929640"/>
                <a:gd name="connsiteY4" fmla="*/ 228600 h 1310640"/>
                <a:gd name="connsiteX5" fmla="*/ 701040 w 929640"/>
                <a:gd name="connsiteY5" fmla="*/ 274320 h 1310640"/>
                <a:gd name="connsiteX6" fmla="*/ 716280 w 929640"/>
                <a:gd name="connsiteY6" fmla="*/ 563880 h 1310640"/>
                <a:gd name="connsiteX7" fmla="*/ 746760 w 929640"/>
                <a:gd name="connsiteY7" fmla="*/ 762000 h 1310640"/>
                <a:gd name="connsiteX8" fmla="*/ 762000 w 929640"/>
                <a:gd name="connsiteY8" fmla="*/ 853440 h 1310640"/>
                <a:gd name="connsiteX9" fmla="*/ 777240 w 929640"/>
                <a:gd name="connsiteY9" fmla="*/ 929640 h 1310640"/>
                <a:gd name="connsiteX10" fmla="*/ 792480 w 929640"/>
                <a:gd name="connsiteY10" fmla="*/ 1036320 h 1310640"/>
                <a:gd name="connsiteX11" fmla="*/ 853440 w 929640"/>
                <a:gd name="connsiteY11" fmla="*/ 1173480 h 1310640"/>
                <a:gd name="connsiteX12" fmla="*/ 868680 w 929640"/>
                <a:gd name="connsiteY12" fmla="*/ 1219200 h 1310640"/>
                <a:gd name="connsiteX13" fmla="*/ 929640 w 929640"/>
                <a:gd name="connsiteY13" fmla="*/ 1310640 h 1310640"/>
                <a:gd name="connsiteX14" fmla="*/ 929640 w 929640"/>
                <a:gd name="connsiteY14" fmla="*/ 1310640 h 1310640"/>
                <a:gd name="connsiteX15" fmla="*/ 30480 w 929640"/>
                <a:gd name="connsiteY15" fmla="*/ 1310640 h 1310640"/>
                <a:gd name="connsiteX16" fmla="*/ 30480 w 929640"/>
                <a:gd name="connsiteY16" fmla="*/ 1310640 h 1310640"/>
                <a:gd name="connsiteX17" fmla="*/ 106680 w 929640"/>
                <a:gd name="connsiteY17" fmla="*/ 1097280 h 1310640"/>
                <a:gd name="connsiteX18" fmla="*/ 121920 w 929640"/>
                <a:gd name="connsiteY18" fmla="*/ 1051560 h 1310640"/>
                <a:gd name="connsiteX19" fmla="*/ 137160 w 929640"/>
                <a:gd name="connsiteY19" fmla="*/ 914400 h 1310640"/>
                <a:gd name="connsiteX20" fmla="*/ 152400 w 929640"/>
                <a:gd name="connsiteY20" fmla="*/ 822960 h 1310640"/>
                <a:gd name="connsiteX21" fmla="*/ 137160 w 929640"/>
                <a:gd name="connsiteY21" fmla="*/ 259080 h 1310640"/>
                <a:gd name="connsiteX22" fmla="*/ 106680 w 929640"/>
                <a:gd name="connsiteY22" fmla="*/ 167640 h 1310640"/>
                <a:gd name="connsiteX23" fmla="*/ 91440 w 929640"/>
                <a:gd name="connsiteY23" fmla="*/ 121920 h 1310640"/>
                <a:gd name="connsiteX24" fmla="*/ 0 w 929640"/>
                <a:gd name="connsiteY24" fmla="*/ 0 h 131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9640" h="1310640">
                  <a:moveTo>
                    <a:pt x="0" y="0"/>
                  </a:moveTo>
                  <a:lnTo>
                    <a:pt x="883920" y="15240"/>
                  </a:lnTo>
                  <a:lnTo>
                    <a:pt x="807720" y="15240"/>
                  </a:lnTo>
                  <a:cubicBezTo>
                    <a:pt x="787400" y="55880"/>
                    <a:pt x="764658" y="95397"/>
                    <a:pt x="746760" y="137160"/>
                  </a:cubicBezTo>
                  <a:cubicBezTo>
                    <a:pt x="734104" y="166691"/>
                    <a:pt x="726440" y="198120"/>
                    <a:pt x="716280" y="228600"/>
                  </a:cubicBezTo>
                  <a:lnTo>
                    <a:pt x="701040" y="274320"/>
                  </a:lnTo>
                  <a:cubicBezTo>
                    <a:pt x="706120" y="370840"/>
                    <a:pt x="709140" y="467490"/>
                    <a:pt x="716280" y="563880"/>
                  </a:cubicBezTo>
                  <a:cubicBezTo>
                    <a:pt x="724346" y="672775"/>
                    <a:pt x="730057" y="670133"/>
                    <a:pt x="746760" y="762000"/>
                  </a:cubicBezTo>
                  <a:cubicBezTo>
                    <a:pt x="752288" y="792402"/>
                    <a:pt x="756472" y="823038"/>
                    <a:pt x="762000" y="853440"/>
                  </a:cubicBezTo>
                  <a:cubicBezTo>
                    <a:pt x="766634" y="878925"/>
                    <a:pt x="772982" y="904089"/>
                    <a:pt x="777240" y="929640"/>
                  </a:cubicBezTo>
                  <a:cubicBezTo>
                    <a:pt x="783145" y="965072"/>
                    <a:pt x="784403" y="1001319"/>
                    <a:pt x="792480" y="1036320"/>
                  </a:cubicBezTo>
                  <a:cubicBezTo>
                    <a:pt x="826181" y="1182358"/>
                    <a:pt x="806604" y="1079808"/>
                    <a:pt x="853440" y="1173480"/>
                  </a:cubicBezTo>
                  <a:cubicBezTo>
                    <a:pt x="860624" y="1187848"/>
                    <a:pt x="860878" y="1205157"/>
                    <a:pt x="868680" y="1219200"/>
                  </a:cubicBezTo>
                  <a:cubicBezTo>
                    <a:pt x="886470" y="1251222"/>
                    <a:pt x="929640" y="1310640"/>
                    <a:pt x="929640" y="1310640"/>
                  </a:cubicBezTo>
                  <a:lnTo>
                    <a:pt x="929640" y="1310640"/>
                  </a:lnTo>
                  <a:lnTo>
                    <a:pt x="30480" y="1310640"/>
                  </a:lnTo>
                  <a:lnTo>
                    <a:pt x="30480" y="1310640"/>
                  </a:lnTo>
                  <a:cubicBezTo>
                    <a:pt x="87481" y="1158637"/>
                    <a:pt x="62475" y="1229896"/>
                    <a:pt x="106680" y="1097280"/>
                  </a:cubicBezTo>
                  <a:lnTo>
                    <a:pt x="121920" y="1051560"/>
                  </a:lnTo>
                  <a:cubicBezTo>
                    <a:pt x="127000" y="1005840"/>
                    <a:pt x="131080" y="959998"/>
                    <a:pt x="137160" y="914400"/>
                  </a:cubicBezTo>
                  <a:cubicBezTo>
                    <a:pt x="141244" y="883771"/>
                    <a:pt x="152400" y="853860"/>
                    <a:pt x="152400" y="822960"/>
                  </a:cubicBezTo>
                  <a:cubicBezTo>
                    <a:pt x="152400" y="634931"/>
                    <a:pt x="150246" y="446653"/>
                    <a:pt x="137160" y="259080"/>
                  </a:cubicBezTo>
                  <a:cubicBezTo>
                    <a:pt x="134924" y="227029"/>
                    <a:pt x="116840" y="198120"/>
                    <a:pt x="106680" y="167640"/>
                  </a:cubicBezTo>
                  <a:cubicBezTo>
                    <a:pt x="101600" y="152400"/>
                    <a:pt x="100351" y="135286"/>
                    <a:pt x="91440" y="121920"/>
                  </a:cubicBezTo>
                  <a:cubicBezTo>
                    <a:pt x="22510" y="18525"/>
                    <a:pt x="56383" y="5638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89000">
                  <a:schemeClr val="bg1"/>
                </a:gs>
                <a:gs pos="6000">
                  <a:schemeClr val="bg2"/>
                </a:gs>
                <a:gs pos="28000">
                  <a:schemeClr val="bg2"/>
                </a:gs>
                <a:gs pos="82000">
                  <a:schemeClr val="bg1"/>
                </a:gs>
              </a:gsLst>
              <a:lin ang="5400000" scaled="1"/>
            </a:gra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en-US"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1073CA39-3B9D-D84B-939E-DCAB1B52872F}"/>
                </a:ext>
              </a:extLst>
            </p:cNvPr>
            <p:cNvSpPr/>
            <p:nvPr/>
          </p:nvSpPr>
          <p:spPr>
            <a:xfrm rot="1257088">
              <a:off x="2958484" y="2346044"/>
              <a:ext cx="45719" cy="441146"/>
            </a:xfrm>
            <a:custGeom>
              <a:avLst/>
              <a:gdLst>
                <a:gd name="connsiteX0" fmla="*/ 0 w 929640"/>
                <a:gd name="connsiteY0" fmla="*/ 0 h 1310640"/>
                <a:gd name="connsiteX1" fmla="*/ 883920 w 929640"/>
                <a:gd name="connsiteY1" fmla="*/ 15240 h 1310640"/>
                <a:gd name="connsiteX2" fmla="*/ 807720 w 929640"/>
                <a:gd name="connsiteY2" fmla="*/ 15240 h 1310640"/>
                <a:gd name="connsiteX3" fmla="*/ 746760 w 929640"/>
                <a:gd name="connsiteY3" fmla="*/ 137160 h 1310640"/>
                <a:gd name="connsiteX4" fmla="*/ 716280 w 929640"/>
                <a:gd name="connsiteY4" fmla="*/ 228600 h 1310640"/>
                <a:gd name="connsiteX5" fmla="*/ 701040 w 929640"/>
                <a:gd name="connsiteY5" fmla="*/ 274320 h 1310640"/>
                <a:gd name="connsiteX6" fmla="*/ 716280 w 929640"/>
                <a:gd name="connsiteY6" fmla="*/ 563880 h 1310640"/>
                <a:gd name="connsiteX7" fmla="*/ 746760 w 929640"/>
                <a:gd name="connsiteY7" fmla="*/ 762000 h 1310640"/>
                <a:gd name="connsiteX8" fmla="*/ 762000 w 929640"/>
                <a:gd name="connsiteY8" fmla="*/ 853440 h 1310640"/>
                <a:gd name="connsiteX9" fmla="*/ 777240 w 929640"/>
                <a:gd name="connsiteY9" fmla="*/ 929640 h 1310640"/>
                <a:gd name="connsiteX10" fmla="*/ 792480 w 929640"/>
                <a:gd name="connsiteY10" fmla="*/ 1036320 h 1310640"/>
                <a:gd name="connsiteX11" fmla="*/ 853440 w 929640"/>
                <a:gd name="connsiteY11" fmla="*/ 1173480 h 1310640"/>
                <a:gd name="connsiteX12" fmla="*/ 868680 w 929640"/>
                <a:gd name="connsiteY12" fmla="*/ 1219200 h 1310640"/>
                <a:gd name="connsiteX13" fmla="*/ 929640 w 929640"/>
                <a:gd name="connsiteY13" fmla="*/ 1310640 h 1310640"/>
                <a:gd name="connsiteX14" fmla="*/ 929640 w 929640"/>
                <a:gd name="connsiteY14" fmla="*/ 1310640 h 1310640"/>
                <a:gd name="connsiteX15" fmla="*/ 30480 w 929640"/>
                <a:gd name="connsiteY15" fmla="*/ 1310640 h 1310640"/>
                <a:gd name="connsiteX16" fmla="*/ 30480 w 929640"/>
                <a:gd name="connsiteY16" fmla="*/ 1310640 h 1310640"/>
                <a:gd name="connsiteX17" fmla="*/ 106680 w 929640"/>
                <a:gd name="connsiteY17" fmla="*/ 1097280 h 1310640"/>
                <a:gd name="connsiteX18" fmla="*/ 121920 w 929640"/>
                <a:gd name="connsiteY18" fmla="*/ 1051560 h 1310640"/>
                <a:gd name="connsiteX19" fmla="*/ 137160 w 929640"/>
                <a:gd name="connsiteY19" fmla="*/ 914400 h 1310640"/>
                <a:gd name="connsiteX20" fmla="*/ 152400 w 929640"/>
                <a:gd name="connsiteY20" fmla="*/ 822960 h 1310640"/>
                <a:gd name="connsiteX21" fmla="*/ 137160 w 929640"/>
                <a:gd name="connsiteY21" fmla="*/ 259080 h 1310640"/>
                <a:gd name="connsiteX22" fmla="*/ 106680 w 929640"/>
                <a:gd name="connsiteY22" fmla="*/ 167640 h 1310640"/>
                <a:gd name="connsiteX23" fmla="*/ 91440 w 929640"/>
                <a:gd name="connsiteY23" fmla="*/ 121920 h 1310640"/>
                <a:gd name="connsiteX24" fmla="*/ 0 w 929640"/>
                <a:gd name="connsiteY24" fmla="*/ 0 h 131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9640" h="1310640">
                  <a:moveTo>
                    <a:pt x="0" y="0"/>
                  </a:moveTo>
                  <a:lnTo>
                    <a:pt x="883920" y="15240"/>
                  </a:lnTo>
                  <a:lnTo>
                    <a:pt x="807720" y="15240"/>
                  </a:lnTo>
                  <a:cubicBezTo>
                    <a:pt x="787400" y="55880"/>
                    <a:pt x="764658" y="95397"/>
                    <a:pt x="746760" y="137160"/>
                  </a:cubicBezTo>
                  <a:cubicBezTo>
                    <a:pt x="734104" y="166691"/>
                    <a:pt x="726440" y="198120"/>
                    <a:pt x="716280" y="228600"/>
                  </a:cubicBezTo>
                  <a:lnTo>
                    <a:pt x="701040" y="274320"/>
                  </a:lnTo>
                  <a:cubicBezTo>
                    <a:pt x="706120" y="370840"/>
                    <a:pt x="709140" y="467490"/>
                    <a:pt x="716280" y="563880"/>
                  </a:cubicBezTo>
                  <a:cubicBezTo>
                    <a:pt x="724346" y="672775"/>
                    <a:pt x="730057" y="670133"/>
                    <a:pt x="746760" y="762000"/>
                  </a:cubicBezTo>
                  <a:cubicBezTo>
                    <a:pt x="752288" y="792402"/>
                    <a:pt x="756472" y="823038"/>
                    <a:pt x="762000" y="853440"/>
                  </a:cubicBezTo>
                  <a:cubicBezTo>
                    <a:pt x="766634" y="878925"/>
                    <a:pt x="772982" y="904089"/>
                    <a:pt x="777240" y="929640"/>
                  </a:cubicBezTo>
                  <a:cubicBezTo>
                    <a:pt x="783145" y="965072"/>
                    <a:pt x="784403" y="1001319"/>
                    <a:pt x="792480" y="1036320"/>
                  </a:cubicBezTo>
                  <a:cubicBezTo>
                    <a:pt x="826181" y="1182358"/>
                    <a:pt x="806604" y="1079808"/>
                    <a:pt x="853440" y="1173480"/>
                  </a:cubicBezTo>
                  <a:cubicBezTo>
                    <a:pt x="860624" y="1187848"/>
                    <a:pt x="860878" y="1205157"/>
                    <a:pt x="868680" y="1219200"/>
                  </a:cubicBezTo>
                  <a:cubicBezTo>
                    <a:pt x="886470" y="1251222"/>
                    <a:pt x="929640" y="1310640"/>
                    <a:pt x="929640" y="1310640"/>
                  </a:cubicBezTo>
                  <a:lnTo>
                    <a:pt x="929640" y="1310640"/>
                  </a:lnTo>
                  <a:lnTo>
                    <a:pt x="30480" y="1310640"/>
                  </a:lnTo>
                  <a:lnTo>
                    <a:pt x="30480" y="1310640"/>
                  </a:lnTo>
                  <a:cubicBezTo>
                    <a:pt x="87481" y="1158637"/>
                    <a:pt x="62475" y="1229896"/>
                    <a:pt x="106680" y="1097280"/>
                  </a:cubicBezTo>
                  <a:lnTo>
                    <a:pt x="121920" y="1051560"/>
                  </a:lnTo>
                  <a:cubicBezTo>
                    <a:pt x="127000" y="1005840"/>
                    <a:pt x="131080" y="959998"/>
                    <a:pt x="137160" y="914400"/>
                  </a:cubicBezTo>
                  <a:cubicBezTo>
                    <a:pt x="141244" y="883771"/>
                    <a:pt x="152400" y="853860"/>
                    <a:pt x="152400" y="822960"/>
                  </a:cubicBezTo>
                  <a:cubicBezTo>
                    <a:pt x="152400" y="634931"/>
                    <a:pt x="150246" y="446653"/>
                    <a:pt x="137160" y="259080"/>
                  </a:cubicBezTo>
                  <a:cubicBezTo>
                    <a:pt x="134924" y="227029"/>
                    <a:pt x="116840" y="198120"/>
                    <a:pt x="106680" y="167640"/>
                  </a:cubicBezTo>
                  <a:cubicBezTo>
                    <a:pt x="101600" y="152400"/>
                    <a:pt x="100351" y="135286"/>
                    <a:pt x="91440" y="121920"/>
                  </a:cubicBezTo>
                  <a:cubicBezTo>
                    <a:pt x="22510" y="18525"/>
                    <a:pt x="56383" y="5638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89000">
                  <a:schemeClr val="bg1"/>
                </a:gs>
                <a:gs pos="6000">
                  <a:schemeClr val="bg2"/>
                </a:gs>
                <a:gs pos="28000">
                  <a:schemeClr val="bg2"/>
                </a:gs>
                <a:gs pos="82000">
                  <a:schemeClr val="bg1"/>
                </a:gs>
              </a:gsLst>
              <a:lin ang="5400000" scaled="1"/>
            </a:gra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en-US"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34534DBC-D25E-1C4F-A122-96FEE8A7FC5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89614" y="4373738"/>
              <a:ext cx="480415" cy="358487"/>
            </a:xfrm>
            <a:prstGeom prst="straightConnector1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AC920AD-BF5C-F344-A8C3-75A07F907704}"/>
                </a:ext>
              </a:extLst>
            </p:cNvPr>
            <p:cNvSpPr txBox="1"/>
            <p:nvPr/>
          </p:nvSpPr>
          <p:spPr>
            <a:xfrm>
              <a:off x="3347098" y="4684943"/>
              <a:ext cx="801058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n-US" sz="1600" b="0" dirty="0">
                  <a:latin typeface="+mj-lt"/>
                  <a:ea typeface="DengXian" panose="02010600030101010101" pitchFamily="2" charset="-122"/>
                </a:rPr>
                <a:t>PD-L1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68796" y="5392713"/>
            <a:ext cx="4752973" cy="2707824"/>
            <a:chOff x="347136" y="5308336"/>
            <a:chExt cx="4752973" cy="2707824"/>
          </a:xfrm>
        </p:grpSpPr>
        <p:grpSp>
          <p:nvGrpSpPr>
            <p:cNvPr id="6" name="Group 5"/>
            <p:cNvGrpSpPr/>
            <p:nvPr/>
          </p:nvGrpSpPr>
          <p:grpSpPr>
            <a:xfrm>
              <a:off x="347136" y="5308336"/>
              <a:ext cx="4752973" cy="2707824"/>
              <a:chOff x="347136" y="5308336"/>
              <a:chExt cx="4752973" cy="2707824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347136" y="5308336"/>
                <a:ext cx="4752973" cy="2707824"/>
                <a:chOff x="347136" y="5308336"/>
                <a:chExt cx="4752973" cy="2707824"/>
              </a:xfrm>
            </p:grpSpPr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29E51885-2AB7-B549-B93B-5B6143EBF500}"/>
                    </a:ext>
                  </a:extLst>
                </p:cNvPr>
                <p:cNvGrpSpPr/>
                <p:nvPr/>
              </p:nvGrpSpPr>
              <p:grpSpPr>
                <a:xfrm>
                  <a:off x="347136" y="5308336"/>
                  <a:ext cx="4752973" cy="2707824"/>
                  <a:chOff x="-247013" y="2051929"/>
                  <a:chExt cx="4752973" cy="2707824"/>
                </a:xfrm>
              </p:grpSpPr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2B41AF06-AAB4-4A4E-B12B-0CD4F7E4CAD0}"/>
                      </a:ext>
                    </a:extLst>
                  </p:cNvPr>
                  <p:cNvGrpSpPr/>
                  <p:nvPr/>
                </p:nvGrpSpPr>
                <p:grpSpPr>
                  <a:xfrm>
                    <a:off x="939800" y="2051929"/>
                    <a:ext cx="3566160" cy="2301240"/>
                    <a:chOff x="1385393" y="2875484"/>
                    <a:chExt cx="3566160" cy="2301240"/>
                  </a:xfrm>
                </p:grpSpPr>
                <p:grpSp>
                  <p:nvGrpSpPr>
                    <p:cNvPr id="44" name="Group 43">
                      <a:extLst>
                        <a:ext uri="{FF2B5EF4-FFF2-40B4-BE49-F238E27FC236}">
                          <a16:creationId xmlns:a16="http://schemas.microsoft.com/office/drawing/2014/main" id="{6CF5D864-07BE-8247-8658-2E277FF58A4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85393" y="2875484"/>
                      <a:ext cx="3566160" cy="2301240"/>
                      <a:chOff x="1385393" y="2875484"/>
                      <a:chExt cx="3566160" cy="2301240"/>
                    </a:xfrm>
                  </p:grpSpPr>
                  <p:sp>
                    <p:nvSpPr>
                      <p:cNvPr id="47" name="Freeform 46">
                        <a:extLst>
                          <a:ext uri="{FF2B5EF4-FFF2-40B4-BE49-F238E27FC236}">
                            <a16:creationId xmlns:a16="http://schemas.microsoft.com/office/drawing/2014/main" id="{22CAE16F-DF31-0149-9DE7-70A5107E5E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85393" y="2875484"/>
                        <a:ext cx="3566160" cy="2301240"/>
                      </a:xfrm>
                      <a:custGeom>
                        <a:avLst/>
                        <a:gdLst>
                          <a:gd name="connsiteX0" fmla="*/ 472440 w 3566160"/>
                          <a:gd name="connsiteY0" fmla="*/ 228600 h 2301240"/>
                          <a:gd name="connsiteX1" fmla="*/ 472440 w 3566160"/>
                          <a:gd name="connsiteY1" fmla="*/ 228600 h 2301240"/>
                          <a:gd name="connsiteX2" fmla="*/ 579120 w 3566160"/>
                          <a:gd name="connsiteY2" fmla="*/ 396240 h 2301240"/>
                          <a:gd name="connsiteX3" fmla="*/ 670560 w 3566160"/>
                          <a:gd name="connsiteY3" fmla="*/ 457200 h 2301240"/>
                          <a:gd name="connsiteX4" fmla="*/ 716280 w 3566160"/>
                          <a:gd name="connsiteY4" fmla="*/ 487680 h 2301240"/>
                          <a:gd name="connsiteX5" fmla="*/ 1005840 w 3566160"/>
                          <a:gd name="connsiteY5" fmla="*/ 472440 h 2301240"/>
                          <a:gd name="connsiteX6" fmla="*/ 1051560 w 3566160"/>
                          <a:gd name="connsiteY6" fmla="*/ 457200 h 2301240"/>
                          <a:gd name="connsiteX7" fmla="*/ 1127760 w 3566160"/>
                          <a:gd name="connsiteY7" fmla="*/ 365760 h 2301240"/>
                          <a:gd name="connsiteX8" fmla="*/ 1158240 w 3566160"/>
                          <a:gd name="connsiteY8" fmla="*/ 274320 h 2301240"/>
                          <a:gd name="connsiteX9" fmla="*/ 1173480 w 3566160"/>
                          <a:gd name="connsiteY9" fmla="*/ 228600 h 2301240"/>
                          <a:gd name="connsiteX10" fmla="*/ 1188720 w 3566160"/>
                          <a:gd name="connsiteY10" fmla="*/ 182880 h 2301240"/>
                          <a:gd name="connsiteX11" fmla="*/ 1280160 w 3566160"/>
                          <a:gd name="connsiteY11" fmla="*/ 213360 h 2301240"/>
                          <a:gd name="connsiteX12" fmla="*/ 1325880 w 3566160"/>
                          <a:gd name="connsiteY12" fmla="*/ 228600 h 2301240"/>
                          <a:gd name="connsiteX13" fmla="*/ 1630680 w 3566160"/>
                          <a:gd name="connsiteY13" fmla="*/ 182880 h 2301240"/>
                          <a:gd name="connsiteX14" fmla="*/ 1722120 w 3566160"/>
                          <a:gd name="connsiteY14" fmla="*/ 121920 h 2301240"/>
                          <a:gd name="connsiteX15" fmla="*/ 1752600 w 3566160"/>
                          <a:gd name="connsiteY15" fmla="*/ 76200 h 2301240"/>
                          <a:gd name="connsiteX16" fmla="*/ 1798320 w 3566160"/>
                          <a:gd name="connsiteY16" fmla="*/ 45720 h 2301240"/>
                          <a:gd name="connsiteX17" fmla="*/ 1844040 w 3566160"/>
                          <a:gd name="connsiteY17" fmla="*/ 0 h 2301240"/>
                          <a:gd name="connsiteX18" fmla="*/ 1828800 w 3566160"/>
                          <a:gd name="connsiteY18" fmla="*/ 45720 h 2301240"/>
                          <a:gd name="connsiteX19" fmla="*/ 1935480 w 3566160"/>
                          <a:gd name="connsiteY19" fmla="*/ 167640 h 2301240"/>
                          <a:gd name="connsiteX20" fmla="*/ 2011680 w 3566160"/>
                          <a:gd name="connsiteY20" fmla="*/ 228600 h 2301240"/>
                          <a:gd name="connsiteX21" fmla="*/ 2103120 w 3566160"/>
                          <a:gd name="connsiteY21" fmla="*/ 289560 h 2301240"/>
                          <a:gd name="connsiteX22" fmla="*/ 2148840 w 3566160"/>
                          <a:gd name="connsiteY22" fmla="*/ 320040 h 2301240"/>
                          <a:gd name="connsiteX23" fmla="*/ 2240280 w 3566160"/>
                          <a:gd name="connsiteY23" fmla="*/ 350520 h 2301240"/>
                          <a:gd name="connsiteX24" fmla="*/ 2423160 w 3566160"/>
                          <a:gd name="connsiteY24" fmla="*/ 335280 h 2301240"/>
                          <a:gd name="connsiteX25" fmla="*/ 2468880 w 3566160"/>
                          <a:gd name="connsiteY25" fmla="*/ 304800 h 2301240"/>
                          <a:gd name="connsiteX26" fmla="*/ 2514600 w 3566160"/>
                          <a:gd name="connsiteY26" fmla="*/ 289560 h 2301240"/>
                          <a:gd name="connsiteX27" fmla="*/ 2545080 w 3566160"/>
                          <a:gd name="connsiteY27" fmla="*/ 243840 h 2301240"/>
                          <a:gd name="connsiteX28" fmla="*/ 2606040 w 3566160"/>
                          <a:gd name="connsiteY28" fmla="*/ 259080 h 2301240"/>
                          <a:gd name="connsiteX29" fmla="*/ 2636520 w 3566160"/>
                          <a:gd name="connsiteY29" fmla="*/ 304800 h 2301240"/>
                          <a:gd name="connsiteX30" fmla="*/ 2651760 w 3566160"/>
                          <a:gd name="connsiteY30" fmla="*/ 350520 h 2301240"/>
                          <a:gd name="connsiteX31" fmla="*/ 2697480 w 3566160"/>
                          <a:gd name="connsiteY31" fmla="*/ 365760 h 2301240"/>
                          <a:gd name="connsiteX32" fmla="*/ 2788920 w 3566160"/>
                          <a:gd name="connsiteY32" fmla="*/ 381000 h 2301240"/>
                          <a:gd name="connsiteX33" fmla="*/ 3063240 w 3566160"/>
                          <a:gd name="connsiteY33" fmla="*/ 365760 h 2301240"/>
                          <a:gd name="connsiteX34" fmla="*/ 3124200 w 3566160"/>
                          <a:gd name="connsiteY34" fmla="*/ 350520 h 2301240"/>
                          <a:gd name="connsiteX35" fmla="*/ 3215640 w 3566160"/>
                          <a:gd name="connsiteY35" fmla="*/ 304800 h 2301240"/>
                          <a:gd name="connsiteX36" fmla="*/ 3261360 w 3566160"/>
                          <a:gd name="connsiteY36" fmla="*/ 762000 h 2301240"/>
                          <a:gd name="connsiteX37" fmla="*/ 3276600 w 3566160"/>
                          <a:gd name="connsiteY37" fmla="*/ 822960 h 2301240"/>
                          <a:gd name="connsiteX38" fmla="*/ 3398520 w 3566160"/>
                          <a:gd name="connsiteY38" fmla="*/ 929640 h 2301240"/>
                          <a:gd name="connsiteX39" fmla="*/ 3566160 w 3566160"/>
                          <a:gd name="connsiteY39" fmla="*/ 975360 h 2301240"/>
                          <a:gd name="connsiteX40" fmla="*/ 3474720 w 3566160"/>
                          <a:gd name="connsiteY40" fmla="*/ 1005840 h 2301240"/>
                          <a:gd name="connsiteX41" fmla="*/ 3429000 w 3566160"/>
                          <a:gd name="connsiteY41" fmla="*/ 1021080 h 2301240"/>
                          <a:gd name="connsiteX42" fmla="*/ 3368040 w 3566160"/>
                          <a:gd name="connsiteY42" fmla="*/ 1112520 h 2301240"/>
                          <a:gd name="connsiteX43" fmla="*/ 3322320 w 3566160"/>
                          <a:gd name="connsiteY43" fmla="*/ 1203960 h 2301240"/>
                          <a:gd name="connsiteX44" fmla="*/ 3322320 w 3566160"/>
                          <a:gd name="connsiteY44" fmla="*/ 1524000 h 2301240"/>
                          <a:gd name="connsiteX45" fmla="*/ 3337560 w 3566160"/>
                          <a:gd name="connsiteY45" fmla="*/ 1600200 h 2301240"/>
                          <a:gd name="connsiteX46" fmla="*/ 3276600 w 3566160"/>
                          <a:gd name="connsiteY46" fmla="*/ 1584960 h 2301240"/>
                          <a:gd name="connsiteX47" fmla="*/ 3230880 w 3566160"/>
                          <a:gd name="connsiteY47" fmla="*/ 1569720 h 2301240"/>
                          <a:gd name="connsiteX48" fmla="*/ 3108960 w 3566160"/>
                          <a:gd name="connsiteY48" fmla="*/ 1478280 h 2301240"/>
                          <a:gd name="connsiteX49" fmla="*/ 3002280 w 3566160"/>
                          <a:gd name="connsiteY49" fmla="*/ 1417320 h 2301240"/>
                          <a:gd name="connsiteX50" fmla="*/ 2956560 w 3566160"/>
                          <a:gd name="connsiteY50" fmla="*/ 1402080 h 2301240"/>
                          <a:gd name="connsiteX51" fmla="*/ 2910840 w 3566160"/>
                          <a:gd name="connsiteY51" fmla="*/ 1371600 h 2301240"/>
                          <a:gd name="connsiteX52" fmla="*/ 2819400 w 3566160"/>
                          <a:gd name="connsiteY52" fmla="*/ 1341120 h 2301240"/>
                          <a:gd name="connsiteX53" fmla="*/ 2712720 w 3566160"/>
                          <a:gd name="connsiteY53" fmla="*/ 1356360 h 2301240"/>
                          <a:gd name="connsiteX54" fmla="*/ 2651760 w 3566160"/>
                          <a:gd name="connsiteY54" fmla="*/ 1447800 h 2301240"/>
                          <a:gd name="connsiteX55" fmla="*/ 2621280 w 3566160"/>
                          <a:gd name="connsiteY55" fmla="*/ 1493520 h 2301240"/>
                          <a:gd name="connsiteX56" fmla="*/ 2621280 w 3566160"/>
                          <a:gd name="connsiteY56" fmla="*/ 1905000 h 2301240"/>
                          <a:gd name="connsiteX57" fmla="*/ 2651760 w 3566160"/>
                          <a:gd name="connsiteY57" fmla="*/ 1965960 h 2301240"/>
                          <a:gd name="connsiteX58" fmla="*/ 2758440 w 3566160"/>
                          <a:gd name="connsiteY58" fmla="*/ 2133600 h 2301240"/>
                          <a:gd name="connsiteX59" fmla="*/ 2788920 w 3566160"/>
                          <a:gd name="connsiteY59" fmla="*/ 2179320 h 2301240"/>
                          <a:gd name="connsiteX60" fmla="*/ 2743200 w 3566160"/>
                          <a:gd name="connsiteY60" fmla="*/ 2179320 h 2301240"/>
                          <a:gd name="connsiteX61" fmla="*/ 2697480 w 3566160"/>
                          <a:gd name="connsiteY61" fmla="*/ 2118360 h 2301240"/>
                          <a:gd name="connsiteX62" fmla="*/ 2468880 w 3566160"/>
                          <a:gd name="connsiteY62" fmla="*/ 2087880 h 2301240"/>
                          <a:gd name="connsiteX63" fmla="*/ 2407920 w 3566160"/>
                          <a:gd name="connsiteY63" fmla="*/ 2057400 h 2301240"/>
                          <a:gd name="connsiteX64" fmla="*/ 2194560 w 3566160"/>
                          <a:gd name="connsiteY64" fmla="*/ 2026920 h 2301240"/>
                          <a:gd name="connsiteX65" fmla="*/ 2118360 w 3566160"/>
                          <a:gd name="connsiteY65" fmla="*/ 2011680 h 2301240"/>
                          <a:gd name="connsiteX66" fmla="*/ 2011680 w 3566160"/>
                          <a:gd name="connsiteY66" fmla="*/ 1996440 h 2301240"/>
                          <a:gd name="connsiteX67" fmla="*/ 2011680 w 3566160"/>
                          <a:gd name="connsiteY67" fmla="*/ 2087880 h 2301240"/>
                          <a:gd name="connsiteX68" fmla="*/ 1996440 w 3566160"/>
                          <a:gd name="connsiteY68" fmla="*/ 2286000 h 2301240"/>
                          <a:gd name="connsiteX69" fmla="*/ 1950720 w 3566160"/>
                          <a:gd name="connsiteY69" fmla="*/ 2194560 h 2301240"/>
                          <a:gd name="connsiteX70" fmla="*/ 1859280 w 3566160"/>
                          <a:gd name="connsiteY70" fmla="*/ 2133600 h 2301240"/>
                          <a:gd name="connsiteX71" fmla="*/ 1813560 w 3566160"/>
                          <a:gd name="connsiteY71" fmla="*/ 2103120 h 2301240"/>
                          <a:gd name="connsiteX72" fmla="*/ 1706880 w 3566160"/>
                          <a:gd name="connsiteY72" fmla="*/ 2072640 h 2301240"/>
                          <a:gd name="connsiteX73" fmla="*/ 1310640 w 3566160"/>
                          <a:gd name="connsiteY73" fmla="*/ 2087880 h 2301240"/>
                          <a:gd name="connsiteX74" fmla="*/ 1264920 w 3566160"/>
                          <a:gd name="connsiteY74" fmla="*/ 2118360 h 2301240"/>
                          <a:gd name="connsiteX75" fmla="*/ 1158240 w 3566160"/>
                          <a:gd name="connsiteY75" fmla="*/ 2255520 h 2301240"/>
                          <a:gd name="connsiteX76" fmla="*/ 1127760 w 3566160"/>
                          <a:gd name="connsiteY76" fmla="*/ 2301240 h 2301240"/>
                          <a:gd name="connsiteX77" fmla="*/ 1112520 w 3566160"/>
                          <a:gd name="connsiteY77" fmla="*/ 2057400 h 2301240"/>
                          <a:gd name="connsiteX78" fmla="*/ 990600 w 3566160"/>
                          <a:gd name="connsiteY78" fmla="*/ 1950720 h 2301240"/>
                          <a:gd name="connsiteX79" fmla="*/ 899160 w 3566160"/>
                          <a:gd name="connsiteY79" fmla="*/ 1905000 h 2301240"/>
                          <a:gd name="connsiteX80" fmla="*/ 838200 w 3566160"/>
                          <a:gd name="connsiteY80" fmla="*/ 1874520 h 2301240"/>
                          <a:gd name="connsiteX81" fmla="*/ 777240 w 3566160"/>
                          <a:gd name="connsiteY81" fmla="*/ 1859280 h 2301240"/>
                          <a:gd name="connsiteX82" fmla="*/ 655320 w 3566160"/>
                          <a:gd name="connsiteY82" fmla="*/ 1828800 h 2301240"/>
                          <a:gd name="connsiteX83" fmla="*/ 365760 w 3566160"/>
                          <a:gd name="connsiteY83" fmla="*/ 1844040 h 2301240"/>
                          <a:gd name="connsiteX84" fmla="*/ 396240 w 3566160"/>
                          <a:gd name="connsiteY84" fmla="*/ 1752600 h 2301240"/>
                          <a:gd name="connsiteX85" fmla="*/ 411480 w 3566160"/>
                          <a:gd name="connsiteY85" fmla="*/ 1706880 h 2301240"/>
                          <a:gd name="connsiteX86" fmla="*/ 396240 w 3566160"/>
                          <a:gd name="connsiteY86" fmla="*/ 1478280 h 2301240"/>
                          <a:gd name="connsiteX87" fmla="*/ 381000 w 3566160"/>
                          <a:gd name="connsiteY87" fmla="*/ 1432560 h 2301240"/>
                          <a:gd name="connsiteX88" fmla="*/ 274320 w 3566160"/>
                          <a:gd name="connsiteY88" fmla="*/ 1295400 h 2301240"/>
                          <a:gd name="connsiteX89" fmla="*/ 137160 w 3566160"/>
                          <a:gd name="connsiteY89" fmla="*/ 1234440 h 2301240"/>
                          <a:gd name="connsiteX90" fmla="*/ 91440 w 3566160"/>
                          <a:gd name="connsiteY90" fmla="*/ 1219200 h 2301240"/>
                          <a:gd name="connsiteX91" fmla="*/ 45720 w 3566160"/>
                          <a:gd name="connsiteY91" fmla="*/ 1203960 h 2301240"/>
                          <a:gd name="connsiteX92" fmla="*/ 0 w 3566160"/>
                          <a:gd name="connsiteY92" fmla="*/ 1188720 h 2301240"/>
                          <a:gd name="connsiteX93" fmla="*/ 45720 w 3566160"/>
                          <a:gd name="connsiteY93" fmla="*/ 1203960 h 2301240"/>
                          <a:gd name="connsiteX94" fmla="*/ 106680 w 3566160"/>
                          <a:gd name="connsiteY94" fmla="*/ 1219200 h 2301240"/>
                          <a:gd name="connsiteX95" fmla="*/ 243840 w 3566160"/>
                          <a:gd name="connsiteY95" fmla="*/ 1234440 h 2301240"/>
                          <a:gd name="connsiteX96" fmla="*/ 411480 w 3566160"/>
                          <a:gd name="connsiteY96" fmla="*/ 1219200 h 2301240"/>
                          <a:gd name="connsiteX97" fmla="*/ 457200 w 3566160"/>
                          <a:gd name="connsiteY97" fmla="*/ 1203960 h 2301240"/>
                          <a:gd name="connsiteX98" fmla="*/ 518160 w 3566160"/>
                          <a:gd name="connsiteY98" fmla="*/ 1112520 h 2301240"/>
                          <a:gd name="connsiteX99" fmla="*/ 548640 w 3566160"/>
                          <a:gd name="connsiteY99" fmla="*/ 1021080 h 2301240"/>
                          <a:gd name="connsiteX100" fmla="*/ 533400 w 3566160"/>
                          <a:gd name="connsiteY100" fmla="*/ 792480 h 2301240"/>
                          <a:gd name="connsiteX101" fmla="*/ 579120 w 3566160"/>
                          <a:gd name="connsiteY101" fmla="*/ 807720 h 2301240"/>
                          <a:gd name="connsiteX102" fmla="*/ 624840 w 3566160"/>
                          <a:gd name="connsiteY102" fmla="*/ 792480 h 2301240"/>
                          <a:gd name="connsiteX103" fmla="*/ 640080 w 3566160"/>
                          <a:gd name="connsiteY103" fmla="*/ 472440 h 2301240"/>
                          <a:gd name="connsiteX104" fmla="*/ 594360 w 3566160"/>
                          <a:gd name="connsiteY104" fmla="*/ 365760 h 2301240"/>
                          <a:gd name="connsiteX105" fmla="*/ 563880 w 3566160"/>
                          <a:gd name="connsiteY105" fmla="*/ 350520 h 2301240"/>
                          <a:gd name="connsiteX106" fmla="*/ 518160 w 3566160"/>
                          <a:gd name="connsiteY106" fmla="*/ 320040 h 230124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</a:cxnLst>
                        <a:rect l="l" t="t" r="r" b="b"/>
                        <a:pathLst>
                          <a:path w="3566160" h="2301240">
                            <a:moveTo>
                              <a:pt x="472440" y="228600"/>
                            </a:moveTo>
                            <a:lnTo>
                              <a:pt x="472440" y="228600"/>
                            </a:lnTo>
                            <a:cubicBezTo>
                              <a:pt x="508000" y="284480"/>
                              <a:pt x="524009" y="359499"/>
                              <a:pt x="579120" y="396240"/>
                            </a:cubicBezTo>
                            <a:lnTo>
                              <a:pt x="670560" y="457200"/>
                            </a:lnTo>
                            <a:lnTo>
                              <a:pt x="716280" y="487680"/>
                            </a:lnTo>
                            <a:cubicBezTo>
                              <a:pt x="812800" y="482600"/>
                              <a:pt x="909583" y="481191"/>
                              <a:pt x="1005840" y="472440"/>
                            </a:cubicBezTo>
                            <a:cubicBezTo>
                              <a:pt x="1021838" y="470986"/>
                              <a:pt x="1038194" y="466111"/>
                              <a:pt x="1051560" y="457200"/>
                            </a:cubicBezTo>
                            <a:cubicBezTo>
                              <a:pt x="1074227" y="442089"/>
                              <a:pt x="1115923" y="392394"/>
                              <a:pt x="1127760" y="365760"/>
                            </a:cubicBezTo>
                            <a:cubicBezTo>
                              <a:pt x="1140809" y="336400"/>
                              <a:pt x="1148080" y="304800"/>
                              <a:pt x="1158240" y="274320"/>
                            </a:cubicBezTo>
                            <a:lnTo>
                              <a:pt x="1173480" y="228600"/>
                            </a:lnTo>
                            <a:lnTo>
                              <a:pt x="1188720" y="182880"/>
                            </a:lnTo>
                            <a:lnTo>
                              <a:pt x="1280160" y="213360"/>
                            </a:lnTo>
                            <a:lnTo>
                              <a:pt x="1325880" y="228600"/>
                            </a:lnTo>
                            <a:cubicBezTo>
                              <a:pt x="1373584" y="225193"/>
                              <a:pt x="1560684" y="229544"/>
                              <a:pt x="1630680" y="182880"/>
                            </a:cubicBezTo>
                            <a:lnTo>
                              <a:pt x="1722120" y="121920"/>
                            </a:lnTo>
                            <a:cubicBezTo>
                              <a:pt x="1732280" y="106680"/>
                              <a:pt x="1739648" y="89152"/>
                              <a:pt x="1752600" y="76200"/>
                            </a:cubicBezTo>
                            <a:cubicBezTo>
                              <a:pt x="1765552" y="63248"/>
                              <a:pt x="1784249" y="57446"/>
                              <a:pt x="1798320" y="45720"/>
                            </a:cubicBezTo>
                            <a:cubicBezTo>
                              <a:pt x="1814877" y="31922"/>
                              <a:pt x="1828800" y="15240"/>
                              <a:pt x="1844040" y="0"/>
                            </a:cubicBezTo>
                            <a:cubicBezTo>
                              <a:pt x="1838960" y="15240"/>
                              <a:pt x="1823720" y="30480"/>
                              <a:pt x="1828800" y="45720"/>
                            </a:cubicBezTo>
                            <a:cubicBezTo>
                              <a:pt x="1854200" y="121920"/>
                              <a:pt x="1882140" y="132080"/>
                              <a:pt x="1935480" y="167640"/>
                            </a:cubicBezTo>
                            <a:cubicBezTo>
                              <a:pt x="1991798" y="252117"/>
                              <a:pt x="1933738" y="185299"/>
                              <a:pt x="2011680" y="228600"/>
                            </a:cubicBezTo>
                            <a:cubicBezTo>
                              <a:pt x="2043702" y="246390"/>
                              <a:pt x="2072640" y="269240"/>
                              <a:pt x="2103120" y="289560"/>
                            </a:cubicBezTo>
                            <a:cubicBezTo>
                              <a:pt x="2118360" y="299720"/>
                              <a:pt x="2131464" y="314248"/>
                              <a:pt x="2148840" y="320040"/>
                            </a:cubicBezTo>
                            <a:lnTo>
                              <a:pt x="2240280" y="350520"/>
                            </a:lnTo>
                            <a:cubicBezTo>
                              <a:pt x="2301240" y="345440"/>
                              <a:pt x="2363177" y="347277"/>
                              <a:pt x="2423160" y="335280"/>
                            </a:cubicBezTo>
                            <a:cubicBezTo>
                              <a:pt x="2441121" y="331688"/>
                              <a:pt x="2452497" y="312991"/>
                              <a:pt x="2468880" y="304800"/>
                            </a:cubicBezTo>
                            <a:cubicBezTo>
                              <a:pt x="2483248" y="297616"/>
                              <a:pt x="2499360" y="294640"/>
                              <a:pt x="2514600" y="289560"/>
                            </a:cubicBezTo>
                            <a:cubicBezTo>
                              <a:pt x="2524760" y="274320"/>
                              <a:pt x="2532128" y="256792"/>
                              <a:pt x="2545080" y="243840"/>
                            </a:cubicBezTo>
                            <a:cubicBezTo>
                              <a:pt x="2605595" y="183325"/>
                              <a:pt x="2583755" y="214510"/>
                              <a:pt x="2606040" y="259080"/>
                            </a:cubicBezTo>
                            <a:cubicBezTo>
                              <a:pt x="2614231" y="275463"/>
                              <a:pt x="2628329" y="288417"/>
                              <a:pt x="2636520" y="304800"/>
                            </a:cubicBezTo>
                            <a:cubicBezTo>
                              <a:pt x="2643704" y="319168"/>
                              <a:pt x="2640401" y="339161"/>
                              <a:pt x="2651760" y="350520"/>
                            </a:cubicBezTo>
                            <a:cubicBezTo>
                              <a:pt x="2663119" y="361879"/>
                              <a:pt x="2681798" y="362275"/>
                              <a:pt x="2697480" y="365760"/>
                            </a:cubicBezTo>
                            <a:cubicBezTo>
                              <a:pt x="2727645" y="372463"/>
                              <a:pt x="2758440" y="375920"/>
                              <a:pt x="2788920" y="381000"/>
                            </a:cubicBezTo>
                            <a:cubicBezTo>
                              <a:pt x="2880360" y="375920"/>
                              <a:pt x="2972035" y="374051"/>
                              <a:pt x="3063240" y="365760"/>
                            </a:cubicBezTo>
                            <a:cubicBezTo>
                              <a:pt x="3084099" y="363864"/>
                              <a:pt x="3104948" y="358771"/>
                              <a:pt x="3124200" y="350520"/>
                            </a:cubicBezTo>
                            <a:cubicBezTo>
                              <a:pt x="3331002" y="261890"/>
                              <a:pt x="3022988" y="369017"/>
                              <a:pt x="3215640" y="304800"/>
                            </a:cubicBezTo>
                            <a:cubicBezTo>
                              <a:pt x="3324000" y="467340"/>
                              <a:pt x="3232367" y="312603"/>
                              <a:pt x="3261360" y="762000"/>
                            </a:cubicBezTo>
                            <a:cubicBezTo>
                              <a:pt x="3262709" y="782902"/>
                              <a:pt x="3268349" y="803708"/>
                              <a:pt x="3276600" y="822960"/>
                            </a:cubicBezTo>
                            <a:cubicBezTo>
                              <a:pt x="3297343" y="871361"/>
                              <a:pt x="3351953" y="914118"/>
                              <a:pt x="3398520" y="929640"/>
                            </a:cubicBezTo>
                            <a:cubicBezTo>
                              <a:pt x="3514534" y="968311"/>
                              <a:pt x="3458455" y="953819"/>
                              <a:pt x="3566160" y="975360"/>
                            </a:cubicBezTo>
                            <a:lnTo>
                              <a:pt x="3474720" y="1005840"/>
                            </a:lnTo>
                            <a:lnTo>
                              <a:pt x="3429000" y="1021080"/>
                            </a:lnTo>
                            <a:cubicBezTo>
                              <a:pt x="3408680" y="1051560"/>
                              <a:pt x="3379624" y="1077767"/>
                              <a:pt x="3368040" y="1112520"/>
                            </a:cubicBezTo>
                            <a:cubicBezTo>
                              <a:pt x="3347008" y="1175616"/>
                              <a:pt x="3361711" y="1144874"/>
                              <a:pt x="3322320" y="1203960"/>
                            </a:cubicBezTo>
                            <a:cubicBezTo>
                              <a:pt x="3293011" y="1350505"/>
                              <a:pt x="3299483" y="1284213"/>
                              <a:pt x="3322320" y="1524000"/>
                            </a:cubicBezTo>
                            <a:cubicBezTo>
                              <a:pt x="3324776" y="1549786"/>
                              <a:pt x="3353102" y="1579478"/>
                              <a:pt x="3337560" y="1600200"/>
                            </a:cubicBezTo>
                            <a:cubicBezTo>
                              <a:pt x="3324993" y="1616956"/>
                              <a:pt x="3296739" y="1590714"/>
                              <a:pt x="3276600" y="1584960"/>
                            </a:cubicBezTo>
                            <a:cubicBezTo>
                              <a:pt x="3261154" y="1580547"/>
                              <a:pt x="3245248" y="1576904"/>
                              <a:pt x="3230880" y="1569720"/>
                            </a:cubicBezTo>
                            <a:cubicBezTo>
                              <a:pt x="3196426" y="1552493"/>
                              <a:pt x="3131390" y="1495103"/>
                              <a:pt x="3108960" y="1478280"/>
                            </a:cubicBezTo>
                            <a:cubicBezTo>
                              <a:pt x="3074948" y="1452771"/>
                              <a:pt x="3041654" y="1434195"/>
                              <a:pt x="3002280" y="1417320"/>
                            </a:cubicBezTo>
                            <a:cubicBezTo>
                              <a:pt x="2987515" y="1410992"/>
                              <a:pt x="2970928" y="1409264"/>
                              <a:pt x="2956560" y="1402080"/>
                            </a:cubicBezTo>
                            <a:cubicBezTo>
                              <a:pt x="2940177" y="1393889"/>
                              <a:pt x="2927578" y="1379039"/>
                              <a:pt x="2910840" y="1371600"/>
                            </a:cubicBezTo>
                            <a:cubicBezTo>
                              <a:pt x="2881480" y="1358551"/>
                              <a:pt x="2819400" y="1341120"/>
                              <a:pt x="2819400" y="1341120"/>
                            </a:cubicBezTo>
                            <a:cubicBezTo>
                              <a:pt x="2783840" y="1346200"/>
                              <a:pt x="2743025" y="1337075"/>
                              <a:pt x="2712720" y="1356360"/>
                            </a:cubicBezTo>
                            <a:cubicBezTo>
                              <a:pt x="2681815" y="1376027"/>
                              <a:pt x="2672080" y="1417320"/>
                              <a:pt x="2651760" y="1447800"/>
                            </a:cubicBezTo>
                            <a:lnTo>
                              <a:pt x="2621280" y="1493520"/>
                            </a:lnTo>
                            <a:cubicBezTo>
                              <a:pt x="2580790" y="1655479"/>
                              <a:pt x="2587738" y="1603123"/>
                              <a:pt x="2621280" y="1905000"/>
                            </a:cubicBezTo>
                            <a:cubicBezTo>
                              <a:pt x="2623789" y="1927579"/>
                              <a:pt x="2640727" y="1946101"/>
                              <a:pt x="2651760" y="1965960"/>
                            </a:cubicBezTo>
                            <a:cubicBezTo>
                              <a:pt x="2687631" y="2030527"/>
                              <a:pt x="2716538" y="2070747"/>
                              <a:pt x="2758440" y="2133600"/>
                            </a:cubicBezTo>
                            <a:cubicBezTo>
                              <a:pt x="2768600" y="2148840"/>
                              <a:pt x="2807236" y="2179320"/>
                              <a:pt x="2788920" y="2179320"/>
                            </a:cubicBezTo>
                            <a:lnTo>
                              <a:pt x="2743200" y="2179320"/>
                            </a:lnTo>
                            <a:lnTo>
                              <a:pt x="2697480" y="2118360"/>
                            </a:lnTo>
                            <a:cubicBezTo>
                              <a:pt x="2644998" y="2113589"/>
                              <a:pt x="2533501" y="2112113"/>
                              <a:pt x="2468880" y="2087880"/>
                            </a:cubicBezTo>
                            <a:cubicBezTo>
                              <a:pt x="2447608" y="2079903"/>
                              <a:pt x="2429680" y="2063928"/>
                              <a:pt x="2407920" y="2057400"/>
                            </a:cubicBezTo>
                            <a:cubicBezTo>
                              <a:pt x="2373634" y="2047114"/>
                              <a:pt x="2217842" y="2030502"/>
                              <a:pt x="2194560" y="2026920"/>
                            </a:cubicBezTo>
                            <a:cubicBezTo>
                              <a:pt x="2168958" y="2022981"/>
                              <a:pt x="2143911" y="2015938"/>
                              <a:pt x="2118360" y="2011680"/>
                            </a:cubicBezTo>
                            <a:cubicBezTo>
                              <a:pt x="2082928" y="2005775"/>
                              <a:pt x="2047240" y="2001520"/>
                              <a:pt x="2011680" y="1996440"/>
                            </a:cubicBezTo>
                            <a:cubicBezTo>
                              <a:pt x="1971040" y="2118360"/>
                              <a:pt x="2011680" y="1965960"/>
                              <a:pt x="2011680" y="2087880"/>
                            </a:cubicBezTo>
                            <a:cubicBezTo>
                              <a:pt x="2011680" y="2154115"/>
                              <a:pt x="2001520" y="2219960"/>
                              <a:pt x="1996440" y="2286000"/>
                            </a:cubicBezTo>
                            <a:cubicBezTo>
                              <a:pt x="1985569" y="2253387"/>
                              <a:pt x="1978525" y="2218890"/>
                              <a:pt x="1950720" y="2194560"/>
                            </a:cubicBezTo>
                            <a:cubicBezTo>
                              <a:pt x="1923151" y="2170437"/>
                              <a:pt x="1889760" y="2153920"/>
                              <a:pt x="1859280" y="2133600"/>
                            </a:cubicBezTo>
                            <a:cubicBezTo>
                              <a:pt x="1844040" y="2123440"/>
                              <a:pt x="1830936" y="2108912"/>
                              <a:pt x="1813560" y="2103120"/>
                            </a:cubicBezTo>
                            <a:cubicBezTo>
                              <a:pt x="1747969" y="2081256"/>
                              <a:pt x="1783425" y="2091776"/>
                              <a:pt x="1706880" y="2072640"/>
                            </a:cubicBezTo>
                            <a:cubicBezTo>
                              <a:pt x="1574800" y="2077720"/>
                              <a:pt x="1442116" y="2074279"/>
                              <a:pt x="1310640" y="2087880"/>
                            </a:cubicBezTo>
                            <a:cubicBezTo>
                              <a:pt x="1292421" y="2089765"/>
                              <a:pt x="1278991" y="2106634"/>
                              <a:pt x="1264920" y="2118360"/>
                            </a:cubicBezTo>
                            <a:cubicBezTo>
                              <a:pt x="1211203" y="2163124"/>
                              <a:pt x="1200721" y="2191798"/>
                              <a:pt x="1158240" y="2255520"/>
                            </a:cubicBezTo>
                            <a:lnTo>
                              <a:pt x="1127760" y="2301240"/>
                            </a:lnTo>
                            <a:cubicBezTo>
                              <a:pt x="1122680" y="2219960"/>
                              <a:pt x="1125221" y="2137842"/>
                              <a:pt x="1112520" y="2057400"/>
                            </a:cubicBezTo>
                            <a:cubicBezTo>
                              <a:pt x="1105049" y="2010086"/>
                              <a:pt x="1010621" y="1964067"/>
                              <a:pt x="990600" y="1950720"/>
                            </a:cubicBezTo>
                            <a:cubicBezTo>
                              <a:pt x="902737" y="1892145"/>
                              <a:pt x="987495" y="1942858"/>
                              <a:pt x="899160" y="1905000"/>
                            </a:cubicBezTo>
                            <a:cubicBezTo>
                              <a:pt x="878278" y="1896051"/>
                              <a:pt x="859472" y="1882497"/>
                              <a:pt x="838200" y="1874520"/>
                            </a:cubicBezTo>
                            <a:cubicBezTo>
                              <a:pt x="818588" y="1867166"/>
                              <a:pt x="797379" y="1865034"/>
                              <a:pt x="777240" y="1859280"/>
                            </a:cubicBezTo>
                            <a:cubicBezTo>
                              <a:pt x="667894" y="1828038"/>
                              <a:pt x="810242" y="1859784"/>
                              <a:pt x="655320" y="1828800"/>
                            </a:cubicBezTo>
                            <a:cubicBezTo>
                              <a:pt x="558800" y="1833880"/>
                              <a:pt x="458486" y="1871312"/>
                              <a:pt x="365760" y="1844040"/>
                            </a:cubicBezTo>
                            <a:cubicBezTo>
                              <a:pt x="334937" y="1834974"/>
                              <a:pt x="386080" y="1783080"/>
                              <a:pt x="396240" y="1752600"/>
                            </a:cubicBezTo>
                            <a:lnTo>
                              <a:pt x="411480" y="1706880"/>
                            </a:lnTo>
                            <a:cubicBezTo>
                              <a:pt x="406400" y="1630680"/>
                              <a:pt x="404674" y="1554182"/>
                              <a:pt x="396240" y="1478280"/>
                            </a:cubicBezTo>
                            <a:cubicBezTo>
                              <a:pt x="394466" y="1462314"/>
                              <a:pt x="388802" y="1446603"/>
                              <a:pt x="381000" y="1432560"/>
                            </a:cubicBezTo>
                            <a:cubicBezTo>
                              <a:pt x="351703" y="1379825"/>
                              <a:pt x="320281" y="1333700"/>
                              <a:pt x="274320" y="1295400"/>
                            </a:cubicBezTo>
                            <a:cubicBezTo>
                              <a:pt x="226018" y="1255148"/>
                              <a:pt x="203613" y="1256591"/>
                              <a:pt x="137160" y="1234440"/>
                            </a:cubicBezTo>
                            <a:lnTo>
                              <a:pt x="91440" y="1219200"/>
                            </a:lnTo>
                            <a:lnTo>
                              <a:pt x="45720" y="1203960"/>
                            </a:lnTo>
                            <a:lnTo>
                              <a:pt x="0" y="1188720"/>
                            </a:lnTo>
                            <a:cubicBezTo>
                              <a:pt x="0" y="1188720"/>
                              <a:pt x="30135" y="1200064"/>
                              <a:pt x="45720" y="1203960"/>
                            </a:cubicBezTo>
                            <a:cubicBezTo>
                              <a:pt x="66040" y="1209040"/>
                              <a:pt x="85978" y="1216015"/>
                              <a:pt x="106680" y="1219200"/>
                            </a:cubicBezTo>
                            <a:cubicBezTo>
                              <a:pt x="152146" y="1226195"/>
                              <a:pt x="198120" y="1229360"/>
                              <a:pt x="243840" y="1234440"/>
                            </a:cubicBezTo>
                            <a:cubicBezTo>
                              <a:pt x="299720" y="1229360"/>
                              <a:pt x="355934" y="1227135"/>
                              <a:pt x="411480" y="1219200"/>
                            </a:cubicBezTo>
                            <a:cubicBezTo>
                              <a:pt x="427383" y="1216928"/>
                              <a:pt x="445841" y="1215319"/>
                              <a:pt x="457200" y="1203960"/>
                            </a:cubicBezTo>
                            <a:cubicBezTo>
                              <a:pt x="483103" y="1178057"/>
                              <a:pt x="506576" y="1147273"/>
                              <a:pt x="518160" y="1112520"/>
                            </a:cubicBezTo>
                            <a:lnTo>
                              <a:pt x="548640" y="1021080"/>
                            </a:lnTo>
                            <a:cubicBezTo>
                              <a:pt x="543560" y="944880"/>
                              <a:pt x="522600" y="868082"/>
                              <a:pt x="533400" y="792480"/>
                            </a:cubicBezTo>
                            <a:cubicBezTo>
                              <a:pt x="535672" y="776577"/>
                              <a:pt x="563056" y="807720"/>
                              <a:pt x="579120" y="807720"/>
                            </a:cubicBezTo>
                            <a:cubicBezTo>
                              <a:pt x="595184" y="807720"/>
                              <a:pt x="609600" y="797560"/>
                              <a:pt x="624840" y="792480"/>
                            </a:cubicBezTo>
                            <a:cubicBezTo>
                              <a:pt x="704299" y="673291"/>
                              <a:pt x="665439" y="751393"/>
                              <a:pt x="640080" y="472440"/>
                            </a:cubicBezTo>
                            <a:cubicBezTo>
                              <a:pt x="636582" y="433966"/>
                              <a:pt x="622305" y="393705"/>
                              <a:pt x="594360" y="365760"/>
                            </a:cubicBezTo>
                            <a:cubicBezTo>
                              <a:pt x="586328" y="357728"/>
                              <a:pt x="574040" y="355600"/>
                              <a:pt x="563880" y="350520"/>
                            </a:cubicBezTo>
                            <a:lnTo>
                              <a:pt x="518160" y="320040"/>
                            </a:lnTo>
                          </a:path>
                        </a:pathLst>
                      </a:custGeom>
                      <a:solidFill>
                        <a:schemeClr val="bg2"/>
                      </a:solidFill>
                      <a:ln w="66675" cap="flat">
                        <a:noFill/>
                        <a:miter lim="400000"/>
                      </a:ln>
                      <a:effectLst>
                        <a:innerShdw blurRad="495300">
                          <a:prstClr val="black"/>
                        </a:innerShdw>
                        <a:softEdge rad="76200"/>
                      </a:effectLst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  <p:txBody>
                      <a:bodyPr rot="0" spcFirstLastPara="1" vertOverflow="overflow" horzOverflow="overflow" vert="horz" wrap="square" lIns="91439" tIns="45719" rIns="91439" bIns="45719" numCol="1" spcCol="38100" rtlCol="0" anchor="t">
                        <a:noAutofit/>
                        <a:scene3d>
                          <a:camera prst="orthographicFront"/>
                          <a:lightRig rig="threePt" dir="t"/>
                        </a:scene3d>
                        <a:sp3d extrusionH="57150">
                          <a:bevelT w="57150" h="38100" prst="hardEdge"/>
                        </a:sp3d>
                      </a:bodyPr>
                      <a:lstStyle/>
                      <a:p>
                        <a:pPr algn="l" defTabSz="914400" latinLnBrk="1"/>
                        <a:endParaRPr lang="en-US" sz="1800" b="0"/>
                      </a:p>
                    </p:txBody>
                  </p:sp>
                  <mc:AlternateContent xmlns:mc="http://schemas.openxmlformats.org/markup-compatibility/2006" xmlns:p14="http://schemas.microsoft.com/office/powerpoint/2010/main">
                    <mc:Choice Requires="p14">
                      <p:contentPart p14:bwMode="auto" r:id="rId6">
                        <p14:nvContentPartPr>
                          <p14:cNvPr id="48" name="Ink 47">
                            <a:extLst>
                              <a:ext uri="{FF2B5EF4-FFF2-40B4-BE49-F238E27FC236}">
                                <a16:creationId xmlns:a16="http://schemas.microsoft.com/office/drawing/2014/main" id="{15D5080D-C24F-7948-9691-86080692EA52}"/>
                              </a:ext>
                            </a:extLst>
                          </p14:cNvPr>
                          <p14:cNvContentPartPr/>
                          <p14:nvPr/>
                        </p14:nvContentPartPr>
                        <p14:xfrm>
                          <a:off x="1885149" y="3220183"/>
                          <a:ext cx="2666520" cy="1642320"/>
                        </p14:xfrm>
                      </p:contentPart>
                    </mc:Choice>
                    <mc:Fallback xmlns="">
                      <p:pic>
                        <p:nvPicPr>
                          <p:cNvPr id="48" name="Ink 47">
                            <a:extLst>
                              <a:ext uri="{FF2B5EF4-FFF2-40B4-BE49-F238E27FC236}">
                                <a16:creationId xmlns:a16="http://schemas.microsoft.com/office/drawing/2014/main" id="{15D5080D-C24F-7948-9691-86080692EA52}"/>
                              </a:ext>
                            </a:extLst>
                          </p:cNvPr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1880828" y="3215862"/>
                            <a:ext cx="2675161" cy="1650962"/>
                          </a:xfrm>
                          <a:prstGeom prst="rect">
                            <a:avLst/>
                          </a:prstGeom>
                        </p:spPr>
                      </p:pic>
                    </mc:Fallback>
                  </mc:AlternateContent>
                </p:grpSp>
                <p:sp>
                  <p:nvSpPr>
                    <p:cNvPr id="45" name="Oval 44">
                      <a:extLst>
                        <a:ext uri="{FF2B5EF4-FFF2-40B4-BE49-F238E27FC236}">
                          <a16:creationId xmlns:a16="http://schemas.microsoft.com/office/drawing/2014/main" id="{25E91A02-9D43-5A44-8E18-CA1F1C30C4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68889" y="4050911"/>
                      <a:ext cx="600688" cy="620335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  <a:gs pos="50000">
                          <a:schemeClr val="tx2">
                            <a:lumMod val="75000"/>
                          </a:schemeClr>
                        </a:gs>
                        <a:gs pos="100000">
                          <a:schemeClr val="bg2">
                            <a:lumMod val="1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 cap="flat">
                      <a:noFill/>
                      <a:miter lim="400000"/>
                    </a:ln>
                    <a:effectLst>
                      <a:glow rad="101600">
                        <a:schemeClr val="tx1">
                          <a:alpha val="40000"/>
                        </a:schemeClr>
                      </a:glow>
                    </a:effectLst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rot="0" spcFirstLastPara="1" vertOverflow="overflow" horzOverflow="overflow" vert="horz" wrap="square" lIns="50800" tIns="50800" rIns="50800" bIns="50800" numCol="1" spcCol="38100" rtlCol="0" anchor="ctr">
                      <a:spAutoFit/>
                    </a:bodyPr>
                    <a:lstStyle/>
                    <a:p>
                      <a:endParaRPr lang="en-US" sz="2200" b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endParaRPr>
                    </a:p>
                  </p:txBody>
                </p:sp>
                <p:sp>
                  <p:nvSpPr>
                    <p:cNvPr id="46" name="DNA">
                      <a:extLst>
                        <a:ext uri="{FF2B5EF4-FFF2-40B4-BE49-F238E27FC236}">
                          <a16:creationId xmlns:a16="http://schemas.microsoft.com/office/drawing/2014/main" id="{B9C3EE7F-EF67-D24F-ABFE-0ADCEDE495E0}"/>
                        </a:ext>
                      </a:extLst>
                    </p:cNvPr>
                    <p:cNvSpPr/>
                    <p:nvPr/>
                  </p:nvSpPr>
                  <p:spPr>
                    <a:xfrm rot="4933954">
                      <a:off x="2882900" y="3846076"/>
                      <a:ext cx="118698" cy="7367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0"/>
                          </a:moveTo>
                          <a:cubicBezTo>
                            <a:pt x="0" y="1446"/>
                            <a:pt x="2597" y="2786"/>
                            <a:pt x="6740" y="3591"/>
                          </a:cubicBezTo>
                          <a:cubicBezTo>
                            <a:pt x="2597" y="4395"/>
                            <a:pt x="0" y="5732"/>
                            <a:pt x="0" y="7189"/>
                          </a:cubicBezTo>
                          <a:cubicBezTo>
                            <a:pt x="0" y="8647"/>
                            <a:pt x="2599" y="9985"/>
                            <a:pt x="6750" y="10788"/>
                          </a:cubicBezTo>
                          <a:cubicBezTo>
                            <a:pt x="2599" y="11592"/>
                            <a:pt x="0" y="12931"/>
                            <a:pt x="0" y="14389"/>
                          </a:cubicBezTo>
                          <a:cubicBezTo>
                            <a:pt x="0" y="15850"/>
                            <a:pt x="2611" y="17189"/>
                            <a:pt x="6773" y="17992"/>
                          </a:cubicBezTo>
                          <a:cubicBezTo>
                            <a:pt x="2611" y="18800"/>
                            <a:pt x="0" y="20150"/>
                            <a:pt x="0" y="21600"/>
                          </a:cubicBezTo>
                          <a:lnTo>
                            <a:pt x="2993" y="21600"/>
                          </a:lnTo>
                          <a:cubicBezTo>
                            <a:pt x="2993" y="21321"/>
                            <a:pt x="3129" y="21049"/>
                            <a:pt x="3382" y="20790"/>
                          </a:cubicBezTo>
                          <a:lnTo>
                            <a:pt x="18214" y="20790"/>
                          </a:lnTo>
                          <a:cubicBezTo>
                            <a:pt x="18467" y="21049"/>
                            <a:pt x="18602" y="21321"/>
                            <a:pt x="18602" y="21600"/>
                          </a:cubicBezTo>
                          <a:lnTo>
                            <a:pt x="21600" y="21600"/>
                          </a:lnTo>
                          <a:cubicBezTo>
                            <a:pt x="21600" y="20150"/>
                            <a:pt x="18986" y="18801"/>
                            <a:pt x="14823" y="17994"/>
                          </a:cubicBezTo>
                          <a:cubicBezTo>
                            <a:pt x="18986" y="17191"/>
                            <a:pt x="21600" y="15850"/>
                            <a:pt x="21600" y="14389"/>
                          </a:cubicBezTo>
                          <a:cubicBezTo>
                            <a:pt x="21600" y="12931"/>
                            <a:pt x="18996" y="11592"/>
                            <a:pt x="14846" y="10788"/>
                          </a:cubicBezTo>
                          <a:cubicBezTo>
                            <a:pt x="18997" y="9985"/>
                            <a:pt x="21600" y="8647"/>
                            <a:pt x="21600" y="7189"/>
                          </a:cubicBezTo>
                          <a:cubicBezTo>
                            <a:pt x="21600" y="5732"/>
                            <a:pt x="19003" y="4395"/>
                            <a:pt x="14860" y="3591"/>
                          </a:cubicBezTo>
                          <a:cubicBezTo>
                            <a:pt x="19003" y="2786"/>
                            <a:pt x="21600" y="1446"/>
                            <a:pt x="21600" y="0"/>
                          </a:cubicBezTo>
                          <a:lnTo>
                            <a:pt x="18602" y="0"/>
                          </a:lnTo>
                          <a:cubicBezTo>
                            <a:pt x="18602" y="257"/>
                            <a:pt x="18479" y="510"/>
                            <a:pt x="18246" y="756"/>
                          </a:cubicBezTo>
                          <a:lnTo>
                            <a:pt x="3349" y="756"/>
                          </a:lnTo>
                          <a:cubicBezTo>
                            <a:pt x="3117" y="510"/>
                            <a:pt x="2993" y="257"/>
                            <a:pt x="2993" y="0"/>
                          </a:cubicBezTo>
                          <a:lnTo>
                            <a:pt x="0" y="0"/>
                          </a:lnTo>
                          <a:close/>
                          <a:moveTo>
                            <a:pt x="4252" y="1404"/>
                          </a:moveTo>
                          <a:lnTo>
                            <a:pt x="17348" y="1404"/>
                          </a:lnTo>
                          <a:cubicBezTo>
                            <a:pt x="16021" y="2117"/>
                            <a:pt x="13716" y="2709"/>
                            <a:pt x="10807" y="3027"/>
                          </a:cubicBezTo>
                          <a:lnTo>
                            <a:pt x="10798" y="3026"/>
                          </a:lnTo>
                          <a:lnTo>
                            <a:pt x="10788" y="3027"/>
                          </a:lnTo>
                          <a:cubicBezTo>
                            <a:pt x="7879" y="2709"/>
                            <a:pt x="5579" y="2117"/>
                            <a:pt x="4252" y="1404"/>
                          </a:cubicBezTo>
                          <a:close/>
                          <a:moveTo>
                            <a:pt x="10798" y="4161"/>
                          </a:moveTo>
                          <a:cubicBezTo>
                            <a:pt x="13712" y="4479"/>
                            <a:pt x="16020" y="5064"/>
                            <a:pt x="17348" y="5778"/>
                          </a:cubicBezTo>
                          <a:lnTo>
                            <a:pt x="4247" y="5778"/>
                          </a:lnTo>
                          <a:cubicBezTo>
                            <a:pt x="5576" y="5064"/>
                            <a:pt x="7883" y="4479"/>
                            <a:pt x="10798" y="4161"/>
                          </a:cubicBezTo>
                          <a:close/>
                          <a:moveTo>
                            <a:pt x="3349" y="6426"/>
                          </a:moveTo>
                          <a:lnTo>
                            <a:pt x="18246" y="6426"/>
                          </a:lnTo>
                          <a:cubicBezTo>
                            <a:pt x="18479" y="6673"/>
                            <a:pt x="18602" y="6929"/>
                            <a:pt x="18602" y="7189"/>
                          </a:cubicBezTo>
                          <a:cubicBezTo>
                            <a:pt x="18602" y="7444"/>
                            <a:pt x="18484" y="7695"/>
                            <a:pt x="18260" y="7938"/>
                          </a:cubicBezTo>
                          <a:lnTo>
                            <a:pt x="3340" y="7938"/>
                          </a:lnTo>
                          <a:cubicBezTo>
                            <a:pt x="3116" y="7695"/>
                            <a:pt x="2993" y="7444"/>
                            <a:pt x="2993" y="7189"/>
                          </a:cubicBezTo>
                          <a:cubicBezTo>
                            <a:pt x="2993" y="6929"/>
                            <a:pt x="3117" y="6673"/>
                            <a:pt x="3349" y="6426"/>
                          </a:cubicBezTo>
                          <a:close/>
                          <a:moveTo>
                            <a:pt x="4224" y="8586"/>
                          </a:moveTo>
                          <a:lnTo>
                            <a:pt x="17376" y="8586"/>
                          </a:lnTo>
                          <a:cubicBezTo>
                            <a:pt x="16052" y="9306"/>
                            <a:pt x="13731" y="9898"/>
                            <a:pt x="10798" y="10218"/>
                          </a:cubicBezTo>
                          <a:cubicBezTo>
                            <a:pt x="7864" y="9898"/>
                            <a:pt x="5548" y="9306"/>
                            <a:pt x="4224" y="8586"/>
                          </a:cubicBezTo>
                          <a:close/>
                          <a:moveTo>
                            <a:pt x="10798" y="11360"/>
                          </a:moveTo>
                          <a:cubicBezTo>
                            <a:pt x="13688" y="11676"/>
                            <a:pt x="15982" y="12255"/>
                            <a:pt x="17316" y="12960"/>
                          </a:cubicBezTo>
                          <a:lnTo>
                            <a:pt x="4284" y="12960"/>
                          </a:lnTo>
                          <a:cubicBezTo>
                            <a:pt x="5618" y="12255"/>
                            <a:pt x="7908" y="11676"/>
                            <a:pt x="10798" y="11360"/>
                          </a:cubicBezTo>
                          <a:close/>
                          <a:moveTo>
                            <a:pt x="3368" y="13608"/>
                          </a:moveTo>
                          <a:lnTo>
                            <a:pt x="18232" y="13608"/>
                          </a:lnTo>
                          <a:cubicBezTo>
                            <a:pt x="18476" y="13861"/>
                            <a:pt x="18602" y="14123"/>
                            <a:pt x="18602" y="14389"/>
                          </a:cubicBezTo>
                          <a:cubicBezTo>
                            <a:pt x="18602" y="14638"/>
                            <a:pt x="18492" y="14883"/>
                            <a:pt x="18278" y="15120"/>
                          </a:cubicBezTo>
                          <a:lnTo>
                            <a:pt x="3322" y="15120"/>
                          </a:lnTo>
                          <a:cubicBezTo>
                            <a:pt x="3108" y="14883"/>
                            <a:pt x="2993" y="14638"/>
                            <a:pt x="2993" y="14389"/>
                          </a:cubicBezTo>
                          <a:cubicBezTo>
                            <a:pt x="2993" y="14123"/>
                            <a:pt x="3124" y="13861"/>
                            <a:pt x="3368" y="13608"/>
                          </a:cubicBezTo>
                          <a:close/>
                          <a:moveTo>
                            <a:pt x="4191" y="15768"/>
                          </a:moveTo>
                          <a:lnTo>
                            <a:pt x="17409" y="15768"/>
                          </a:lnTo>
                          <a:cubicBezTo>
                            <a:pt x="16090" y="16496"/>
                            <a:pt x="13756" y="17094"/>
                            <a:pt x="10798" y="17417"/>
                          </a:cubicBezTo>
                          <a:cubicBezTo>
                            <a:pt x="7840" y="17094"/>
                            <a:pt x="5510" y="16496"/>
                            <a:pt x="4191" y="15768"/>
                          </a:cubicBezTo>
                          <a:close/>
                          <a:moveTo>
                            <a:pt x="10798" y="18571"/>
                          </a:moveTo>
                          <a:cubicBezTo>
                            <a:pt x="13669" y="18884"/>
                            <a:pt x="15951" y="19445"/>
                            <a:pt x="17288" y="20142"/>
                          </a:cubicBezTo>
                          <a:lnTo>
                            <a:pt x="4307" y="20142"/>
                          </a:lnTo>
                          <a:cubicBezTo>
                            <a:pt x="5645" y="19445"/>
                            <a:pt x="7926" y="18884"/>
                            <a:pt x="10798" y="18571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>
                        <a:defRPr sz="2200" b="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Helvetica Neue Medium"/>
                        </a:defRPr>
                      </a:pPr>
                      <a:endParaRPr sz="2200" dirty="0"/>
                    </a:p>
                  </p:txBody>
                </p:sp>
              </p:grpSp>
              <p:sp>
                <p:nvSpPr>
                  <p:cNvPr id="37" name="Freeform 36">
                    <a:extLst>
                      <a:ext uri="{FF2B5EF4-FFF2-40B4-BE49-F238E27FC236}">
                        <a16:creationId xmlns:a16="http://schemas.microsoft.com/office/drawing/2014/main" id="{DAE159DF-3342-344F-92E7-748778AC01AE}"/>
                      </a:ext>
                    </a:extLst>
                  </p:cNvPr>
                  <p:cNvSpPr/>
                  <p:nvPr/>
                </p:nvSpPr>
                <p:spPr>
                  <a:xfrm rot="12441131">
                    <a:off x="1895599" y="3810684"/>
                    <a:ext cx="163169" cy="441146"/>
                  </a:xfrm>
                  <a:custGeom>
                    <a:avLst/>
                    <a:gdLst>
                      <a:gd name="connsiteX0" fmla="*/ 0 w 929640"/>
                      <a:gd name="connsiteY0" fmla="*/ 0 h 1310640"/>
                      <a:gd name="connsiteX1" fmla="*/ 883920 w 929640"/>
                      <a:gd name="connsiteY1" fmla="*/ 15240 h 1310640"/>
                      <a:gd name="connsiteX2" fmla="*/ 807720 w 929640"/>
                      <a:gd name="connsiteY2" fmla="*/ 15240 h 1310640"/>
                      <a:gd name="connsiteX3" fmla="*/ 746760 w 929640"/>
                      <a:gd name="connsiteY3" fmla="*/ 137160 h 1310640"/>
                      <a:gd name="connsiteX4" fmla="*/ 716280 w 929640"/>
                      <a:gd name="connsiteY4" fmla="*/ 228600 h 1310640"/>
                      <a:gd name="connsiteX5" fmla="*/ 701040 w 929640"/>
                      <a:gd name="connsiteY5" fmla="*/ 274320 h 1310640"/>
                      <a:gd name="connsiteX6" fmla="*/ 716280 w 929640"/>
                      <a:gd name="connsiteY6" fmla="*/ 563880 h 1310640"/>
                      <a:gd name="connsiteX7" fmla="*/ 746760 w 929640"/>
                      <a:gd name="connsiteY7" fmla="*/ 762000 h 1310640"/>
                      <a:gd name="connsiteX8" fmla="*/ 762000 w 929640"/>
                      <a:gd name="connsiteY8" fmla="*/ 853440 h 1310640"/>
                      <a:gd name="connsiteX9" fmla="*/ 777240 w 929640"/>
                      <a:gd name="connsiteY9" fmla="*/ 929640 h 1310640"/>
                      <a:gd name="connsiteX10" fmla="*/ 792480 w 929640"/>
                      <a:gd name="connsiteY10" fmla="*/ 1036320 h 1310640"/>
                      <a:gd name="connsiteX11" fmla="*/ 853440 w 929640"/>
                      <a:gd name="connsiteY11" fmla="*/ 1173480 h 1310640"/>
                      <a:gd name="connsiteX12" fmla="*/ 868680 w 929640"/>
                      <a:gd name="connsiteY12" fmla="*/ 1219200 h 1310640"/>
                      <a:gd name="connsiteX13" fmla="*/ 929640 w 929640"/>
                      <a:gd name="connsiteY13" fmla="*/ 1310640 h 1310640"/>
                      <a:gd name="connsiteX14" fmla="*/ 929640 w 929640"/>
                      <a:gd name="connsiteY14" fmla="*/ 1310640 h 1310640"/>
                      <a:gd name="connsiteX15" fmla="*/ 30480 w 929640"/>
                      <a:gd name="connsiteY15" fmla="*/ 1310640 h 1310640"/>
                      <a:gd name="connsiteX16" fmla="*/ 30480 w 929640"/>
                      <a:gd name="connsiteY16" fmla="*/ 1310640 h 1310640"/>
                      <a:gd name="connsiteX17" fmla="*/ 106680 w 929640"/>
                      <a:gd name="connsiteY17" fmla="*/ 1097280 h 1310640"/>
                      <a:gd name="connsiteX18" fmla="*/ 121920 w 929640"/>
                      <a:gd name="connsiteY18" fmla="*/ 1051560 h 1310640"/>
                      <a:gd name="connsiteX19" fmla="*/ 137160 w 929640"/>
                      <a:gd name="connsiteY19" fmla="*/ 914400 h 1310640"/>
                      <a:gd name="connsiteX20" fmla="*/ 152400 w 929640"/>
                      <a:gd name="connsiteY20" fmla="*/ 822960 h 1310640"/>
                      <a:gd name="connsiteX21" fmla="*/ 137160 w 929640"/>
                      <a:gd name="connsiteY21" fmla="*/ 259080 h 1310640"/>
                      <a:gd name="connsiteX22" fmla="*/ 106680 w 929640"/>
                      <a:gd name="connsiteY22" fmla="*/ 167640 h 1310640"/>
                      <a:gd name="connsiteX23" fmla="*/ 91440 w 929640"/>
                      <a:gd name="connsiteY23" fmla="*/ 121920 h 1310640"/>
                      <a:gd name="connsiteX24" fmla="*/ 0 w 929640"/>
                      <a:gd name="connsiteY24" fmla="*/ 0 h 13106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29640" h="1310640">
                        <a:moveTo>
                          <a:pt x="0" y="0"/>
                        </a:moveTo>
                        <a:lnTo>
                          <a:pt x="883920" y="15240"/>
                        </a:lnTo>
                        <a:lnTo>
                          <a:pt x="807720" y="15240"/>
                        </a:lnTo>
                        <a:cubicBezTo>
                          <a:pt x="787400" y="55880"/>
                          <a:pt x="764658" y="95397"/>
                          <a:pt x="746760" y="137160"/>
                        </a:cubicBezTo>
                        <a:cubicBezTo>
                          <a:pt x="734104" y="166691"/>
                          <a:pt x="726440" y="198120"/>
                          <a:pt x="716280" y="228600"/>
                        </a:cubicBezTo>
                        <a:lnTo>
                          <a:pt x="701040" y="274320"/>
                        </a:lnTo>
                        <a:cubicBezTo>
                          <a:pt x="706120" y="370840"/>
                          <a:pt x="709140" y="467490"/>
                          <a:pt x="716280" y="563880"/>
                        </a:cubicBezTo>
                        <a:cubicBezTo>
                          <a:pt x="724346" y="672775"/>
                          <a:pt x="730057" y="670133"/>
                          <a:pt x="746760" y="762000"/>
                        </a:cubicBezTo>
                        <a:cubicBezTo>
                          <a:pt x="752288" y="792402"/>
                          <a:pt x="756472" y="823038"/>
                          <a:pt x="762000" y="853440"/>
                        </a:cubicBezTo>
                        <a:cubicBezTo>
                          <a:pt x="766634" y="878925"/>
                          <a:pt x="772982" y="904089"/>
                          <a:pt x="777240" y="929640"/>
                        </a:cubicBezTo>
                        <a:cubicBezTo>
                          <a:pt x="783145" y="965072"/>
                          <a:pt x="784403" y="1001319"/>
                          <a:pt x="792480" y="1036320"/>
                        </a:cubicBezTo>
                        <a:cubicBezTo>
                          <a:pt x="826181" y="1182358"/>
                          <a:pt x="806604" y="1079808"/>
                          <a:pt x="853440" y="1173480"/>
                        </a:cubicBezTo>
                        <a:cubicBezTo>
                          <a:pt x="860624" y="1187848"/>
                          <a:pt x="860878" y="1205157"/>
                          <a:pt x="868680" y="1219200"/>
                        </a:cubicBezTo>
                        <a:cubicBezTo>
                          <a:pt x="886470" y="1251222"/>
                          <a:pt x="929640" y="1310640"/>
                          <a:pt x="929640" y="1310640"/>
                        </a:cubicBezTo>
                        <a:lnTo>
                          <a:pt x="929640" y="1310640"/>
                        </a:lnTo>
                        <a:lnTo>
                          <a:pt x="30480" y="1310640"/>
                        </a:lnTo>
                        <a:lnTo>
                          <a:pt x="30480" y="1310640"/>
                        </a:lnTo>
                        <a:cubicBezTo>
                          <a:pt x="87481" y="1158637"/>
                          <a:pt x="62475" y="1229896"/>
                          <a:pt x="106680" y="1097280"/>
                        </a:cubicBezTo>
                        <a:lnTo>
                          <a:pt x="121920" y="1051560"/>
                        </a:lnTo>
                        <a:cubicBezTo>
                          <a:pt x="127000" y="1005840"/>
                          <a:pt x="131080" y="959998"/>
                          <a:pt x="137160" y="914400"/>
                        </a:cubicBezTo>
                        <a:cubicBezTo>
                          <a:pt x="141244" y="883771"/>
                          <a:pt x="152400" y="853860"/>
                          <a:pt x="152400" y="822960"/>
                        </a:cubicBezTo>
                        <a:cubicBezTo>
                          <a:pt x="152400" y="634931"/>
                          <a:pt x="150246" y="446653"/>
                          <a:pt x="137160" y="259080"/>
                        </a:cubicBezTo>
                        <a:cubicBezTo>
                          <a:pt x="134924" y="227029"/>
                          <a:pt x="116840" y="198120"/>
                          <a:pt x="106680" y="167640"/>
                        </a:cubicBezTo>
                        <a:cubicBezTo>
                          <a:pt x="101600" y="152400"/>
                          <a:pt x="100351" y="135286"/>
                          <a:pt x="91440" y="121920"/>
                        </a:cubicBezTo>
                        <a:cubicBezTo>
                          <a:pt x="22510" y="18525"/>
                          <a:pt x="56383" y="56383"/>
                          <a:pt x="0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2"/>
                      </a:gs>
                      <a:gs pos="89000">
                        <a:schemeClr val="bg1"/>
                      </a:gs>
                      <a:gs pos="6000">
                        <a:schemeClr val="bg2"/>
                      </a:gs>
                      <a:gs pos="28000">
                        <a:schemeClr val="bg2"/>
                      </a:gs>
                      <a:gs pos="82000">
                        <a:schemeClr val="bg1"/>
                      </a:gs>
                    </a:gsLst>
                    <a:lin ang="5400000" scaled="1"/>
                  </a:gradFill>
                  <a:ln w="12700" cap="flat">
                    <a:solidFill>
                      <a:srgbClr val="000000"/>
                    </a:solidFill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50800" tIns="50800" rIns="50800" bIns="50800" numCol="1" spcCol="38100" rtlCol="0" anchor="ctr">
                    <a:spAutoFit/>
                  </a:bodyPr>
                  <a:lstStyle/>
                  <a:p>
                    <a:endParaRPr lang="en-US"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endParaRPr>
                  </a:p>
                </p:txBody>
              </p:sp>
              <p:sp>
                <p:nvSpPr>
                  <p:cNvPr id="38" name="Freeform 37">
                    <a:extLst>
                      <a:ext uri="{FF2B5EF4-FFF2-40B4-BE49-F238E27FC236}">
                        <a16:creationId xmlns:a16="http://schemas.microsoft.com/office/drawing/2014/main" id="{57500C1B-E49A-0E44-8FB5-3C5476BCA323}"/>
                      </a:ext>
                    </a:extLst>
                  </p:cNvPr>
                  <p:cNvSpPr/>
                  <p:nvPr/>
                </p:nvSpPr>
                <p:spPr>
                  <a:xfrm rot="8454021" flipH="1">
                    <a:off x="3404019" y="3196111"/>
                    <a:ext cx="45719" cy="441146"/>
                  </a:xfrm>
                  <a:custGeom>
                    <a:avLst/>
                    <a:gdLst>
                      <a:gd name="connsiteX0" fmla="*/ 0 w 929640"/>
                      <a:gd name="connsiteY0" fmla="*/ 0 h 1310640"/>
                      <a:gd name="connsiteX1" fmla="*/ 883920 w 929640"/>
                      <a:gd name="connsiteY1" fmla="*/ 15240 h 1310640"/>
                      <a:gd name="connsiteX2" fmla="*/ 807720 w 929640"/>
                      <a:gd name="connsiteY2" fmla="*/ 15240 h 1310640"/>
                      <a:gd name="connsiteX3" fmla="*/ 746760 w 929640"/>
                      <a:gd name="connsiteY3" fmla="*/ 137160 h 1310640"/>
                      <a:gd name="connsiteX4" fmla="*/ 716280 w 929640"/>
                      <a:gd name="connsiteY4" fmla="*/ 228600 h 1310640"/>
                      <a:gd name="connsiteX5" fmla="*/ 701040 w 929640"/>
                      <a:gd name="connsiteY5" fmla="*/ 274320 h 1310640"/>
                      <a:gd name="connsiteX6" fmla="*/ 716280 w 929640"/>
                      <a:gd name="connsiteY6" fmla="*/ 563880 h 1310640"/>
                      <a:gd name="connsiteX7" fmla="*/ 746760 w 929640"/>
                      <a:gd name="connsiteY7" fmla="*/ 762000 h 1310640"/>
                      <a:gd name="connsiteX8" fmla="*/ 762000 w 929640"/>
                      <a:gd name="connsiteY8" fmla="*/ 853440 h 1310640"/>
                      <a:gd name="connsiteX9" fmla="*/ 777240 w 929640"/>
                      <a:gd name="connsiteY9" fmla="*/ 929640 h 1310640"/>
                      <a:gd name="connsiteX10" fmla="*/ 792480 w 929640"/>
                      <a:gd name="connsiteY10" fmla="*/ 1036320 h 1310640"/>
                      <a:gd name="connsiteX11" fmla="*/ 853440 w 929640"/>
                      <a:gd name="connsiteY11" fmla="*/ 1173480 h 1310640"/>
                      <a:gd name="connsiteX12" fmla="*/ 868680 w 929640"/>
                      <a:gd name="connsiteY12" fmla="*/ 1219200 h 1310640"/>
                      <a:gd name="connsiteX13" fmla="*/ 929640 w 929640"/>
                      <a:gd name="connsiteY13" fmla="*/ 1310640 h 1310640"/>
                      <a:gd name="connsiteX14" fmla="*/ 929640 w 929640"/>
                      <a:gd name="connsiteY14" fmla="*/ 1310640 h 1310640"/>
                      <a:gd name="connsiteX15" fmla="*/ 30480 w 929640"/>
                      <a:gd name="connsiteY15" fmla="*/ 1310640 h 1310640"/>
                      <a:gd name="connsiteX16" fmla="*/ 30480 w 929640"/>
                      <a:gd name="connsiteY16" fmla="*/ 1310640 h 1310640"/>
                      <a:gd name="connsiteX17" fmla="*/ 106680 w 929640"/>
                      <a:gd name="connsiteY17" fmla="*/ 1097280 h 1310640"/>
                      <a:gd name="connsiteX18" fmla="*/ 121920 w 929640"/>
                      <a:gd name="connsiteY18" fmla="*/ 1051560 h 1310640"/>
                      <a:gd name="connsiteX19" fmla="*/ 137160 w 929640"/>
                      <a:gd name="connsiteY19" fmla="*/ 914400 h 1310640"/>
                      <a:gd name="connsiteX20" fmla="*/ 152400 w 929640"/>
                      <a:gd name="connsiteY20" fmla="*/ 822960 h 1310640"/>
                      <a:gd name="connsiteX21" fmla="*/ 137160 w 929640"/>
                      <a:gd name="connsiteY21" fmla="*/ 259080 h 1310640"/>
                      <a:gd name="connsiteX22" fmla="*/ 106680 w 929640"/>
                      <a:gd name="connsiteY22" fmla="*/ 167640 h 1310640"/>
                      <a:gd name="connsiteX23" fmla="*/ 91440 w 929640"/>
                      <a:gd name="connsiteY23" fmla="*/ 121920 h 1310640"/>
                      <a:gd name="connsiteX24" fmla="*/ 0 w 929640"/>
                      <a:gd name="connsiteY24" fmla="*/ 0 h 13106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29640" h="1310640">
                        <a:moveTo>
                          <a:pt x="0" y="0"/>
                        </a:moveTo>
                        <a:lnTo>
                          <a:pt x="883920" y="15240"/>
                        </a:lnTo>
                        <a:lnTo>
                          <a:pt x="807720" y="15240"/>
                        </a:lnTo>
                        <a:cubicBezTo>
                          <a:pt x="787400" y="55880"/>
                          <a:pt x="764658" y="95397"/>
                          <a:pt x="746760" y="137160"/>
                        </a:cubicBezTo>
                        <a:cubicBezTo>
                          <a:pt x="734104" y="166691"/>
                          <a:pt x="726440" y="198120"/>
                          <a:pt x="716280" y="228600"/>
                        </a:cubicBezTo>
                        <a:lnTo>
                          <a:pt x="701040" y="274320"/>
                        </a:lnTo>
                        <a:cubicBezTo>
                          <a:pt x="706120" y="370840"/>
                          <a:pt x="709140" y="467490"/>
                          <a:pt x="716280" y="563880"/>
                        </a:cubicBezTo>
                        <a:cubicBezTo>
                          <a:pt x="724346" y="672775"/>
                          <a:pt x="730057" y="670133"/>
                          <a:pt x="746760" y="762000"/>
                        </a:cubicBezTo>
                        <a:cubicBezTo>
                          <a:pt x="752288" y="792402"/>
                          <a:pt x="756472" y="823038"/>
                          <a:pt x="762000" y="853440"/>
                        </a:cubicBezTo>
                        <a:cubicBezTo>
                          <a:pt x="766634" y="878925"/>
                          <a:pt x="772982" y="904089"/>
                          <a:pt x="777240" y="929640"/>
                        </a:cubicBezTo>
                        <a:cubicBezTo>
                          <a:pt x="783145" y="965072"/>
                          <a:pt x="784403" y="1001319"/>
                          <a:pt x="792480" y="1036320"/>
                        </a:cubicBezTo>
                        <a:cubicBezTo>
                          <a:pt x="826181" y="1182358"/>
                          <a:pt x="806604" y="1079808"/>
                          <a:pt x="853440" y="1173480"/>
                        </a:cubicBezTo>
                        <a:cubicBezTo>
                          <a:pt x="860624" y="1187848"/>
                          <a:pt x="860878" y="1205157"/>
                          <a:pt x="868680" y="1219200"/>
                        </a:cubicBezTo>
                        <a:cubicBezTo>
                          <a:pt x="886470" y="1251222"/>
                          <a:pt x="929640" y="1310640"/>
                          <a:pt x="929640" y="1310640"/>
                        </a:cubicBezTo>
                        <a:lnTo>
                          <a:pt x="929640" y="1310640"/>
                        </a:lnTo>
                        <a:lnTo>
                          <a:pt x="30480" y="1310640"/>
                        </a:lnTo>
                        <a:lnTo>
                          <a:pt x="30480" y="1310640"/>
                        </a:lnTo>
                        <a:cubicBezTo>
                          <a:pt x="87481" y="1158637"/>
                          <a:pt x="62475" y="1229896"/>
                          <a:pt x="106680" y="1097280"/>
                        </a:cubicBezTo>
                        <a:lnTo>
                          <a:pt x="121920" y="1051560"/>
                        </a:lnTo>
                        <a:cubicBezTo>
                          <a:pt x="127000" y="1005840"/>
                          <a:pt x="131080" y="959998"/>
                          <a:pt x="137160" y="914400"/>
                        </a:cubicBezTo>
                        <a:cubicBezTo>
                          <a:pt x="141244" y="883771"/>
                          <a:pt x="152400" y="853860"/>
                          <a:pt x="152400" y="822960"/>
                        </a:cubicBezTo>
                        <a:cubicBezTo>
                          <a:pt x="152400" y="634931"/>
                          <a:pt x="150246" y="446653"/>
                          <a:pt x="137160" y="259080"/>
                        </a:cubicBezTo>
                        <a:cubicBezTo>
                          <a:pt x="134924" y="227029"/>
                          <a:pt x="116840" y="198120"/>
                          <a:pt x="106680" y="167640"/>
                        </a:cubicBezTo>
                        <a:cubicBezTo>
                          <a:pt x="101600" y="152400"/>
                          <a:pt x="100351" y="135286"/>
                          <a:pt x="91440" y="121920"/>
                        </a:cubicBezTo>
                        <a:cubicBezTo>
                          <a:pt x="22510" y="18525"/>
                          <a:pt x="56383" y="56383"/>
                          <a:pt x="0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2"/>
                      </a:gs>
                      <a:gs pos="89000">
                        <a:schemeClr val="bg1"/>
                      </a:gs>
                      <a:gs pos="6000">
                        <a:schemeClr val="bg2"/>
                      </a:gs>
                      <a:gs pos="28000">
                        <a:schemeClr val="bg2"/>
                      </a:gs>
                      <a:gs pos="82000">
                        <a:schemeClr val="bg1"/>
                      </a:gs>
                    </a:gsLst>
                    <a:lin ang="5400000" scaled="1"/>
                  </a:gradFill>
                  <a:ln w="12700" cap="flat">
                    <a:solidFill>
                      <a:srgbClr val="000000"/>
                    </a:solidFill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50800" tIns="50800" rIns="50800" bIns="50800" numCol="1" spcCol="38100" rtlCol="0" anchor="ctr">
                    <a:spAutoFit/>
                  </a:bodyPr>
                  <a:lstStyle/>
                  <a:p>
                    <a:endParaRPr lang="en-US"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endParaRPr>
                  </a:p>
                </p:txBody>
              </p:sp>
              <p:sp>
                <p:nvSpPr>
                  <p:cNvPr id="41" name="Freeform 40">
                    <a:extLst>
                      <a:ext uri="{FF2B5EF4-FFF2-40B4-BE49-F238E27FC236}">
                        <a16:creationId xmlns:a16="http://schemas.microsoft.com/office/drawing/2014/main" id="{C2015C6D-3414-3740-8C1C-6BA4281F2771}"/>
                      </a:ext>
                    </a:extLst>
                  </p:cNvPr>
                  <p:cNvSpPr/>
                  <p:nvPr/>
                </p:nvSpPr>
                <p:spPr>
                  <a:xfrm rot="1257088">
                    <a:off x="2958484" y="2346044"/>
                    <a:ext cx="45719" cy="441146"/>
                  </a:xfrm>
                  <a:custGeom>
                    <a:avLst/>
                    <a:gdLst>
                      <a:gd name="connsiteX0" fmla="*/ 0 w 929640"/>
                      <a:gd name="connsiteY0" fmla="*/ 0 h 1310640"/>
                      <a:gd name="connsiteX1" fmla="*/ 883920 w 929640"/>
                      <a:gd name="connsiteY1" fmla="*/ 15240 h 1310640"/>
                      <a:gd name="connsiteX2" fmla="*/ 807720 w 929640"/>
                      <a:gd name="connsiteY2" fmla="*/ 15240 h 1310640"/>
                      <a:gd name="connsiteX3" fmla="*/ 746760 w 929640"/>
                      <a:gd name="connsiteY3" fmla="*/ 137160 h 1310640"/>
                      <a:gd name="connsiteX4" fmla="*/ 716280 w 929640"/>
                      <a:gd name="connsiteY4" fmla="*/ 228600 h 1310640"/>
                      <a:gd name="connsiteX5" fmla="*/ 701040 w 929640"/>
                      <a:gd name="connsiteY5" fmla="*/ 274320 h 1310640"/>
                      <a:gd name="connsiteX6" fmla="*/ 716280 w 929640"/>
                      <a:gd name="connsiteY6" fmla="*/ 563880 h 1310640"/>
                      <a:gd name="connsiteX7" fmla="*/ 746760 w 929640"/>
                      <a:gd name="connsiteY7" fmla="*/ 762000 h 1310640"/>
                      <a:gd name="connsiteX8" fmla="*/ 762000 w 929640"/>
                      <a:gd name="connsiteY8" fmla="*/ 853440 h 1310640"/>
                      <a:gd name="connsiteX9" fmla="*/ 777240 w 929640"/>
                      <a:gd name="connsiteY9" fmla="*/ 929640 h 1310640"/>
                      <a:gd name="connsiteX10" fmla="*/ 792480 w 929640"/>
                      <a:gd name="connsiteY10" fmla="*/ 1036320 h 1310640"/>
                      <a:gd name="connsiteX11" fmla="*/ 853440 w 929640"/>
                      <a:gd name="connsiteY11" fmla="*/ 1173480 h 1310640"/>
                      <a:gd name="connsiteX12" fmla="*/ 868680 w 929640"/>
                      <a:gd name="connsiteY12" fmla="*/ 1219200 h 1310640"/>
                      <a:gd name="connsiteX13" fmla="*/ 929640 w 929640"/>
                      <a:gd name="connsiteY13" fmla="*/ 1310640 h 1310640"/>
                      <a:gd name="connsiteX14" fmla="*/ 929640 w 929640"/>
                      <a:gd name="connsiteY14" fmla="*/ 1310640 h 1310640"/>
                      <a:gd name="connsiteX15" fmla="*/ 30480 w 929640"/>
                      <a:gd name="connsiteY15" fmla="*/ 1310640 h 1310640"/>
                      <a:gd name="connsiteX16" fmla="*/ 30480 w 929640"/>
                      <a:gd name="connsiteY16" fmla="*/ 1310640 h 1310640"/>
                      <a:gd name="connsiteX17" fmla="*/ 106680 w 929640"/>
                      <a:gd name="connsiteY17" fmla="*/ 1097280 h 1310640"/>
                      <a:gd name="connsiteX18" fmla="*/ 121920 w 929640"/>
                      <a:gd name="connsiteY18" fmla="*/ 1051560 h 1310640"/>
                      <a:gd name="connsiteX19" fmla="*/ 137160 w 929640"/>
                      <a:gd name="connsiteY19" fmla="*/ 914400 h 1310640"/>
                      <a:gd name="connsiteX20" fmla="*/ 152400 w 929640"/>
                      <a:gd name="connsiteY20" fmla="*/ 822960 h 1310640"/>
                      <a:gd name="connsiteX21" fmla="*/ 137160 w 929640"/>
                      <a:gd name="connsiteY21" fmla="*/ 259080 h 1310640"/>
                      <a:gd name="connsiteX22" fmla="*/ 106680 w 929640"/>
                      <a:gd name="connsiteY22" fmla="*/ 167640 h 1310640"/>
                      <a:gd name="connsiteX23" fmla="*/ 91440 w 929640"/>
                      <a:gd name="connsiteY23" fmla="*/ 121920 h 1310640"/>
                      <a:gd name="connsiteX24" fmla="*/ 0 w 929640"/>
                      <a:gd name="connsiteY24" fmla="*/ 0 h 13106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929640" h="1310640">
                        <a:moveTo>
                          <a:pt x="0" y="0"/>
                        </a:moveTo>
                        <a:lnTo>
                          <a:pt x="883920" y="15240"/>
                        </a:lnTo>
                        <a:lnTo>
                          <a:pt x="807720" y="15240"/>
                        </a:lnTo>
                        <a:cubicBezTo>
                          <a:pt x="787400" y="55880"/>
                          <a:pt x="764658" y="95397"/>
                          <a:pt x="746760" y="137160"/>
                        </a:cubicBezTo>
                        <a:cubicBezTo>
                          <a:pt x="734104" y="166691"/>
                          <a:pt x="726440" y="198120"/>
                          <a:pt x="716280" y="228600"/>
                        </a:cubicBezTo>
                        <a:lnTo>
                          <a:pt x="701040" y="274320"/>
                        </a:lnTo>
                        <a:cubicBezTo>
                          <a:pt x="706120" y="370840"/>
                          <a:pt x="709140" y="467490"/>
                          <a:pt x="716280" y="563880"/>
                        </a:cubicBezTo>
                        <a:cubicBezTo>
                          <a:pt x="724346" y="672775"/>
                          <a:pt x="730057" y="670133"/>
                          <a:pt x="746760" y="762000"/>
                        </a:cubicBezTo>
                        <a:cubicBezTo>
                          <a:pt x="752288" y="792402"/>
                          <a:pt x="756472" y="823038"/>
                          <a:pt x="762000" y="853440"/>
                        </a:cubicBezTo>
                        <a:cubicBezTo>
                          <a:pt x="766634" y="878925"/>
                          <a:pt x="772982" y="904089"/>
                          <a:pt x="777240" y="929640"/>
                        </a:cubicBezTo>
                        <a:cubicBezTo>
                          <a:pt x="783145" y="965072"/>
                          <a:pt x="784403" y="1001319"/>
                          <a:pt x="792480" y="1036320"/>
                        </a:cubicBezTo>
                        <a:cubicBezTo>
                          <a:pt x="826181" y="1182358"/>
                          <a:pt x="806604" y="1079808"/>
                          <a:pt x="853440" y="1173480"/>
                        </a:cubicBezTo>
                        <a:cubicBezTo>
                          <a:pt x="860624" y="1187848"/>
                          <a:pt x="860878" y="1205157"/>
                          <a:pt x="868680" y="1219200"/>
                        </a:cubicBezTo>
                        <a:cubicBezTo>
                          <a:pt x="886470" y="1251222"/>
                          <a:pt x="929640" y="1310640"/>
                          <a:pt x="929640" y="1310640"/>
                        </a:cubicBezTo>
                        <a:lnTo>
                          <a:pt x="929640" y="1310640"/>
                        </a:lnTo>
                        <a:lnTo>
                          <a:pt x="30480" y="1310640"/>
                        </a:lnTo>
                        <a:lnTo>
                          <a:pt x="30480" y="1310640"/>
                        </a:lnTo>
                        <a:cubicBezTo>
                          <a:pt x="87481" y="1158637"/>
                          <a:pt x="62475" y="1229896"/>
                          <a:pt x="106680" y="1097280"/>
                        </a:cubicBezTo>
                        <a:lnTo>
                          <a:pt x="121920" y="1051560"/>
                        </a:lnTo>
                        <a:cubicBezTo>
                          <a:pt x="127000" y="1005840"/>
                          <a:pt x="131080" y="959998"/>
                          <a:pt x="137160" y="914400"/>
                        </a:cubicBezTo>
                        <a:cubicBezTo>
                          <a:pt x="141244" y="883771"/>
                          <a:pt x="152400" y="853860"/>
                          <a:pt x="152400" y="822960"/>
                        </a:cubicBezTo>
                        <a:cubicBezTo>
                          <a:pt x="152400" y="634931"/>
                          <a:pt x="150246" y="446653"/>
                          <a:pt x="137160" y="259080"/>
                        </a:cubicBezTo>
                        <a:cubicBezTo>
                          <a:pt x="134924" y="227029"/>
                          <a:pt x="116840" y="198120"/>
                          <a:pt x="106680" y="167640"/>
                        </a:cubicBezTo>
                        <a:cubicBezTo>
                          <a:pt x="101600" y="152400"/>
                          <a:pt x="100351" y="135286"/>
                          <a:pt x="91440" y="121920"/>
                        </a:cubicBezTo>
                        <a:cubicBezTo>
                          <a:pt x="22510" y="18525"/>
                          <a:pt x="56383" y="56383"/>
                          <a:pt x="0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bg2"/>
                      </a:gs>
                      <a:gs pos="89000">
                        <a:schemeClr val="bg1"/>
                      </a:gs>
                      <a:gs pos="6000">
                        <a:schemeClr val="bg2"/>
                      </a:gs>
                      <a:gs pos="28000">
                        <a:schemeClr val="bg2"/>
                      </a:gs>
                      <a:gs pos="82000">
                        <a:schemeClr val="bg1"/>
                      </a:gs>
                    </a:gsLst>
                    <a:lin ang="5400000" scaled="1"/>
                  </a:gradFill>
                  <a:ln w="12700" cap="flat">
                    <a:solidFill>
                      <a:srgbClr val="000000"/>
                    </a:solidFill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50800" tIns="50800" rIns="50800" bIns="50800" numCol="1" spcCol="38100" rtlCol="0" anchor="ctr">
                    <a:spAutoFit/>
                  </a:bodyPr>
                  <a:lstStyle/>
                  <a:p>
                    <a:endParaRPr lang="en-US"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endParaRPr>
                  </a:p>
                </p:txBody>
              </p:sp>
              <p:cxnSp>
                <p:nvCxnSpPr>
                  <p:cNvPr id="42" name="Straight Arrow Connector 41">
                    <a:extLst>
                      <a:ext uri="{FF2B5EF4-FFF2-40B4-BE49-F238E27FC236}">
                        <a16:creationId xmlns:a16="http://schemas.microsoft.com/office/drawing/2014/main" id="{5F17BADE-4105-9B40-8AC8-5853F6E7D49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197360" y="4287081"/>
                    <a:ext cx="484391" cy="63841"/>
                  </a:xfrm>
                  <a:prstGeom prst="straightConnector1">
                    <a:avLst/>
                  </a:prstGeom>
                  <a:noFill/>
                  <a:ln w="25400" cap="flat">
                    <a:solidFill>
                      <a:srgbClr val="000000"/>
                    </a:solidFill>
                    <a:prstDash val="solid"/>
                    <a:miter lim="400000"/>
                    <a:tailEnd type="triangle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</p:cxn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8D6042EA-F161-0A4B-9DE4-A80C6BFC20F2}"/>
                      </a:ext>
                    </a:extLst>
                  </p:cNvPr>
                  <p:cNvSpPr txBox="1"/>
                  <p:nvPr/>
                </p:nvSpPr>
                <p:spPr>
                  <a:xfrm>
                    <a:off x="-247013" y="4164718"/>
                    <a:ext cx="1537978" cy="595035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rot="0" spcFirstLastPara="1" vertOverflow="overflow" horzOverflow="overflow" vert="horz" wrap="square" lIns="50800" tIns="50800" rIns="50800" bIns="50800" numCol="1" spcCol="38100" rtlCol="0" anchor="ctr">
                    <a:spAutoFit/>
                  </a:bodyPr>
                  <a:lstStyle/>
                  <a:p>
                    <a:r>
                      <a:rPr lang="en-US" sz="1600" b="0" dirty="0">
                        <a:latin typeface="+mj-lt"/>
                        <a:ea typeface="DengXian" panose="02010600030101010101" pitchFamily="2" charset="-122"/>
                      </a:rPr>
                      <a:t>PD-L1 (upregulated)</a:t>
                    </a:r>
                  </a:p>
                </p:txBody>
              </p:sp>
            </p:grpSp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DAE159DF-3342-344F-92E7-748778AC01AE}"/>
                    </a:ext>
                  </a:extLst>
                </p:cNvPr>
                <p:cNvSpPr/>
                <p:nvPr/>
              </p:nvSpPr>
              <p:spPr>
                <a:xfrm rot="12441131">
                  <a:off x="4246341" y="5571897"/>
                  <a:ext cx="45719" cy="441146"/>
                </a:xfrm>
                <a:custGeom>
                  <a:avLst/>
                  <a:gdLst>
                    <a:gd name="connsiteX0" fmla="*/ 0 w 929640"/>
                    <a:gd name="connsiteY0" fmla="*/ 0 h 1310640"/>
                    <a:gd name="connsiteX1" fmla="*/ 883920 w 929640"/>
                    <a:gd name="connsiteY1" fmla="*/ 15240 h 1310640"/>
                    <a:gd name="connsiteX2" fmla="*/ 807720 w 929640"/>
                    <a:gd name="connsiteY2" fmla="*/ 15240 h 1310640"/>
                    <a:gd name="connsiteX3" fmla="*/ 746760 w 929640"/>
                    <a:gd name="connsiteY3" fmla="*/ 137160 h 1310640"/>
                    <a:gd name="connsiteX4" fmla="*/ 716280 w 929640"/>
                    <a:gd name="connsiteY4" fmla="*/ 228600 h 1310640"/>
                    <a:gd name="connsiteX5" fmla="*/ 701040 w 929640"/>
                    <a:gd name="connsiteY5" fmla="*/ 274320 h 1310640"/>
                    <a:gd name="connsiteX6" fmla="*/ 716280 w 929640"/>
                    <a:gd name="connsiteY6" fmla="*/ 563880 h 1310640"/>
                    <a:gd name="connsiteX7" fmla="*/ 746760 w 929640"/>
                    <a:gd name="connsiteY7" fmla="*/ 762000 h 1310640"/>
                    <a:gd name="connsiteX8" fmla="*/ 762000 w 929640"/>
                    <a:gd name="connsiteY8" fmla="*/ 853440 h 1310640"/>
                    <a:gd name="connsiteX9" fmla="*/ 777240 w 929640"/>
                    <a:gd name="connsiteY9" fmla="*/ 929640 h 1310640"/>
                    <a:gd name="connsiteX10" fmla="*/ 792480 w 929640"/>
                    <a:gd name="connsiteY10" fmla="*/ 1036320 h 1310640"/>
                    <a:gd name="connsiteX11" fmla="*/ 853440 w 929640"/>
                    <a:gd name="connsiteY11" fmla="*/ 1173480 h 1310640"/>
                    <a:gd name="connsiteX12" fmla="*/ 868680 w 929640"/>
                    <a:gd name="connsiteY12" fmla="*/ 1219200 h 1310640"/>
                    <a:gd name="connsiteX13" fmla="*/ 929640 w 929640"/>
                    <a:gd name="connsiteY13" fmla="*/ 1310640 h 1310640"/>
                    <a:gd name="connsiteX14" fmla="*/ 929640 w 929640"/>
                    <a:gd name="connsiteY14" fmla="*/ 1310640 h 1310640"/>
                    <a:gd name="connsiteX15" fmla="*/ 30480 w 929640"/>
                    <a:gd name="connsiteY15" fmla="*/ 1310640 h 1310640"/>
                    <a:gd name="connsiteX16" fmla="*/ 30480 w 929640"/>
                    <a:gd name="connsiteY16" fmla="*/ 1310640 h 1310640"/>
                    <a:gd name="connsiteX17" fmla="*/ 106680 w 929640"/>
                    <a:gd name="connsiteY17" fmla="*/ 1097280 h 1310640"/>
                    <a:gd name="connsiteX18" fmla="*/ 121920 w 929640"/>
                    <a:gd name="connsiteY18" fmla="*/ 1051560 h 1310640"/>
                    <a:gd name="connsiteX19" fmla="*/ 137160 w 929640"/>
                    <a:gd name="connsiteY19" fmla="*/ 914400 h 1310640"/>
                    <a:gd name="connsiteX20" fmla="*/ 152400 w 929640"/>
                    <a:gd name="connsiteY20" fmla="*/ 822960 h 1310640"/>
                    <a:gd name="connsiteX21" fmla="*/ 137160 w 929640"/>
                    <a:gd name="connsiteY21" fmla="*/ 259080 h 1310640"/>
                    <a:gd name="connsiteX22" fmla="*/ 106680 w 929640"/>
                    <a:gd name="connsiteY22" fmla="*/ 167640 h 1310640"/>
                    <a:gd name="connsiteX23" fmla="*/ 91440 w 929640"/>
                    <a:gd name="connsiteY23" fmla="*/ 121920 h 1310640"/>
                    <a:gd name="connsiteX24" fmla="*/ 0 w 929640"/>
                    <a:gd name="connsiteY24" fmla="*/ 0 h 1310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29640" h="1310640">
                      <a:moveTo>
                        <a:pt x="0" y="0"/>
                      </a:moveTo>
                      <a:lnTo>
                        <a:pt x="883920" y="15240"/>
                      </a:lnTo>
                      <a:lnTo>
                        <a:pt x="807720" y="15240"/>
                      </a:lnTo>
                      <a:cubicBezTo>
                        <a:pt x="787400" y="55880"/>
                        <a:pt x="764658" y="95397"/>
                        <a:pt x="746760" y="137160"/>
                      </a:cubicBezTo>
                      <a:cubicBezTo>
                        <a:pt x="734104" y="166691"/>
                        <a:pt x="726440" y="198120"/>
                        <a:pt x="716280" y="228600"/>
                      </a:cubicBezTo>
                      <a:lnTo>
                        <a:pt x="701040" y="274320"/>
                      </a:lnTo>
                      <a:cubicBezTo>
                        <a:pt x="706120" y="370840"/>
                        <a:pt x="709140" y="467490"/>
                        <a:pt x="716280" y="563880"/>
                      </a:cubicBezTo>
                      <a:cubicBezTo>
                        <a:pt x="724346" y="672775"/>
                        <a:pt x="730057" y="670133"/>
                        <a:pt x="746760" y="762000"/>
                      </a:cubicBezTo>
                      <a:cubicBezTo>
                        <a:pt x="752288" y="792402"/>
                        <a:pt x="756472" y="823038"/>
                        <a:pt x="762000" y="853440"/>
                      </a:cubicBezTo>
                      <a:cubicBezTo>
                        <a:pt x="766634" y="878925"/>
                        <a:pt x="772982" y="904089"/>
                        <a:pt x="777240" y="929640"/>
                      </a:cubicBezTo>
                      <a:cubicBezTo>
                        <a:pt x="783145" y="965072"/>
                        <a:pt x="784403" y="1001319"/>
                        <a:pt x="792480" y="1036320"/>
                      </a:cubicBezTo>
                      <a:cubicBezTo>
                        <a:pt x="826181" y="1182358"/>
                        <a:pt x="806604" y="1079808"/>
                        <a:pt x="853440" y="1173480"/>
                      </a:cubicBezTo>
                      <a:cubicBezTo>
                        <a:pt x="860624" y="1187848"/>
                        <a:pt x="860878" y="1205157"/>
                        <a:pt x="868680" y="1219200"/>
                      </a:cubicBezTo>
                      <a:cubicBezTo>
                        <a:pt x="886470" y="1251222"/>
                        <a:pt x="929640" y="1310640"/>
                        <a:pt x="929640" y="1310640"/>
                      </a:cubicBezTo>
                      <a:lnTo>
                        <a:pt x="929640" y="1310640"/>
                      </a:lnTo>
                      <a:lnTo>
                        <a:pt x="30480" y="1310640"/>
                      </a:lnTo>
                      <a:lnTo>
                        <a:pt x="30480" y="1310640"/>
                      </a:lnTo>
                      <a:cubicBezTo>
                        <a:pt x="87481" y="1158637"/>
                        <a:pt x="62475" y="1229896"/>
                        <a:pt x="106680" y="1097280"/>
                      </a:cubicBezTo>
                      <a:lnTo>
                        <a:pt x="121920" y="1051560"/>
                      </a:lnTo>
                      <a:cubicBezTo>
                        <a:pt x="127000" y="1005840"/>
                        <a:pt x="131080" y="959998"/>
                        <a:pt x="137160" y="914400"/>
                      </a:cubicBezTo>
                      <a:cubicBezTo>
                        <a:pt x="141244" y="883771"/>
                        <a:pt x="152400" y="853860"/>
                        <a:pt x="152400" y="822960"/>
                      </a:cubicBezTo>
                      <a:cubicBezTo>
                        <a:pt x="152400" y="634931"/>
                        <a:pt x="150246" y="446653"/>
                        <a:pt x="137160" y="259080"/>
                      </a:cubicBezTo>
                      <a:cubicBezTo>
                        <a:pt x="134924" y="227029"/>
                        <a:pt x="116840" y="198120"/>
                        <a:pt x="106680" y="167640"/>
                      </a:cubicBezTo>
                      <a:cubicBezTo>
                        <a:pt x="101600" y="152400"/>
                        <a:pt x="100351" y="135286"/>
                        <a:pt x="91440" y="121920"/>
                      </a:cubicBezTo>
                      <a:cubicBezTo>
                        <a:pt x="22510" y="18525"/>
                        <a:pt x="56383" y="56383"/>
                        <a:pt x="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/>
                    </a:gs>
                    <a:gs pos="89000">
                      <a:schemeClr val="bg1"/>
                    </a:gs>
                    <a:gs pos="6000">
                      <a:schemeClr val="bg2"/>
                    </a:gs>
                    <a:gs pos="28000">
                      <a:schemeClr val="bg2"/>
                    </a:gs>
                    <a:gs pos="82000">
                      <a:schemeClr val="bg1"/>
                    </a:gs>
                  </a:gsLst>
                  <a:lin ang="5400000" scaled="1"/>
                </a:gradFill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endParaRPr lang="en-US"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endParaRPr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DAE159DF-3342-344F-92E7-748778AC01AE}"/>
                    </a:ext>
                  </a:extLst>
                </p:cNvPr>
                <p:cNvSpPr/>
                <p:nvPr/>
              </p:nvSpPr>
              <p:spPr>
                <a:xfrm rot="9035229">
                  <a:off x="2558275" y="5621154"/>
                  <a:ext cx="110918" cy="441146"/>
                </a:xfrm>
                <a:custGeom>
                  <a:avLst/>
                  <a:gdLst>
                    <a:gd name="connsiteX0" fmla="*/ 0 w 929640"/>
                    <a:gd name="connsiteY0" fmla="*/ 0 h 1310640"/>
                    <a:gd name="connsiteX1" fmla="*/ 883920 w 929640"/>
                    <a:gd name="connsiteY1" fmla="*/ 15240 h 1310640"/>
                    <a:gd name="connsiteX2" fmla="*/ 807720 w 929640"/>
                    <a:gd name="connsiteY2" fmla="*/ 15240 h 1310640"/>
                    <a:gd name="connsiteX3" fmla="*/ 746760 w 929640"/>
                    <a:gd name="connsiteY3" fmla="*/ 137160 h 1310640"/>
                    <a:gd name="connsiteX4" fmla="*/ 716280 w 929640"/>
                    <a:gd name="connsiteY4" fmla="*/ 228600 h 1310640"/>
                    <a:gd name="connsiteX5" fmla="*/ 701040 w 929640"/>
                    <a:gd name="connsiteY5" fmla="*/ 274320 h 1310640"/>
                    <a:gd name="connsiteX6" fmla="*/ 716280 w 929640"/>
                    <a:gd name="connsiteY6" fmla="*/ 563880 h 1310640"/>
                    <a:gd name="connsiteX7" fmla="*/ 746760 w 929640"/>
                    <a:gd name="connsiteY7" fmla="*/ 762000 h 1310640"/>
                    <a:gd name="connsiteX8" fmla="*/ 762000 w 929640"/>
                    <a:gd name="connsiteY8" fmla="*/ 853440 h 1310640"/>
                    <a:gd name="connsiteX9" fmla="*/ 777240 w 929640"/>
                    <a:gd name="connsiteY9" fmla="*/ 929640 h 1310640"/>
                    <a:gd name="connsiteX10" fmla="*/ 792480 w 929640"/>
                    <a:gd name="connsiteY10" fmla="*/ 1036320 h 1310640"/>
                    <a:gd name="connsiteX11" fmla="*/ 853440 w 929640"/>
                    <a:gd name="connsiteY11" fmla="*/ 1173480 h 1310640"/>
                    <a:gd name="connsiteX12" fmla="*/ 868680 w 929640"/>
                    <a:gd name="connsiteY12" fmla="*/ 1219200 h 1310640"/>
                    <a:gd name="connsiteX13" fmla="*/ 929640 w 929640"/>
                    <a:gd name="connsiteY13" fmla="*/ 1310640 h 1310640"/>
                    <a:gd name="connsiteX14" fmla="*/ 929640 w 929640"/>
                    <a:gd name="connsiteY14" fmla="*/ 1310640 h 1310640"/>
                    <a:gd name="connsiteX15" fmla="*/ 30480 w 929640"/>
                    <a:gd name="connsiteY15" fmla="*/ 1310640 h 1310640"/>
                    <a:gd name="connsiteX16" fmla="*/ 30480 w 929640"/>
                    <a:gd name="connsiteY16" fmla="*/ 1310640 h 1310640"/>
                    <a:gd name="connsiteX17" fmla="*/ 106680 w 929640"/>
                    <a:gd name="connsiteY17" fmla="*/ 1097280 h 1310640"/>
                    <a:gd name="connsiteX18" fmla="*/ 121920 w 929640"/>
                    <a:gd name="connsiteY18" fmla="*/ 1051560 h 1310640"/>
                    <a:gd name="connsiteX19" fmla="*/ 137160 w 929640"/>
                    <a:gd name="connsiteY19" fmla="*/ 914400 h 1310640"/>
                    <a:gd name="connsiteX20" fmla="*/ 152400 w 929640"/>
                    <a:gd name="connsiteY20" fmla="*/ 822960 h 1310640"/>
                    <a:gd name="connsiteX21" fmla="*/ 137160 w 929640"/>
                    <a:gd name="connsiteY21" fmla="*/ 259080 h 1310640"/>
                    <a:gd name="connsiteX22" fmla="*/ 106680 w 929640"/>
                    <a:gd name="connsiteY22" fmla="*/ 167640 h 1310640"/>
                    <a:gd name="connsiteX23" fmla="*/ 91440 w 929640"/>
                    <a:gd name="connsiteY23" fmla="*/ 121920 h 1310640"/>
                    <a:gd name="connsiteX24" fmla="*/ 0 w 929640"/>
                    <a:gd name="connsiteY24" fmla="*/ 0 h 1310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929640" h="1310640">
                      <a:moveTo>
                        <a:pt x="0" y="0"/>
                      </a:moveTo>
                      <a:lnTo>
                        <a:pt x="883920" y="15240"/>
                      </a:lnTo>
                      <a:lnTo>
                        <a:pt x="807720" y="15240"/>
                      </a:lnTo>
                      <a:cubicBezTo>
                        <a:pt x="787400" y="55880"/>
                        <a:pt x="764658" y="95397"/>
                        <a:pt x="746760" y="137160"/>
                      </a:cubicBezTo>
                      <a:cubicBezTo>
                        <a:pt x="734104" y="166691"/>
                        <a:pt x="726440" y="198120"/>
                        <a:pt x="716280" y="228600"/>
                      </a:cubicBezTo>
                      <a:lnTo>
                        <a:pt x="701040" y="274320"/>
                      </a:lnTo>
                      <a:cubicBezTo>
                        <a:pt x="706120" y="370840"/>
                        <a:pt x="709140" y="467490"/>
                        <a:pt x="716280" y="563880"/>
                      </a:cubicBezTo>
                      <a:cubicBezTo>
                        <a:pt x="724346" y="672775"/>
                        <a:pt x="730057" y="670133"/>
                        <a:pt x="746760" y="762000"/>
                      </a:cubicBezTo>
                      <a:cubicBezTo>
                        <a:pt x="752288" y="792402"/>
                        <a:pt x="756472" y="823038"/>
                        <a:pt x="762000" y="853440"/>
                      </a:cubicBezTo>
                      <a:cubicBezTo>
                        <a:pt x="766634" y="878925"/>
                        <a:pt x="772982" y="904089"/>
                        <a:pt x="777240" y="929640"/>
                      </a:cubicBezTo>
                      <a:cubicBezTo>
                        <a:pt x="783145" y="965072"/>
                        <a:pt x="784403" y="1001319"/>
                        <a:pt x="792480" y="1036320"/>
                      </a:cubicBezTo>
                      <a:cubicBezTo>
                        <a:pt x="826181" y="1182358"/>
                        <a:pt x="806604" y="1079808"/>
                        <a:pt x="853440" y="1173480"/>
                      </a:cubicBezTo>
                      <a:cubicBezTo>
                        <a:pt x="860624" y="1187848"/>
                        <a:pt x="860878" y="1205157"/>
                        <a:pt x="868680" y="1219200"/>
                      </a:cubicBezTo>
                      <a:cubicBezTo>
                        <a:pt x="886470" y="1251222"/>
                        <a:pt x="929640" y="1310640"/>
                        <a:pt x="929640" y="1310640"/>
                      </a:cubicBezTo>
                      <a:lnTo>
                        <a:pt x="929640" y="1310640"/>
                      </a:lnTo>
                      <a:lnTo>
                        <a:pt x="30480" y="1310640"/>
                      </a:lnTo>
                      <a:lnTo>
                        <a:pt x="30480" y="1310640"/>
                      </a:lnTo>
                      <a:cubicBezTo>
                        <a:pt x="87481" y="1158637"/>
                        <a:pt x="62475" y="1229896"/>
                        <a:pt x="106680" y="1097280"/>
                      </a:cubicBezTo>
                      <a:lnTo>
                        <a:pt x="121920" y="1051560"/>
                      </a:lnTo>
                      <a:cubicBezTo>
                        <a:pt x="127000" y="1005840"/>
                        <a:pt x="131080" y="959998"/>
                        <a:pt x="137160" y="914400"/>
                      </a:cubicBezTo>
                      <a:cubicBezTo>
                        <a:pt x="141244" y="883771"/>
                        <a:pt x="152400" y="853860"/>
                        <a:pt x="152400" y="822960"/>
                      </a:cubicBezTo>
                      <a:cubicBezTo>
                        <a:pt x="152400" y="634931"/>
                        <a:pt x="150246" y="446653"/>
                        <a:pt x="137160" y="259080"/>
                      </a:cubicBezTo>
                      <a:cubicBezTo>
                        <a:pt x="134924" y="227029"/>
                        <a:pt x="116840" y="198120"/>
                        <a:pt x="106680" y="167640"/>
                      </a:cubicBezTo>
                      <a:cubicBezTo>
                        <a:pt x="101600" y="152400"/>
                        <a:pt x="100351" y="135286"/>
                        <a:pt x="91440" y="121920"/>
                      </a:cubicBezTo>
                      <a:cubicBezTo>
                        <a:pt x="22510" y="18525"/>
                        <a:pt x="56383" y="56383"/>
                        <a:pt x="0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/>
                    </a:gs>
                    <a:gs pos="89000">
                      <a:schemeClr val="bg1"/>
                    </a:gs>
                    <a:gs pos="6000">
                      <a:schemeClr val="bg2"/>
                    </a:gs>
                    <a:gs pos="28000">
                      <a:schemeClr val="bg2"/>
                    </a:gs>
                    <a:gs pos="82000">
                      <a:schemeClr val="bg1"/>
                    </a:gs>
                  </a:gsLst>
                  <a:lin ang="5400000" scaled="1"/>
                </a:gradFill>
                <a:ln w="12700" cap="flat">
                  <a:solidFill>
                    <a:srgbClr val="000000"/>
                  </a:solidFill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endParaRPr lang="en-US"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endParaRPr>
                </a:p>
              </p:txBody>
            </p:sp>
          </p:grp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DAE159DF-3342-344F-92E7-748778AC01AE}"/>
                  </a:ext>
                </a:extLst>
              </p:cNvPr>
              <p:cNvSpPr/>
              <p:nvPr/>
            </p:nvSpPr>
            <p:spPr>
              <a:xfrm rot="9910176">
                <a:off x="3713024" y="7070249"/>
                <a:ext cx="145463" cy="441146"/>
              </a:xfrm>
              <a:custGeom>
                <a:avLst/>
                <a:gdLst>
                  <a:gd name="connsiteX0" fmla="*/ 0 w 929640"/>
                  <a:gd name="connsiteY0" fmla="*/ 0 h 1310640"/>
                  <a:gd name="connsiteX1" fmla="*/ 883920 w 929640"/>
                  <a:gd name="connsiteY1" fmla="*/ 15240 h 1310640"/>
                  <a:gd name="connsiteX2" fmla="*/ 807720 w 929640"/>
                  <a:gd name="connsiteY2" fmla="*/ 15240 h 1310640"/>
                  <a:gd name="connsiteX3" fmla="*/ 746760 w 929640"/>
                  <a:gd name="connsiteY3" fmla="*/ 137160 h 1310640"/>
                  <a:gd name="connsiteX4" fmla="*/ 716280 w 929640"/>
                  <a:gd name="connsiteY4" fmla="*/ 228600 h 1310640"/>
                  <a:gd name="connsiteX5" fmla="*/ 701040 w 929640"/>
                  <a:gd name="connsiteY5" fmla="*/ 274320 h 1310640"/>
                  <a:gd name="connsiteX6" fmla="*/ 716280 w 929640"/>
                  <a:gd name="connsiteY6" fmla="*/ 563880 h 1310640"/>
                  <a:gd name="connsiteX7" fmla="*/ 746760 w 929640"/>
                  <a:gd name="connsiteY7" fmla="*/ 762000 h 1310640"/>
                  <a:gd name="connsiteX8" fmla="*/ 762000 w 929640"/>
                  <a:gd name="connsiteY8" fmla="*/ 853440 h 1310640"/>
                  <a:gd name="connsiteX9" fmla="*/ 777240 w 929640"/>
                  <a:gd name="connsiteY9" fmla="*/ 929640 h 1310640"/>
                  <a:gd name="connsiteX10" fmla="*/ 792480 w 929640"/>
                  <a:gd name="connsiteY10" fmla="*/ 1036320 h 1310640"/>
                  <a:gd name="connsiteX11" fmla="*/ 853440 w 929640"/>
                  <a:gd name="connsiteY11" fmla="*/ 1173480 h 1310640"/>
                  <a:gd name="connsiteX12" fmla="*/ 868680 w 929640"/>
                  <a:gd name="connsiteY12" fmla="*/ 1219200 h 1310640"/>
                  <a:gd name="connsiteX13" fmla="*/ 929640 w 929640"/>
                  <a:gd name="connsiteY13" fmla="*/ 1310640 h 1310640"/>
                  <a:gd name="connsiteX14" fmla="*/ 929640 w 929640"/>
                  <a:gd name="connsiteY14" fmla="*/ 1310640 h 1310640"/>
                  <a:gd name="connsiteX15" fmla="*/ 30480 w 929640"/>
                  <a:gd name="connsiteY15" fmla="*/ 1310640 h 1310640"/>
                  <a:gd name="connsiteX16" fmla="*/ 30480 w 929640"/>
                  <a:gd name="connsiteY16" fmla="*/ 1310640 h 1310640"/>
                  <a:gd name="connsiteX17" fmla="*/ 106680 w 929640"/>
                  <a:gd name="connsiteY17" fmla="*/ 1097280 h 1310640"/>
                  <a:gd name="connsiteX18" fmla="*/ 121920 w 929640"/>
                  <a:gd name="connsiteY18" fmla="*/ 1051560 h 1310640"/>
                  <a:gd name="connsiteX19" fmla="*/ 137160 w 929640"/>
                  <a:gd name="connsiteY19" fmla="*/ 914400 h 1310640"/>
                  <a:gd name="connsiteX20" fmla="*/ 152400 w 929640"/>
                  <a:gd name="connsiteY20" fmla="*/ 822960 h 1310640"/>
                  <a:gd name="connsiteX21" fmla="*/ 137160 w 929640"/>
                  <a:gd name="connsiteY21" fmla="*/ 259080 h 1310640"/>
                  <a:gd name="connsiteX22" fmla="*/ 106680 w 929640"/>
                  <a:gd name="connsiteY22" fmla="*/ 167640 h 1310640"/>
                  <a:gd name="connsiteX23" fmla="*/ 91440 w 929640"/>
                  <a:gd name="connsiteY23" fmla="*/ 121920 h 1310640"/>
                  <a:gd name="connsiteX24" fmla="*/ 0 w 929640"/>
                  <a:gd name="connsiteY24" fmla="*/ 0 h 131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9640" h="1310640">
                    <a:moveTo>
                      <a:pt x="0" y="0"/>
                    </a:moveTo>
                    <a:lnTo>
                      <a:pt x="883920" y="15240"/>
                    </a:lnTo>
                    <a:lnTo>
                      <a:pt x="807720" y="15240"/>
                    </a:lnTo>
                    <a:cubicBezTo>
                      <a:pt x="787400" y="55880"/>
                      <a:pt x="764658" y="95397"/>
                      <a:pt x="746760" y="137160"/>
                    </a:cubicBezTo>
                    <a:cubicBezTo>
                      <a:pt x="734104" y="166691"/>
                      <a:pt x="726440" y="198120"/>
                      <a:pt x="716280" y="228600"/>
                    </a:cubicBezTo>
                    <a:lnTo>
                      <a:pt x="701040" y="274320"/>
                    </a:lnTo>
                    <a:cubicBezTo>
                      <a:pt x="706120" y="370840"/>
                      <a:pt x="709140" y="467490"/>
                      <a:pt x="716280" y="563880"/>
                    </a:cubicBezTo>
                    <a:cubicBezTo>
                      <a:pt x="724346" y="672775"/>
                      <a:pt x="730057" y="670133"/>
                      <a:pt x="746760" y="762000"/>
                    </a:cubicBezTo>
                    <a:cubicBezTo>
                      <a:pt x="752288" y="792402"/>
                      <a:pt x="756472" y="823038"/>
                      <a:pt x="762000" y="853440"/>
                    </a:cubicBezTo>
                    <a:cubicBezTo>
                      <a:pt x="766634" y="878925"/>
                      <a:pt x="772982" y="904089"/>
                      <a:pt x="777240" y="929640"/>
                    </a:cubicBezTo>
                    <a:cubicBezTo>
                      <a:pt x="783145" y="965072"/>
                      <a:pt x="784403" y="1001319"/>
                      <a:pt x="792480" y="1036320"/>
                    </a:cubicBezTo>
                    <a:cubicBezTo>
                      <a:pt x="826181" y="1182358"/>
                      <a:pt x="806604" y="1079808"/>
                      <a:pt x="853440" y="1173480"/>
                    </a:cubicBezTo>
                    <a:cubicBezTo>
                      <a:pt x="860624" y="1187848"/>
                      <a:pt x="860878" y="1205157"/>
                      <a:pt x="868680" y="1219200"/>
                    </a:cubicBezTo>
                    <a:cubicBezTo>
                      <a:pt x="886470" y="1251222"/>
                      <a:pt x="929640" y="1310640"/>
                      <a:pt x="929640" y="1310640"/>
                    </a:cubicBezTo>
                    <a:lnTo>
                      <a:pt x="929640" y="1310640"/>
                    </a:lnTo>
                    <a:lnTo>
                      <a:pt x="30480" y="1310640"/>
                    </a:lnTo>
                    <a:lnTo>
                      <a:pt x="30480" y="1310640"/>
                    </a:lnTo>
                    <a:cubicBezTo>
                      <a:pt x="87481" y="1158637"/>
                      <a:pt x="62475" y="1229896"/>
                      <a:pt x="106680" y="1097280"/>
                    </a:cubicBezTo>
                    <a:lnTo>
                      <a:pt x="121920" y="1051560"/>
                    </a:lnTo>
                    <a:cubicBezTo>
                      <a:pt x="127000" y="1005840"/>
                      <a:pt x="131080" y="959998"/>
                      <a:pt x="137160" y="914400"/>
                    </a:cubicBezTo>
                    <a:cubicBezTo>
                      <a:pt x="141244" y="883771"/>
                      <a:pt x="152400" y="853860"/>
                      <a:pt x="152400" y="822960"/>
                    </a:cubicBezTo>
                    <a:cubicBezTo>
                      <a:pt x="152400" y="634931"/>
                      <a:pt x="150246" y="446653"/>
                      <a:pt x="137160" y="259080"/>
                    </a:cubicBezTo>
                    <a:cubicBezTo>
                      <a:pt x="134924" y="227029"/>
                      <a:pt x="116840" y="198120"/>
                      <a:pt x="106680" y="167640"/>
                    </a:cubicBezTo>
                    <a:cubicBezTo>
                      <a:pt x="101600" y="152400"/>
                      <a:pt x="100351" y="135286"/>
                      <a:pt x="91440" y="121920"/>
                    </a:cubicBezTo>
                    <a:cubicBezTo>
                      <a:pt x="22510" y="18525"/>
                      <a:pt x="56383" y="56383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2"/>
                  </a:gs>
                  <a:gs pos="89000">
                    <a:schemeClr val="bg1"/>
                  </a:gs>
                  <a:gs pos="6000">
                    <a:schemeClr val="bg2"/>
                  </a:gs>
                  <a:gs pos="28000">
                    <a:schemeClr val="bg2"/>
                  </a:gs>
                  <a:gs pos="82000">
                    <a:schemeClr val="bg1"/>
                  </a:gs>
                </a:gsLst>
                <a:lin ang="5400000" scaled="1"/>
              </a:gradFill>
              <a:ln w="12700" cap="flat">
                <a:solidFill>
                  <a:srgbClr val="000000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endParaRPr lang="en-US"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DAE159DF-3342-344F-92E7-748778AC01AE}"/>
                </a:ext>
              </a:extLst>
            </p:cNvPr>
            <p:cNvSpPr/>
            <p:nvPr/>
          </p:nvSpPr>
          <p:spPr>
            <a:xfrm rot="16919640">
              <a:off x="2059353" y="6165079"/>
              <a:ext cx="173711" cy="441146"/>
            </a:xfrm>
            <a:custGeom>
              <a:avLst/>
              <a:gdLst>
                <a:gd name="connsiteX0" fmla="*/ 0 w 929640"/>
                <a:gd name="connsiteY0" fmla="*/ 0 h 1310640"/>
                <a:gd name="connsiteX1" fmla="*/ 883920 w 929640"/>
                <a:gd name="connsiteY1" fmla="*/ 15240 h 1310640"/>
                <a:gd name="connsiteX2" fmla="*/ 807720 w 929640"/>
                <a:gd name="connsiteY2" fmla="*/ 15240 h 1310640"/>
                <a:gd name="connsiteX3" fmla="*/ 746760 w 929640"/>
                <a:gd name="connsiteY3" fmla="*/ 137160 h 1310640"/>
                <a:gd name="connsiteX4" fmla="*/ 716280 w 929640"/>
                <a:gd name="connsiteY4" fmla="*/ 228600 h 1310640"/>
                <a:gd name="connsiteX5" fmla="*/ 701040 w 929640"/>
                <a:gd name="connsiteY5" fmla="*/ 274320 h 1310640"/>
                <a:gd name="connsiteX6" fmla="*/ 716280 w 929640"/>
                <a:gd name="connsiteY6" fmla="*/ 563880 h 1310640"/>
                <a:gd name="connsiteX7" fmla="*/ 746760 w 929640"/>
                <a:gd name="connsiteY7" fmla="*/ 762000 h 1310640"/>
                <a:gd name="connsiteX8" fmla="*/ 762000 w 929640"/>
                <a:gd name="connsiteY8" fmla="*/ 853440 h 1310640"/>
                <a:gd name="connsiteX9" fmla="*/ 777240 w 929640"/>
                <a:gd name="connsiteY9" fmla="*/ 929640 h 1310640"/>
                <a:gd name="connsiteX10" fmla="*/ 792480 w 929640"/>
                <a:gd name="connsiteY10" fmla="*/ 1036320 h 1310640"/>
                <a:gd name="connsiteX11" fmla="*/ 853440 w 929640"/>
                <a:gd name="connsiteY11" fmla="*/ 1173480 h 1310640"/>
                <a:gd name="connsiteX12" fmla="*/ 868680 w 929640"/>
                <a:gd name="connsiteY12" fmla="*/ 1219200 h 1310640"/>
                <a:gd name="connsiteX13" fmla="*/ 929640 w 929640"/>
                <a:gd name="connsiteY13" fmla="*/ 1310640 h 1310640"/>
                <a:gd name="connsiteX14" fmla="*/ 929640 w 929640"/>
                <a:gd name="connsiteY14" fmla="*/ 1310640 h 1310640"/>
                <a:gd name="connsiteX15" fmla="*/ 30480 w 929640"/>
                <a:gd name="connsiteY15" fmla="*/ 1310640 h 1310640"/>
                <a:gd name="connsiteX16" fmla="*/ 30480 w 929640"/>
                <a:gd name="connsiteY16" fmla="*/ 1310640 h 1310640"/>
                <a:gd name="connsiteX17" fmla="*/ 106680 w 929640"/>
                <a:gd name="connsiteY17" fmla="*/ 1097280 h 1310640"/>
                <a:gd name="connsiteX18" fmla="*/ 121920 w 929640"/>
                <a:gd name="connsiteY18" fmla="*/ 1051560 h 1310640"/>
                <a:gd name="connsiteX19" fmla="*/ 137160 w 929640"/>
                <a:gd name="connsiteY19" fmla="*/ 914400 h 1310640"/>
                <a:gd name="connsiteX20" fmla="*/ 152400 w 929640"/>
                <a:gd name="connsiteY20" fmla="*/ 822960 h 1310640"/>
                <a:gd name="connsiteX21" fmla="*/ 137160 w 929640"/>
                <a:gd name="connsiteY21" fmla="*/ 259080 h 1310640"/>
                <a:gd name="connsiteX22" fmla="*/ 106680 w 929640"/>
                <a:gd name="connsiteY22" fmla="*/ 167640 h 1310640"/>
                <a:gd name="connsiteX23" fmla="*/ 91440 w 929640"/>
                <a:gd name="connsiteY23" fmla="*/ 121920 h 1310640"/>
                <a:gd name="connsiteX24" fmla="*/ 0 w 929640"/>
                <a:gd name="connsiteY24" fmla="*/ 0 h 131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9640" h="1310640">
                  <a:moveTo>
                    <a:pt x="0" y="0"/>
                  </a:moveTo>
                  <a:lnTo>
                    <a:pt x="883920" y="15240"/>
                  </a:lnTo>
                  <a:lnTo>
                    <a:pt x="807720" y="15240"/>
                  </a:lnTo>
                  <a:cubicBezTo>
                    <a:pt x="787400" y="55880"/>
                    <a:pt x="764658" y="95397"/>
                    <a:pt x="746760" y="137160"/>
                  </a:cubicBezTo>
                  <a:cubicBezTo>
                    <a:pt x="734104" y="166691"/>
                    <a:pt x="726440" y="198120"/>
                    <a:pt x="716280" y="228600"/>
                  </a:cubicBezTo>
                  <a:lnTo>
                    <a:pt x="701040" y="274320"/>
                  </a:lnTo>
                  <a:cubicBezTo>
                    <a:pt x="706120" y="370840"/>
                    <a:pt x="709140" y="467490"/>
                    <a:pt x="716280" y="563880"/>
                  </a:cubicBezTo>
                  <a:cubicBezTo>
                    <a:pt x="724346" y="672775"/>
                    <a:pt x="730057" y="670133"/>
                    <a:pt x="746760" y="762000"/>
                  </a:cubicBezTo>
                  <a:cubicBezTo>
                    <a:pt x="752288" y="792402"/>
                    <a:pt x="756472" y="823038"/>
                    <a:pt x="762000" y="853440"/>
                  </a:cubicBezTo>
                  <a:cubicBezTo>
                    <a:pt x="766634" y="878925"/>
                    <a:pt x="772982" y="904089"/>
                    <a:pt x="777240" y="929640"/>
                  </a:cubicBezTo>
                  <a:cubicBezTo>
                    <a:pt x="783145" y="965072"/>
                    <a:pt x="784403" y="1001319"/>
                    <a:pt x="792480" y="1036320"/>
                  </a:cubicBezTo>
                  <a:cubicBezTo>
                    <a:pt x="826181" y="1182358"/>
                    <a:pt x="806604" y="1079808"/>
                    <a:pt x="853440" y="1173480"/>
                  </a:cubicBezTo>
                  <a:cubicBezTo>
                    <a:pt x="860624" y="1187848"/>
                    <a:pt x="860878" y="1205157"/>
                    <a:pt x="868680" y="1219200"/>
                  </a:cubicBezTo>
                  <a:cubicBezTo>
                    <a:pt x="886470" y="1251222"/>
                    <a:pt x="929640" y="1310640"/>
                    <a:pt x="929640" y="1310640"/>
                  </a:cubicBezTo>
                  <a:lnTo>
                    <a:pt x="929640" y="1310640"/>
                  </a:lnTo>
                  <a:lnTo>
                    <a:pt x="30480" y="1310640"/>
                  </a:lnTo>
                  <a:lnTo>
                    <a:pt x="30480" y="1310640"/>
                  </a:lnTo>
                  <a:cubicBezTo>
                    <a:pt x="87481" y="1158637"/>
                    <a:pt x="62475" y="1229896"/>
                    <a:pt x="106680" y="1097280"/>
                  </a:cubicBezTo>
                  <a:lnTo>
                    <a:pt x="121920" y="1051560"/>
                  </a:lnTo>
                  <a:cubicBezTo>
                    <a:pt x="127000" y="1005840"/>
                    <a:pt x="131080" y="959998"/>
                    <a:pt x="137160" y="914400"/>
                  </a:cubicBezTo>
                  <a:cubicBezTo>
                    <a:pt x="141244" y="883771"/>
                    <a:pt x="152400" y="853860"/>
                    <a:pt x="152400" y="822960"/>
                  </a:cubicBezTo>
                  <a:cubicBezTo>
                    <a:pt x="152400" y="634931"/>
                    <a:pt x="150246" y="446653"/>
                    <a:pt x="137160" y="259080"/>
                  </a:cubicBezTo>
                  <a:cubicBezTo>
                    <a:pt x="134924" y="227029"/>
                    <a:pt x="116840" y="198120"/>
                    <a:pt x="106680" y="167640"/>
                  </a:cubicBezTo>
                  <a:cubicBezTo>
                    <a:pt x="101600" y="152400"/>
                    <a:pt x="100351" y="135286"/>
                    <a:pt x="91440" y="121920"/>
                  </a:cubicBezTo>
                  <a:cubicBezTo>
                    <a:pt x="22510" y="18525"/>
                    <a:pt x="56383" y="56383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89000">
                  <a:schemeClr val="bg1"/>
                </a:gs>
                <a:gs pos="6000">
                  <a:schemeClr val="bg2"/>
                </a:gs>
                <a:gs pos="28000">
                  <a:schemeClr val="bg2"/>
                </a:gs>
                <a:gs pos="82000">
                  <a:schemeClr val="bg1"/>
                </a:gs>
              </a:gsLst>
              <a:lin ang="5400000" scaled="1"/>
            </a:gradFill>
            <a:ln w="12700" cap="flat">
              <a:solidFill>
                <a:srgbClr val="000000"/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endParaRPr lang="en-US"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 rot="10800000">
            <a:off x="3839535" y="11789869"/>
            <a:ext cx="3268967" cy="2436461"/>
            <a:chOff x="6693282" y="5934538"/>
            <a:chExt cx="3268967" cy="2436461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9613B998-4E45-0C41-982C-9232DEEC9631}"/>
                </a:ext>
              </a:extLst>
            </p:cNvPr>
            <p:cNvGrpSpPr/>
            <p:nvPr/>
          </p:nvGrpSpPr>
          <p:grpSpPr>
            <a:xfrm>
              <a:off x="6848789" y="6486834"/>
              <a:ext cx="2748744" cy="1874309"/>
              <a:chOff x="1357155" y="3382169"/>
              <a:chExt cx="2748744" cy="1874309"/>
            </a:xfrm>
          </p:grpSpPr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7E2A80EF-2C9D-F149-8F3F-C727B91C0AFF}"/>
                  </a:ext>
                </a:extLst>
              </p:cNvPr>
              <p:cNvGrpSpPr/>
              <p:nvPr/>
            </p:nvGrpSpPr>
            <p:grpSpPr>
              <a:xfrm>
                <a:off x="1357155" y="3382169"/>
                <a:ext cx="2748744" cy="1874309"/>
                <a:chOff x="1357155" y="3382169"/>
                <a:chExt cx="2748744" cy="1874309"/>
              </a:xfrm>
            </p:grpSpPr>
            <p:sp>
              <p:nvSpPr>
                <p:cNvPr id="79" name="Freeform 78">
                  <a:extLst>
                    <a:ext uri="{FF2B5EF4-FFF2-40B4-BE49-F238E27FC236}">
                      <a16:creationId xmlns:a16="http://schemas.microsoft.com/office/drawing/2014/main" id="{93F694AE-58A4-FD46-A9AD-040C17B837FD}"/>
                    </a:ext>
                  </a:extLst>
                </p:cNvPr>
                <p:cNvSpPr/>
                <p:nvPr/>
              </p:nvSpPr>
              <p:spPr>
                <a:xfrm>
                  <a:off x="1357155" y="3382169"/>
                  <a:ext cx="2748744" cy="1874309"/>
                </a:xfrm>
                <a:custGeom>
                  <a:avLst/>
                  <a:gdLst>
                    <a:gd name="connsiteX0" fmla="*/ 472440 w 3566160"/>
                    <a:gd name="connsiteY0" fmla="*/ 228600 h 2301240"/>
                    <a:gd name="connsiteX1" fmla="*/ 472440 w 3566160"/>
                    <a:gd name="connsiteY1" fmla="*/ 228600 h 2301240"/>
                    <a:gd name="connsiteX2" fmla="*/ 579120 w 3566160"/>
                    <a:gd name="connsiteY2" fmla="*/ 396240 h 2301240"/>
                    <a:gd name="connsiteX3" fmla="*/ 670560 w 3566160"/>
                    <a:gd name="connsiteY3" fmla="*/ 457200 h 2301240"/>
                    <a:gd name="connsiteX4" fmla="*/ 716280 w 3566160"/>
                    <a:gd name="connsiteY4" fmla="*/ 487680 h 2301240"/>
                    <a:gd name="connsiteX5" fmla="*/ 1005840 w 3566160"/>
                    <a:gd name="connsiteY5" fmla="*/ 472440 h 2301240"/>
                    <a:gd name="connsiteX6" fmla="*/ 1051560 w 3566160"/>
                    <a:gd name="connsiteY6" fmla="*/ 457200 h 2301240"/>
                    <a:gd name="connsiteX7" fmla="*/ 1127760 w 3566160"/>
                    <a:gd name="connsiteY7" fmla="*/ 365760 h 2301240"/>
                    <a:gd name="connsiteX8" fmla="*/ 1158240 w 3566160"/>
                    <a:gd name="connsiteY8" fmla="*/ 274320 h 2301240"/>
                    <a:gd name="connsiteX9" fmla="*/ 1173480 w 3566160"/>
                    <a:gd name="connsiteY9" fmla="*/ 228600 h 2301240"/>
                    <a:gd name="connsiteX10" fmla="*/ 1188720 w 3566160"/>
                    <a:gd name="connsiteY10" fmla="*/ 182880 h 2301240"/>
                    <a:gd name="connsiteX11" fmla="*/ 1280160 w 3566160"/>
                    <a:gd name="connsiteY11" fmla="*/ 213360 h 2301240"/>
                    <a:gd name="connsiteX12" fmla="*/ 1325880 w 3566160"/>
                    <a:gd name="connsiteY12" fmla="*/ 228600 h 2301240"/>
                    <a:gd name="connsiteX13" fmla="*/ 1630680 w 3566160"/>
                    <a:gd name="connsiteY13" fmla="*/ 182880 h 2301240"/>
                    <a:gd name="connsiteX14" fmla="*/ 1722120 w 3566160"/>
                    <a:gd name="connsiteY14" fmla="*/ 121920 h 2301240"/>
                    <a:gd name="connsiteX15" fmla="*/ 1752600 w 3566160"/>
                    <a:gd name="connsiteY15" fmla="*/ 76200 h 2301240"/>
                    <a:gd name="connsiteX16" fmla="*/ 1798320 w 3566160"/>
                    <a:gd name="connsiteY16" fmla="*/ 45720 h 2301240"/>
                    <a:gd name="connsiteX17" fmla="*/ 1844040 w 3566160"/>
                    <a:gd name="connsiteY17" fmla="*/ 0 h 2301240"/>
                    <a:gd name="connsiteX18" fmla="*/ 1828800 w 3566160"/>
                    <a:gd name="connsiteY18" fmla="*/ 45720 h 2301240"/>
                    <a:gd name="connsiteX19" fmla="*/ 1935480 w 3566160"/>
                    <a:gd name="connsiteY19" fmla="*/ 167640 h 2301240"/>
                    <a:gd name="connsiteX20" fmla="*/ 2011680 w 3566160"/>
                    <a:gd name="connsiteY20" fmla="*/ 228600 h 2301240"/>
                    <a:gd name="connsiteX21" fmla="*/ 2103120 w 3566160"/>
                    <a:gd name="connsiteY21" fmla="*/ 289560 h 2301240"/>
                    <a:gd name="connsiteX22" fmla="*/ 2148840 w 3566160"/>
                    <a:gd name="connsiteY22" fmla="*/ 320040 h 2301240"/>
                    <a:gd name="connsiteX23" fmla="*/ 2240280 w 3566160"/>
                    <a:gd name="connsiteY23" fmla="*/ 350520 h 2301240"/>
                    <a:gd name="connsiteX24" fmla="*/ 2423160 w 3566160"/>
                    <a:gd name="connsiteY24" fmla="*/ 335280 h 2301240"/>
                    <a:gd name="connsiteX25" fmla="*/ 2468880 w 3566160"/>
                    <a:gd name="connsiteY25" fmla="*/ 304800 h 2301240"/>
                    <a:gd name="connsiteX26" fmla="*/ 2514600 w 3566160"/>
                    <a:gd name="connsiteY26" fmla="*/ 289560 h 2301240"/>
                    <a:gd name="connsiteX27" fmla="*/ 2545080 w 3566160"/>
                    <a:gd name="connsiteY27" fmla="*/ 243840 h 2301240"/>
                    <a:gd name="connsiteX28" fmla="*/ 2606040 w 3566160"/>
                    <a:gd name="connsiteY28" fmla="*/ 259080 h 2301240"/>
                    <a:gd name="connsiteX29" fmla="*/ 2636520 w 3566160"/>
                    <a:gd name="connsiteY29" fmla="*/ 304800 h 2301240"/>
                    <a:gd name="connsiteX30" fmla="*/ 2651760 w 3566160"/>
                    <a:gd name="connsiteY30" fmla="*/ 350520 h 2301240"/>
                    <a:gd name="connsiteX31" fmla="*/ 2697480 w 3566160"/>
                    <a:gd name="connsiteY31" fmla="*/ 365760 h 2301240"/>
                    <a:gd name="connsiteX32" fmla="*/ 2788920 w 3566160"/>
                    <a:gd name="connsiteY32" fmla="*/ 381000 h 2301240"/>
                    <a:gd name="connsiteX33" fmla="*/ 3063240 w 3566160"/>
                    <a:gd name="connsiteY33" fmla="*/ 365760 h 2301240"/>
                    <a:gd name="connsiteX34" fmla="*/ 3124200 w 3566160"/>
                    <a:gd name="connsiteY34" fmla="*/ 350520 h 2301240"/>
                    <a:gd name="connsiteX35" fmla="*/ 3215640 w 3566160"/>
                    <a:gd name="connsiteY35" fmla="*/ 304800 h 2301240"/>
                    <a:gd name="connsiteX36" fmla="*/ 3261360 w 3566160"/>
                    <a:gd name="connsiteY36" fmla="*/ 762000 h 2301240"/>
                    <a:gd name="connsiteX37" fmla="*/ 3276600 w 3566160"/>
                    <a:gd name="connsiteY37" fmla="*/ 822960 h 2301240"/>
                    <a:gd name="connsiteX38" fmla="*/ 3398520 w 3566160"/>
                    <a:gd name="connsiteY38" fmla="*/ 929640 h 2301240"/>
                    <a:gd name="connsiteX39" fmla="*/ 3566160 w 3566160"/>
                    <a:gd name="connsiteY39" fmla="*/ 975360 h 2301240"/>
                    <a:gd name="connsiteX40" fmla="*/ 3474720 w 3566160"/>
                    <a:gd name="connsiteY40" fmla="*/ 1005840 h 2301240"/>
                    <a:gd name="connsiteX41" fmla="*/ 3429000 w 3566160"/>
                    <a:gd name="connsiteY41" fmla="*/ 1021080 h 2301240"/>
                    <a:gd name="connsiteX42" fmla="*/ 3368040 w 3566160"/>
                    <a:gd name="connsiteY42" fmla="*/ 1112520 h 2301240"/>
                    <a:gd name="connsiteX43" fmla="*/ 3322320 w 3566160"/>
                    <a:gd name="connsiteY43" fmla="*/ 1203960 h 2301240"/>
                    <a:gd name="connsiteX44" fmla="*/ 3322320 w 3566160"/>
                    <a:gd name="connsiteY44" fmla="*/ 1524000 h 2301240"/>
                    <a:gd name="connsiteX45" fmla="*/ 3337560 w 3566160"/>
                    <a:gd name="connsiteY45" fmla="*/ 1600200 h 2301240"/>
                    <a:gd name="connsiteX46" fmla="*/ 3276600 w 3566160"/>
                    <a:gd name="connsiteY46" fmla="*/ 1584960 h 2301240"/>
                    <a:gd name="connsiteX47" fmla="*/ 3230880 w 3566160"/>
                    <a:gd name="connsiteY47" fmla="*/ 1569720 h 2301240"/>
                    <a:gd name="connsiteX48" fmla="*/ 3108960 w 3566160"/>
                    <a:gd name="connsiteY48" fmla="*/ 1478280 h 2301240"/>
                    <a:gd name="connsiteX49" fmla="*/ 3002280 w 3566160"/>
                    <a:gd name="connsiteY49" fmla="*/ 1417320 h 2301240"/>
                    <a:gd name="connsiteX50" fmla="*/ 2956560 w 3566160"/>
                    <a:gd name="connsiteY50" fmla="*/ 1402080 h 2301240"/>
                    <a:gd name="connsiteX51" fmla="*/ 2910840 w 3566160"/>
                    <a:gd name="connsiteY51" fmla="*/ 1371600 h 2301240"/>
                    <a:gd name="connsiteX52" fmla="*/ 2819400 w 3566160"/>
                    <a:gd name="connsiteY52" fmla="*/ 1341120 h 2301240"/>
                    <a:gd name="connsiteX53" fmla="*/ 2712720 w 3566160"/>
                    <a:gd name="connsiteY53" fmla="*/ 1356360 h 2301240"/>
                    <a:gd name="connsiteX54" fmla="*/ 2651760 w 3566160"/>
                    <a:gd name="connsiteY54" fmla="*/ 1447800 h 2301240"/>
                    <a:gd name="connsiteX55" fmla="*/ 2621280 w 3566160"/>
                    <a:gd name="connsiteY55" fmla="*/ 1493520 h 2301240"/>
                    <a:gd name="connsiteX56" fmla="*/ 2621280 w 3566160"/>
                    <a:gd name="connsiteY56" fmla="*/ 1905000 h 2301240"/>
                    <a:gd name="connsiteX57" fmla="*/ 2651760 w 3566160"/>
                    <a:gd name="connsiteY57" fmla="*/ 1965960 h 2301240"/>
                    <a:gd name="connsiteX58" fmla="*/ 2758440 w 3566160"/>
                    <a:gd name="connsiteY58" fmla="*/ 2133600 h 2301240"/>
                    <a:gd name="connsiteX59" fmla="*/ 2788920 w 3566160"/>
                    <a:gd name="connsiteY59" fmla="*/ 2179320 h 2301240"/>
                    <a:gd name="connsiteX60" fmla="*/ 2743200 w 3566160"/>
                    <a:gd name="connsiteY60" fmla="*/ 2179320 h 2301240"/>
                    <a:gd name="connsiteX61" fmla="*/ 2697480 w 3566160"/>
                    <a:gd name="connsiteY61" fmla="*/ 2118360 h 2301240"/>
                    <a:gd name="connsiteX62" fmla="*/ 2468880 w 3566160"/>
                    <a:gd name="connsiteY62" fmla="*/ 2087880 h 2301240"/>
                    <a:gd name="connsiteX63" fmla="*/ 2407920 w 3566160"/>
                    <a:gd name="connsiteY63" fmla="*/ 2057400 h 2301240"/>
                    <a:gd name="connsiteX64" fmla="*/ 2194560 w 3566160"/>
                    <a:gd name="connsiteY64" fmla="*/ 2026920 h 2301240"/>
                    <a:gd name="connsiteX65" fmla="*/ 2118360 w 3566160"/>
                    <a:gd name="connsiteY65" fmla="*/ 2011680 h 2301240"/>
                    <a:gd name="connsiteX66" fmla="*/ 2011680 w 3566160"/>
                    <a:gd name="connsiteY66" fmla="*/ 1996440 h 2301240"/>
                    <a:gd name="connsiteX67" fmla="*/ 2011680 w 3566160"/>
                    <a:gd name="connsiteY67" fmla="*/ 2087880 h 2301240"/>
                    <a:gd name="connsiteX68" fmla="*/ 1996440 w 3566160"/>
                    <a:gd name="connsiteY68" fmla="*/ 2286000 h 2301240"/>
                    <a:gd name="connsiteX69" fmla="*/ 1950720 w 3566160"/>
                    <a:gd name="connsiteY69" fmla="*/ 2194560 h 2301240"/>
                    <a:gd name="connsiteX70" fmla="*/ 1859280 w 3566160"/>
                    <a:gd name="connsiteY70" fmla="*/ 2133600 h 2301240"/>
                    <a:gd name="connsiteX71" fmla="*/ 1813560 w 3566160"/>
                    <a:gd name="connsiteY71" fmla="*/ 2103120 h 2301240"/>
                    <a:gd name="connsiteX72" fmla="*/ 1706880 w 3566160"/>
                    <a:gd name="connsiteY72" fmla="*/ 2072640 h 2301240"/>
                    <a:gd name="connsiteX73" fmla="*/ 1310640 w 3566160"/>
                    <a:gd name="connsiteY73" fmla="*/ 2087880 h 2301240"/>
                    <a:gd name="connsiteX74" fmla="*/ 1264920 w 3566160"/>
                    <a:gd name="connsiteY74" fmla="*/ 2118360 h 2301240"/>
                    <a:gd name="connsiteX75" fmla="*/ 1158240 w 3566160"/>
                    <a:gd name="connsiteY75" fmla="*/ 2255520 h 2301240"/>
                    <a:gd name="connsiteX76" fmla="*/ 1127760 w 3566160"/>
                    <a:gd name="connsiteY76" fmla="*/ 2301240 h 2301240"/>
                    <a:gd name="connsiteX77" fmla="*/ 1112520 w 3566160"/>
                    <a:gd name="connsiteY77" fmla="*/ 2057400 h 2301240"/>
                    <a:gd name="connsiteX78" fmla="*/ 990600 w 3566160"/>
                    <a:gd name="connsiteY78" fmla="*/ 1950720 h 2301240"/>
                    <a:gd name="connsiteX79" fmla="*/ 899160 w 3566160"/>
                    <a:gd name="connsiteY79" fmla="*/ 1905000 h 2301240"/>
                    <a:gd name="connsiteX80" fmla="*/ 838200 w 3566160"/>
                    <a:gd name="connsiteY80" fmla="*/ 1874520 h 2301240"/>
                    <a:gd name="connsiteX81" fmla="*/ 777240 w 3566160"/>
                    <a:gd name="connsiteY81" fmla="*/ 1859280 h 2301240"/>
                    <a:gd name="connsiteX82" fmla="*/ 655320 w 3566160"/>
                    <a:gd name="connsiteY82" fmla="*/ 1828800 h 2301240"/>
                    <a:gd name="connsiteX83" fmla="*/ 365760 w 3566160"/>
                    <a:gd name="connsiteY83" fmla="*/ 1844040 h 2301240"/>
                    <a:gd name="connsiteX84" fmla="*/ 396240 w 3566160"/>
                    <a:gd name="connsiteY84" fmla="*/ 1752600 h 2301240"/>
                    <a:gd name="connsiteX85" fmla="*/ 411480 w 3566160"/>
                    <a:gd name="connsiteY85" fmla="*/ 1706880 h 2301240"/>
                    <a:gd name="connsiteX86" fmla="*/ 396240 w 3566160"/>
                    <a:gd name="connsiteY86" fmla="*/ 1478280 h 2301240"/>
                    <a:gd name="connsiteX87" fmla="*/ 381000 w 3566160"/>
                    <a:gd name="connsiteY87" fmla="*/ 1432560 h 2301240"/>
                    <a:gd name="connsiteX88" fmla="*/ 274320 w 3566160"/>
                    <a:gd name="connsiteY88" fmla="*/ 1295400 h 2301240"/>
                    <a:gd name="connsiteX89" fmla="*/ 137160 w 3566160"/>
                    <a:gd name="connsiteY89" fmla="*/ 1234440 h 2301240"/>
                    <a:gd name="connsiteX90" fmla="*/ 91440 w 3566160"/>
                    <a:gd name="connsiteY90" fmla="*/ 1219200 h 2301240"/>
                    <a:gd name="connsiteX91" fmla="*/ 45720 w 3566160"/>
                    <a:gd name="connsiteY91" fmla="*/ 1203960 h 2301240"/>
                    <a:gd name="connsiteX92" fmla="*/ 0 w 3566160"/>
                    <a:gd name="connsiteY92" fmla="*/ 1188720 h 2301240"/>
                    <a:gd name="connsiteX93" fmla="*/ 45720 w 3566160"/>
                    <a:gd name="connsiteY93" fmla="*/ 1203960 h 2301240"/>
                    <a:gd name="connsiteX94" fmla="*/ 106680 w 3566160"/>
                    <a:gd name="connsiteY94" fmla="*/ 1219200 h 2301240"/>
                    <a:gd name="connsiteX95" fmla="*/ 243840 w 3566160"/>
                    <a:gd name="connsiteY95" fmla="*/ 1234440 h 2301240"/>
                    <a:gd name="connsiteX96" fmla="*/ 411480 w 3566160"/>
                    <a:gd name="connsiteY96" fmla="*/ 1219200 h 2301240"/>
                    <a:gd name="connsiteX97" fmla="*/ 457200 w 3566160"/>
                    <a:gd name="connsiteY97" fmla="*/ 1203960 h 2301240"/>
                    <a:gd name="connsiteX98" fmla="*/ 518160 w 3566160"/>
                    <a:gd name="connsiteY98" fmla="*/ 1112520 h 2301240"/>
                    <a:gd name="connsiteX99" fmla="*/ 548640 w 3566160"/>
                    <a:gd name="connsiteY99" fmla="*/ 1021080 h 2301240"/>
                    <a:gd name="connsiteX100" fmla="*/ 533400 w 3566160"/>
                    <a:gd name="connsiteY100" fmla="*/ 792480 h 2301240"/>
                    <a:gd name="connsiteX101" fmla="*/ 579120 w 3566160"/>
                    <a:gd name="connsiteY101" fmla="*/ 807720 h 2301240"/>
                    <a:gd name="connsiteX102" fmla="*/ 624840 w 3566160"/>
                    <a:gd name="connsiteY102" fmla="*/ 792480 h 2301240"/>
                    <a:gd name="connsiteX103" fmla="*/ 640080 w 3566160"/>
                    <a:gd name="connsiteY103" fmla="*/ 472440 h 2301240"/>
                    <a:gd name="connsiteX104" fmla="*/ 594360 w 3566160"/>
                    <a:gd name="connsiteY104" fmla="*/ 365760 h 2301240"/>
                    <a:gd name="connsiteX105" fmla="*/ 563880 w 3566160"/>
                    <a:gd name="connsiteY105" fmla="*/ 350520 h 2301240"/>
                    <a:gd name="connsiteX106" fmla="*/ 518160 w 3566160"/>
                    <a:gd name="connsiteY106" fmla="*/ 320040 h 2301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3566160" h="2301240">
                      <a:moveTo>
                        <a:pt x="472440" y="228600"/>
                      </a:moveTo>
                      <a:lnTo>
                        <a:pt x="472440" y="228600"/>
                      </a:lnTo>
                      <a:cubicBezTo>
                        <a:pt x="508000" y="284480"/>
                        <a:pt x="524009" y="359499"/>
                        <a:pt x="579120" y="396240"/>
                      </a:cubicBezTo>
                      <a:lnTo>
                        <a:pt x="670560" y="457200"/>
                      </a:lnTo>
                      <a:lnTo>
                        <a:pt x="716280" y="487680"/>
                      </a:lnTo>
                      <a:cubicBezTo>
                        <a:pt x="812800" y="482600"/>
                        <a:pt x="909583" y="481191"/>
                        <a:pt x="1005840" y="472440"/>
                      </a:cubicBezTo>
                      <a:cubicBezTo>
                        <a:pt x="1021838" y="470986"/>
                        <a:pt x="1038194" y="466111"/>
                        <a:pt x="1051560" y="457200"/>
                      </a:cubicBezTo>
                      <a:cubicBezTo>
                        <a:pt x="1074227" y="442089"/>
                        <a:pt x="1115923" y="392394"/>
                        <a:pt x="1127760" y="365760"/>
                      </a:cubicBezTo>
                      <a:cubicBezTo>
                        <a:pt x="1140809" y="336400"/>
                        <a:pt x="1148080" y="304800"/>
                        <a:pt x="1158240" y="274320"/>
                      </a:cubicBezTo>
                      <a:lnTo>
                        <a:pt x="1173480" y="228600"/>
                      </a:lnTo>
                      <a:lnTo>
                        <a:pt x="1188720" y="182880"/>
                      </a:lnTo>
                      <a:lnTo>
                        <a:pt x="1280160" y="213360"/>
                      </a:lnTo>
                      <a:lnTo>
                        <a:pt x="1325880" y="228600"/>
                      </a:lnTo>
                      <a:cubicBezTo>
                        <a:pt x="1373584" y="225193"/>
                        <a:pt x="1560684" y="229544"/>
                        <a:pt x="1630680" y="182880"/>
                      </a:cubicBezTo>
                      <a:lnTo>
                        <a:pt x="1722120" y="121920"/>
                      </a:lnTo>
                      <a:cubicBezTo>
                        <a:pt x="1732280" y="106680"/>
                        <a:pt x="1739648" y="89152"/>
                        <a:pt x="1752600" y="76200"/>
                      </a:cubicBezTo>
                      <a:cubicBezTo>
                        <a:pt x="1765552" y="63248"/>
                        <a:pt x="1784249" y="57446"/>
                        <a:pt x="1798320" y="45720"/>
                      </a:cubicBezTo>
                      <a:cubicBezTo>
                        <a:pt x="1814877" y="31922"/>
                        <a:pt x="1828800" y="15240"/>
                        <a:pt x="1844040" y="0"/>
                      </a:cubicBezTo>
                      <a:cubicBezTo>
                        <a:pt x="1838960" y="15240"/>
                        <a:pt x="1823720" y="30480"/>
                        <a:pt x="1828800" y="45720"/>
                      </a:cubicBezTo>
                      <a:cubicBezTo>
                        <a:pt x="1854200" y="121920"/>
                        <a:pt x="1882140" y="132080"/>
                        <a:pt x="1935480" y="167640"/>
                      </a:cubicBezTo>
                      <a:cubicBezTo>
                        <a:pt x="1991798" y="252117"/>
                        <a:pt x="1933738" y="185299"/>
                        <a:pt x="2011680" y="228600"/>
                      </a:cubicBezTo>
                      <a:cubicBezTo>
                        <a:pt x="2043702" y="246390"/>
                        <a:pt x="2072640" y="269240"/>
                        <a:pt x="2103120" y="289560"/>
                      </a:cubicBezTo>
                      <a:cubicBezTo>
                        <a:pt x="2118360" y="299720"/>
                        <a:pt x="2131464" y="314248"/>
                        <a:pt x="2148840" y="320040"/>
                      </a:cubicBezTo>
                      <a:lnTo>
                        <a:pt x="2240280" y="350520"/>
                      </a:lnTo>
                      <a:cubicBezTo>
                        <a:pt x="2301240" y="345440"/>
                        <a:pt x="2363177" y="347277"/>
                        <a:pt x="2423160" y="335280"/>
                      </a:cubicBezTo>
                      <a:cubicBezTo>
                        <a:pt x="2441121" y="331688"/>
                        <a:pt x="2452497" y="312991"/>
                        <a:pt x="2468880" y="304800"/>
                      </a:cubicBezTo>
                      <a:cubicBezTo>
                        <a:pt x="2483248" y="297616"/>
                        <a:pt x="2499360" y="294640"/>
                        <a:pt x="2514600" y="289560"/>
                      </a:cubicBezTo>
                      <a:cubicBezTo>
                        <a:pt x="2524760" y="274320"/>
                        <a:pt x="2532128" y="256792"/>
                        <a:pt x="2545080" y="243840"/>
                      </a:cubicBezTo>
                      <a:cubicBezTo>
                        <a:pt x="2605595" y="183325"/>
                        <a:pt x="2583755" y="214510"/>
                        <a:pt x="2606040" y="259080"/>
                      </a:cubicBezTo>
                      <a:cubicBezTo>
                        <a:pt x="2614231" y="275463"/>
                        <a:pt x="2628329" y="288417"/>
                        <a:pt x="2636520" y="304800"/>
                      </a:cubicBezTo>
                      <a:cubicBezTo>
                        <a:pt x="2643704" y="319168"/>
                        <a:pt x="2640401" y="339161"/>
                        <a:pt x="2651760" y="350520"/>
                      </a:cubicBezTo>
                      <a:cubicBezTo>
                        <a:pt x="2663119" y="361879"/>
                        <a:pt x="2681798" y="362275"/>
                        <a:pt x="2697480" y="365760"/>
                      </a:cubicBezTo>
                      <a:cubicBezTo>
                        <a:pt x="2727645" y="372463"/>
                        <a:pt x="2758440" y="375920"/>
                        <a:pt x="2788920" y="381000"/>
                      </a:cubicBezTo>
                      <a:cubicBezTo>
                        <a:pt x="2880360" y="375920"/>
                        <a:pt x="2972035" y="374051"/>
                        <a:pt x="3063240" y="365760"/>
                      </a:cubicBezTo>
                      <a:cubicBezTo>
                        <a:pt x="3084099" y="363864"/>
                        <a:pt x="3104948" y="358771"/>
                        <a:pt x="3124200" y="350520"/>
                      </a:cubicBezTo>
                      <a:cubicBezTo>
                        <a:pt x="3331002" y="261890"/>
                        <a:pt x="3022988" y="369017"/>
                        <a:pt x="3215640" y="304800"/>
                      </a:cubicBezTo>
                      <a:cubicBezTo>
                        <a:pt x="3324000" y="467340"/>
                        <a:pt x="3232367" y="312603"/>
                        <a:pt x="3261360" y="762000"/>
                      </a:cubicBezTo>
                      <a:cubicBezTo>
                        <a:pt x="3262709" y="782902"/>
                        <a:pt x="3268349" y="803708"/>
                        <a:pt x="3276600" y="822960"/>
                      </a:cubicBezTo>
                      <a:cubicBezTo>
                        <a:pt x="3297343" y="871361"/>
                        <a:pt x="3351953" y="914118"/>
                        <a:pt x="3398520" y="929640"/>
                      </a:cubicBezTo>
                      <a:cubicBezTo>
                        <a:pt x="3514534" y="968311"/>
                        <a:pt x="3458455" y="953819"/>
                        <a:pt x="3566160" y="975360"/>
                      </a:cubicBezTo>
                      <a:lnTo>
                        <a:pt x="3474720" y="1005840"/>
                      </a:lnTo>
                      <a:lnTo>
                        <a:pt x="3429000" y="1021080"/>
                      </a:lnTo>
                      <a:cubicBezTo>
                        <a:pt x="3408680" y="1051560"/>
                        <a:pt x="3379624" y="1077767"/>
                        <a:pt x="3368040" y="1112520"/>
                      </a:cubicBezTo>
                      <a:cubicBezTo>
                        <a:pt x="3347008" y="1175616"/>
                        <a:pt x="3361711" y="1144874"/>
                        <a:pt x="3322320" y="1203960"/>
                      </a:cubicBezTo>
                      <a:cubicBezTo>
                        <a:pt x="3293011" y="1350505"/>
                        <a:pt x="3299483" y="1284213"/>
                        <a:pt x="3322320" y="1524000"/>
                      </a:cubicBezTo>
                      <a:cubicBezTo>
                        <a:pt x="3324776" y="1549786"/>
                        <a:pt x="3353102" y="1579478"/>
                        <a:pt x="3337560" y="1600200"/>
                      </a:cubicBezTo>
                      <a:cubicBezTo>
                        <a:pt x="3324993" y="1616956"/>
                        <a:pt x="3296739" y="1590714"/>
                        <a:pt x="3276600" y="1584960"/>
                      </a:cubicBezTo>
                      <a:cubicBezTo>
                        <a:pt x="3261154" y="1580547"/>
                        <a:pt x="3245248" y="1576904"/>
                        <a:pt x="3230880" y="1569720"/>
                      </a:cubicBezTo>
                      <a:cubicBezTo>
                        <a:pt x="3196426" y="1552493"/>
                        <a:pt x="3131390" y="1495103"/>
                        <a:pt x="3108960" y="1478280"/>
                      </a:cubicBezTo>
                      <a:cubicBezTo>
                        <a:pt x="3074948" y="1452771"/>
                        <a:pt x="3041654" y="1434195"/>
                        <a:pt x="3002280" y="1417320"/>
                      </a:cubicBezTo>
                      <a:cubicBezTo>
                        <a:pt x="2987515" y="1410992"/>
                        <a:pt x="2970928" y="1409264"/>
                        <a:pt x="2956560" y="1402080"/>
                      </a:cubicBezTo>
                      <a:cubicBezTo>
                        <a:pt x="2940177" y="1393889"/>
                        <a:pt x="2927578" y="1379039"/>
                        <a:pt x="2910840" y="1371600"/>
                      </a:cubicBezTo>
                      <a:cubicBezTo>
                        <a:pt x="2881480" y="1358551"/>
                        <a:pt x="2819400" y="1341120"/>
                        <a:pt x="2819400" y="1341120"/>
                      </a:cubicBezTo>
                      <a:cubicBezTo>
                        <a:pt x="2783840" y="1346200"/>
                        <a:pt x="2743025" y="1337075"/>
                        <a:pt x="2712720" y="1356360"/>
                      </a:cubicBezTo>
                      <a:cubicBezTo>
                        <a:pt x="2681815" y="1376027"/>
                        <a:pt x="2672080" y="1417320"/>
                        <a:pt x="2651760" y="1447800"/>
                      </a:cubicBezTo>
                      <a:lnTo>
                        <a:pt x="2621280" y="1493520"/>
                      </a:lnTo>
                      <a:cubicBezTo>
                        <a:pt x="2580790" y="1655479"/>
                        <a:pt x="2587738" y="1603123"/>
                        <a:pt x="2621280" y="1905000"/>
                      </a:cubicBezTo>
                      <a:cubicBezTo>
                        <a:pt x="2623789" y="1927579"/>
                        <a:pt x="2640727" y="1946101"/>
                        <a:pt x="2651760" y="1965960"/>
                      </a:cubicBezTo>
                      <a:cubicBezTo>
                        <a:pt x="2687631" y="2030527"/>
                        <a:pt x="2716538" y="2070747"/>
                        <a:pt x="2758440" y="2133600"/>
                      </a:cubicBezTo>
                      <a:cubicBezTo>
                        <a:pt x="2768600" y="2148840"/>
                        <a:pt x="2807236" y="2179320"/>
                        <a:pt x="2788920" y="2179320"/>
                      </a:cubicBezTo>
                      <a:lnTo>
                        <a:pt x="2743200" y="2179320"/>
                      </a:lnTo>
                      <a:lnTo>
                        <a:pt x="2697480" y="2118360"/>
                      </a:lnTo>
                      <a:cubicBezTo>
                        <a:pt x="2644998" y="2113589"/>
                        <a:pt x="2533501" y="2112113"/>
                        <a:pt x="2468880" y="2087880"/>
                      </a:cubicBezTo>
                      <a:cubicBezTo>
                        <a:pt x="2447608" y="2079903"/>
                        <a:pt x="2429680" y="2063928"/>
                        <a:pt x="2407920" y="2057400"/>
                      </a:cubicBezTo>
                      <a:cubicBezTo>
                        <a:pt x="2373634" y="2047114"/>
                        <a:pt x="2217842" y="2030502"/>
                        <a:pt x="2194560" y="2026920"/>
                      </a:cubicBezTo>
                      <a:cubicBezTo>
                        <a:pt x="2168958" y="2022981"/>
                        <a:pt x="2143911" y="2015938"/>
                        <a:pt x="2118360" y="2011680"/>
                      </a:cubicBezTo>
                      <a:cubicBezTo>
                        <a:pt x="2082928" y="2005775"/>
                        <a:pt x="2047240" y="2001520"/>
                        <a:pt x="2011680" y="1996440"/>
                      </a:cubicBezTo>
                      <a:cubicBezTo>
                        <a:pt x="1971040" y="2118360"/>
                        <a:pt x="2011680" y="1965960"/>
                        <a:pt x="2011680" y="2087880"/>
                      </a:cubicBezTo>
                      <a:cubicBezTo>
                        <a:pt x="2011680" y="2154115"/>
                        <a:pt x="2001520" y="2219960"/>
                        <a:pt x="1996440" y="2286000"/>
                      </a:cubicBezTo>
                      <a:cubicBezTo>
                        <a:pt x="1985569" y="2253387"/>
                        <a:pt x="1978525" y="2218890"/>
                        <a:pt x="1950720" y="2194560"/>
                      </a:cubicBezTo>
                      <a:cubicBezTo>
                        <a:pt x="1923151" y="2170437"/>
                        <a:pt x="1889760" y="2153920"/>
                        <a:pt x="1859280" y="2133600"/>
                      </a:cubicBezTo>
                      <a:cubicBezTo>
                        <a:pt x="1844040" y="2123440"/>
                        <a:pt x="1830936" y="2108912"/>
                        <a:pt x="1813560" y="2103120"/>
                      </a:cubicBezTo>
                      <a:cubicBezTo>
                        <a:pt x="1747969" y="2081256"/>
                        <a:pt x="1783425" y="2091776"/>
                        <a:pt x="1706880" y="2072640"/>
                      </a:cubicBezTo>
                      <a:cubicBezTo>
                        <a:pt x="1574800" y="2077720"/>
                        <a:pt x="1442116" y="2074279"/>
                        <a:pt x="1310640" y="2087880"/>
                      </a:cubicBezTo>
                      <a:cubicBezTo>
                        <a:pt x="1292421" y="2089765"/>
                        <a:pt x="1278991" y="2106634"/>
                        <a:pt x="1264920" y="2118360"/>
                      </a:cubicBezTo>
                      <a:cubicBezTo>
                        <a:pt x="1211203" y="2163124"/>
                        <a:pt x="1200721" y="2191798"/>
                        <a:pt x="1158240" y="2255520"/>
                      </a:cubicBezTo>
                      <a:lnTo>
                        <a:pt x="1127760" y="2301240"/>
                      </a:lnTo>
                      <a:cubicBezTo>
                        <a:pt x="1122680" y="2219960"/>
                        <a:pt x="1125221" y="2137842"/>
                        <a:pt x="1112520" y="2057400"/>
                      </a:cubicBezTo>
                      <a:cubicBezTo>
                        <a:pt x="1105049" y="2010086"/>
                        <a:pt x="1010621" y="1964067"/>
                        <a:pt x="990600" y="1950720"/>
                      </a:cubicBezTo>
                      <a:cubicBezTo>
                        <a:pt x="902737" y="1892145"/>
                        <a:pt x="987495" y="1942858"/>
                        <a:pt x="899160" y="1905000"/>
                      </a:cubicBezTo>
                      <a:cubicBezTo>
                        <a:pt x="878278" y="1896051"/>
                        <a:pt x="859472" y="1882497"/>
                        <a:pt x="838200" y="1874520"/>
                      </a:cubicBezTo>
                      <a:cubicBezTo>
                        <a:pt x="818588" y="1867166"/>
                        <a:pt x="797379" y="1865034"/>
                        <a:pt x="777240" y="1859280"/>
                      </a:cubicBezTo>
                      <a:cubicBezTo>
                        <a:pt x="667894" y="1828038"/>
                        <a:pt x="810242" y="1859784"/>
                        <a:pt x="655320" y="1828800"/>
                      </a:cubicBezTo>
                      <a:cubicBezTo>
                        <a:pt x="558800" y="1833880"/>
                        <a:pt x="458486" y="1871312"/>
                        <a:pt x="365760" y="1844040"/>
                      </a:cubicBezTo>
                      <a:cubicBezTo>
                        <a:pt x="334937" y="1834974"/>
                        <a:pt x="386080" y="1783080"/>
                        <a:pt x="396240" y="1752600"/>
                      </a:cubicBezTo>
                      <a:lnTo>
                        <a:pt x="411480" y="1706880"/>
                      </a:lnTo>
                      <a:cubicBezTo>
                        <a:pt x="406400" y="1630680"/>
                        <a:pt x="404674" y="1554182"/>
                        <a:pt x="396240" y="1478280"/>
                      </a:cubicBezTo>
                      <a:cubicBezTo>
                        <a:pt x="394466" y="1462314"/>
                        <a:pt x="388802" y="1446603"/>
                        <a:pt x="381000" y="1432560"/>
                      </a:cubicBezTo>
                      <a:cubicBezTo>
                        <a:pt x="351703" y="1379825"/>
                        <a:pt x="320281" y="1333700"/>
                        <a:pt x="274320" y="1295400"/>
                      </a:cubicBezTo>
                      <a:cubicBezTo>
                        <a:pt x="226018" y="1255148"/>
                        <a:pt x="203613" y="1256591"/>
                        <a:pt x="137160" y="1234440"/>
                      </a:cubicBezTo>
                      <a:lnTo>
                        <a:pt x="91440" y="1219200"/>
                      </a:lnTo>
                      <a:lnTo>
                        <a:pt x="45720" y="1203960"/>
                      </a:lnTo>
                      <a:lnTo>
                        <a:pt x="0" y="1188720"/>
                      </a:lnTo>
                      <a:cubicBezTo>
                        <a:pt x="0" y="1188720"/>
                        <a:pt x="30135" y="1200064"/>
                        <a:pt x="45720" y="1203960"/>
                      </a:cubicBezTo>
                      <a:cubicBezTo>
                        <a:pt x="66040" y="1209040"/>
                        <a:pt x="85978" y="1216015"/>
                        <a:pt x="106680" y="1219200"/>
                      </a:cubicBezTo>
                      <a:cubicBezTo>
                        <a:pt x="152146" y="1226195"/>
                        <a:pt x="198120" y="1229360"/>
                        <a:pt x="243840" y="1234440"/>
                      </a:cubicBezTo>
                      <a:cubicBezTo>
                        <a:pt x="299720" y="1229360"/>
                        <a:pt x="355934" y="1227135"/>
                        <a:pt x="411480" y="1219200"/>
                      </a:cubicBezTo>
                      <a:cubicBezTo>
                        <a:pt x="427383" y="1216928"/>
                        <a:pt x="445841" y="1215319"/>
                        <a:pt x="457200" y="1203960"/>
                      </a:cubicBezTo>
                      <a:cubicBezTo>
                        <a:pt x="483103" y="1178057"/>
                        <a:pt x="506576" y="1147273"/>
                        <a:pt x="518160" y="1112520"/>
                      </a:cubicBezTo>
                      <a:lnTo>
                        <a:pt x="548640" y="1021080"/>
                      </a:lnTo>
                      <a:cubicBezTo>
                        <a:pt x="543560" y="944880"/>
                        <a:pt x="522600" y="868082"/>
                        <a:pt x="533400" y="792480"/>
                      </a:cubicBezTo>
                      <a:cubicBezTo>
                        <a:pt x="535672" y="776577"/>
                        <a:pt x="563056" y="807720"/>
                        <a:pt x="579120" y="807720"/>
                      </a:cubicBezTo>
                      <a:cubicBezTo>
                        <a:pt x="595184" y="807720"/>
                        <a:pt x="609600" y="797560"/>
                        <a:pt x="624840" y="792480"/>
                      </a:cubicBezTo>
                      <a:cubicBezTo>
                        <a:pt x="704299" y="673291"/>
                        <a:pt x="665439" y="751393"/>
                        <a:pt x="640080" y="472440"/>
                      </a:cubicBezTo>
                      <a:cubicBezTo>
                        <a:pt x="636582" y="433966"/>
                        <a:pt x="622305" y="393705"/>
                        <a:pt x="594360" y="365760"/>
                      </a:cubicBezTo>
                      <a:cubicBezTo>
                        <a:pt x="586328" y="357728"/>
                        <a:pt x="574040" y="355600"/>
                        <a:pt x="563880" y="350520"/>
                      </a:cubicBezTo>
                      <a:lnTo>
                        <a:pt x="518160" y="320040"/>
                      </a:lnTo>
                    </a:path>
                  </a:pathLst>
                </a:custGeom>
                <a:solidFill>
                  <a:schemeClr val="bg2"/>
                </a:solidFill>
                <a:ln w="66675" cap="flat">
                  <a:noFill/>
                  <a:miter lim="400000"/>
                </a:ln>
                <a:effectLst>
                  <a:innerShdw blurRad="495300">
                    <a:prstClr val="black"/>
                  </a:innerShdw>
                  <a:softEdge rad="114300"/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91439" tIns="45719" rIns="91439" bIns="45719" numCol="1" spcCol="38100" rtlCol="0" anchor="t">
                  <a:noAutofit/>
                  <a:scene3d>
                    <a:camera prst="orthographicFront"/>
                    <a:lightRig rig="threePt" dir="t"/>
                  </a:scene3d>
                  <a:sp3d extrusionH="57150">
                    <a:bevelT w="57150" h="38100" prst="hardEdge"/>
                  </a:sp3d>
                </a:bodyPr>
                <a:lstStyle/>
                <a:p>
                  <a:pPr algn="l" defTabSz="914400" latinLnBrk="1"/>
                  <a:endParaRPr lang="en-US" sz="1800" b="0"/>
                </a:p>
              </p:txBody>
            </p:sp>
            <mc:AlternateContent xmlns:mc="http://schemas.openxmlformats.org/markup-compatibility/2006" xmlns:p14="http://schemas.microsoft.com/office/powerpoint/2010/main">
              <mc:Choice Requires="p14">
                <p:contentPart p14:bwMode="auto" r:id="rId7">
                  <p14:nvContentPartPr>
                    <p14:cNvPr id="80" name="Ink 79">
                      <a:extLst>
                        <a:ext uri="{FF2B5EF4-FFF2-40B4-BE49-F238E27FC236}">
                          <a16:creationId xmlns:a16="http://schemas.microsoft.com/office/drawing/2014/main" id="{04C590C8-D9D4-FE46-9C68-82890AF1048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016685" y="3785669"/>
                    <a:ext cx="1444745" cy="1028270"/>
                  </p14:xfrm>
                </p:contentPart>
              </mc:Choice>
              <mc:Fallback xmlns="">
                <p:pic>
                  <p:nvPicPr>
                    <p:cNvPr id="80" name="Ink 79">
                      <a:extLst>
                        <a:ext uri="{FF2B5EF4-FFF2-40B4-BE49-F238E27FC236}">
                          <a16:creationId xmlns:a16="http://schemas.microsoft.com/office/drawing/2014/main" id="{04C590C8-D9D4-FE46-9C68-82890AF1048A}"/>
                        </a:ext>
                      </a:extLst>
                    </p:cNvPr>
                    <p:cNvPicPr/>
                    <p:nvPr/>
                  </p:nvPicPr>
                  <p:blipFill>
                    <a:blip r:embed="rId9"/>
                    <a:stretch>
                      <a:fillRect/>
                    </a:stretch>
                  </p:blipFill>
                  <p:spPr>
                    <a:xfrm>
                      <a:off x="2004444" y="3773428"/>
                      <a:ext cx="1469226" cy="1052753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D634C69C-34FB-6F41-98E8-0118D292CE88}"/>
                  </a:ext>
                </a:extLst>
              </p:cNvPr>
              <p:cNvSpPr/>
              <p:nvPr/>
            </p:nvSpPr>
            <p:spPr>
              <a:xfrm>
                <a:off x="2268889" y="4050911"/>
                <a:ext cx="600688" cy="620335"/>
              </a:xfrm>
              <a:prstGeom prst="ellipse">
                <a:avLst/>
              </a:prstGeom>
              <a:pattFill prst="lgConfetti">
                <a:fgClr>
                  <a:schemeClr val="tx2">
                    <a:lumMod val="75000"/>
                  </a:schemeClr>
                </a:fgClr>
                <a:bgClr>
                  <a:schemeClr val="tx2">
                    <a:lumMod val="40000"/>
                    <a:lumOff val="60000"/>
                  </a:schemeClr>
                </a:bgClr>
              </a:pattFill>
              <a:ln w="12700" cap="flat">
                <a:noFill/>
                <a:miter lim="400000"/>
              </a:ln>
              <a:effectLst>
                <a:glow rad="101600">
                  <a:schemeClr val="tx1">
                    <a:alpha val="40000"/>
                  </a:schemeClr>
                </a:glo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endParaRPr lang="en-US"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8" name="Oval 7"/>
            <p:cNvSpPr/>
            <p:nvPr/>
          </p:nvSpPr>
          <p:spPr>
            <a:xfrm rot="1442090">
              <a:off x="9204432" y="7457920"/>
              <a:ext cx="691008" cy="54909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89000">
                  <a:schemeClr val="bg1"/>
                </a:gs>
                <a:gs pos="54000">
                  <a:schemeClr val="bg2"/>
                </a:gs>
                <a:gs pos="28000">
                  <a:schemeClr val="tx2">
                    <a:lumMod val="60000"/>
                    <a:lumOff val="40000"/>
                  </a:schemeClr>
                </a:gs>
                <a:gs pos="82000">
                  <a:schemeClr val="bg1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>
              <a:softEdge rad="1143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 rot="20572383">
              <a:off x="9357156" y="6596937"/>
              <a:ext cx="605093" cy="427232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89000">
                  <a:schemeClr val="bg1"/>
                </a:gs>
                <a:gs pos="54000">
                  <a:schemeClr val="bg2"/>
                </a:gs>
                <a:gs pos="28000">
                  <a:schemeClr val="tx2">
                    <a:lumMod val="60000"/>
                    <a:lumOff val="40000"/>
                  </a:schemeClr>
                </a:gs>
                <a:gs pos="82000">
                  <a:schemeClr val="bg1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>
              <a:softEdge rad="1143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82" name="Oval 81"/>
            <p:cNvSpPr/>
            <p:nvPr/>
          </p:nvSpPr>
          <p:spPr>
            <a:xfrm rot="1442090">
              <a:off x="6693282" y="7821904"/>
              <a:ext cx="691008" cy="54909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89000">
                  <a:schemeClr val="bg1"/>
                </a:gs>
                <a:gs pos="54000">
                  <a:schemeClr val="bg2"/>
                </a:gs>
                <a:gs pos="28000">
                  <a:schemeClr val="tx2">
                    <a:lumMod val="60000"/>
                    <a:lumOff val="40000"/>
                  </a:schemeClr>
                </a:gs>
                <a:gs pos="82000">
                  <a:schemeClr val="bg1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>
              <a:softEdge rad="1143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83" name="Oval 82"/>
            <p:cNvSpPr/>
            <p:nvPr/>
          </p:nvSpPr>
          <p:spPr>
            <a:xfrm rot="1442090">
              <a:off x="7186982" y="6344856"/>
              <a:ext cx="786274" cy="454321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89000">
                  <a:schemeClr val="bg1"/>
                </a:gs>
                <a:gs pos="54000">
                  <a:schemeClr val="bg2"/>
                </a:gs>
                <a:gs pos="28000">
                  <a:schemeClr val="tx2">
                    <a:lumMod val="60000"/>
                    <a:lumOff val="40000"/>
                  </a:schemeClr>
                </a:gs>
                <a:gs pos="82000">
                  <a:schemeClr val="bg1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>
              <a:softEdge rad="1143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D6042EA-F161-0A4B-9DE4-A80C6BFC20F2}"/>
                </a:ext>
              </a:extLst>
            </p:cNvPr>
            <p:cNvSpPr txBox="1"/>
            <p:nvPr/>
          </p:nvSpPr>
          <p:spPr>
            <a:xfrm rot="10800000">
              <a:off x="7520384" y="5934538"/>
              <a:ext cx="1537978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n-US" sz="1600" b="0" dirty="0">
                  <a:latin typeface="+mj-lt"/>
                  <a:ea typeface="DengXian" panose="02010600030101010101" pitchFamily="2" charset="-122"/>
                </a:rPr>
                <a:t>Cell death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154534" y="8722366"/>
            <a:ext cx="1015609" cy="990600"/>
            <a:chOff x="2517461" y="9983754"/>
            <a:chExt cx="1015609" cy="990600"/>
          </a:xfrm>
        </p:grpSpPr>
        <p:sp>
          <p:nvSpPr>
            <p:cNvPr id="10" name="Oval 9"/>
            <p:cNvSpPr/>
            <p:nvPr/>
          </p:nvSpPr>
          <p:spPr>
            <a:xfrm>
              <a:off x="2517461" y="9983754"/>
              <a:ext cx="1015609" cy="990600"/>
            </a:xfrm>
            <a:prstGeom prst="ellipse">
              <a:avLst/>
            </a:prstGeom>
            <a:noFill/>
            <a:ln w="28575" cap="flat"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74000">
                    <a:schemeClr val="bg2">
                      <a:lumMod val="75000"/>
                    </a:schemeClr>
                  </a:gs>
                  <a:gs pos="83000">
                    <a:schemeClr val="tx2">
                      <a:lumMod val="20000"/>
                      <a:lumOff val="80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2555893" y="10070756"/>
              <a:ext cx="938744" cy="832411"/>
            </a:xfrm>
            <a:prstGeom prst="ellipse">
              <a:avLst/>
            </a:prstGeom>
            <a:noFill/>
            <a:ln w="28575" cap="flat">
              <a:gradFill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74000">
                    <a:schemeClr val="bg2">
                      <a:lumMod val="75000"/>
                    </a:schemeClr>
                  </a:gs>
                  <a:gs pos="83000">
                    <a:schemeClr val="tx2">
                      <a:lumMod val="20000"/>
                      <a:lumOff val="80000"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</p:grpSp>
      <p:cxnSp>
        <p:nvCxnSpPr>
          <p:cNvPr id="87" name="Curved Connector 86">
            <a:extLst>
              <a:ext uri="{FF2B5EF4-FFF2-40B4-BE49-F238E27FC236}">
                <a16:creationId xmlns:a16="http://schemas.microsoft.com/office/drawing/2014/main" id="{30255736-30E8-9442-AB86-599CF11BCC69}"/>
              </a:ext>
            </a:extLst>
          </p:cNvPr>
          <p:cNvCxnSpPr/>
          <p:nvPr/>
        </p:nvCxnSpPr>
        <p:spPr>
          <a:xfrm rot="16200000" flipH="1">
            <a:off x="4475916" y="7716231"/>
            <a:ext cx="683056" cy="473516"/>
          </a:xfrm>
          <a:prstGeom prst="curvedConnector3">
            <a:avLst>
              <a:gd name="adj1" fmla="val -201"/>
            </a:avLst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2" name="Ink 21"/>
              <p14:cNvContentPartPr/>
              <p14:nvPr/>
            </p14:nvContentPartPr>
            <p14:xfrm>
              <a:off x="5301549" y="9383662"/>
              <a:ext cx="360" cy="360"/>
            </p14:xfrm>
          </p:contentPart>
        </mc:Choice>
        <mc:Fallback xmlns="">
          <p:pic>
            <p:nvPicPr>
              <p:cNvPr id="22" name="Ink 21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289309" y="9371422"/>
                <a:ext cx="24840" cy="24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24" name="Ink 23"/>
              <p14:cNvContentPartPr/>
              <p14:nvPr/>
            </p14:nvContentPartPr>
            <p14:xfrm>
              <a:off x="5124300" y="12401400"/>
              <a:ext cx="360" cy="36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112420" y="12389520"/>
                <a:ext cx="24120" cy="24120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4E9C440-849E-084A-B287-C1A8B44F25BC}"/>
              </a:ext>
            </a:extLst>
          </p:cNvPr>
          <p:cNvSpPr txBox="1"/>
          <p:nvPr/>
        </p:nvSpPr>
        <p:spPr>
          <a:xfrm>
            <a:off x="1115421" y="8828611"/>
            <a:ext cx="3086107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dirty="0" smtClean="0">
                <a:latin typeface="+mj-lt"/>
                <a:ea typeface="DengXian" panose="02010600030101010101" pitchFamily="2" charset="-122"/>
              </a:rPr>
              <a:t>Adenoviral d</a:t>
            </a:r>
            <a:r>
              <a:rPr kumimoji="0" lang="en-US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DengXian" panose="02010600030101010101" pitchFamily="2" charset="-122"/>
                <a:sym typeface="Helvetica Neue"/>
              </a:rPr>
              <a:t>isruption 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DengXian" panose="02010600030101010101" pitchFamily="2" charset="-122"/>
                <a:sym typeface="Helvetica Neue"/>
              </a:rPr>
              <a:t>of PD-L1 and NBS1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91F1BD3-3DE6-BD42-B010-D905BA044084}"/>
              </a:ext>
            </a:extLst>
          </p:cNvPr>
          <p:cNvGrpSpPr/>
          <p:nvPr/>
        </p:nvGrpSpPr>
        <p:grpSpPr>
          <a:xfrm>
            <a:off x="7346438" y="5590000"/>
            <a:ext cx="3268967" cy="2734256"/>
            <a:chOff x="6693282" y="6344856"/>
            <a:chExt cx="3268967" cy="2734256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07D1C5A-5325-E54B-A5F9-205722A273FE}"/>
                </a:ext>
              </a:extLst>
            </p:cNvPr>
            <p:cNvGrpSpPr/>
            <p:nvPr/>
          </p:nvGrpSpPr>
          <p:grpSpPr>
            <a:xfrm>
              <a:off x="6848789" y="6486834"/>
              <a:ext cx="2748744" cy="1874309"/>
              <a:chOff x="1357155" y="3382169"/>
              <a:chExt cx="2748744" cy="1874309"/>
            </a:xfrm>
          </p:grpSpPr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D00D96BD-E8D3-424C-93D1-096E40585679}"/>
                  </a:ext>
                </a:extLst>
              </p:cNvPr>
              <p:cNvGrpSpPr/>
              <p:nvPr/>
            </p:nvGrpSpPr>
            <p:grpSpPr>
              <a:xfrm>
                <a:off x="1357155" y="3382169"/>
                <a:ext cx="2748744" cy="1874309"/>
                <a:chOff x="1357155" y="3382169"/>
                <a:chExt cx="2748744" cy="1874309"/>
              </a:xfrm>
            </p:grpSpPr>
            <p:sp>
              <p:nvSpPr>
                <p:cNvPr id="116" name="Freeform 115">
                  <a:extLst>
                    <a:ext uri="{FF2B5EF4-FFF2-40B4-BE49-F238E27FC236}">
                      <a16:creationId xmlns:a16="http://schemas.microsoft.com/office/drawing/2014/main" id="{77246780-4946-F642-8F8B-B9CA17DA2A76}"/>
                    </a:ext>
                  </a:extLst>
                </p:cNvPr>
                <p:cNvSpPr/>
                <p:nvPr/>
              </p:nvSpPr>
              <p:spPr>
                <a:xfrm>
                  <a:off x="1357155" y="3382169"/>
                  <a:ext cx="2748744" cy="1874309"/>
                </a:xfrm>
                <a:custGeom>
                  <a:avLst/>
                  <a:gdLst>
                    <a:gd name="connsiteX0" fmla="*/ 472440 w 3566160"/>
                    <a:gd name="connsiteY0" fmla="*/ 228600 h 2301240"/>
                    <a:gd name="connsiteX1" fmla="*/ 472440 w 3566160"/>
                    <a:gd name="connsiteY1" fmla="*/ 228600 h 2301240"/>
                    <a:gd name="connsiteX2" fmla="*/ 579120 w 3566160"/>
                    <a:gd name="connsiteY2" fmla="*/ 396240 h 2301240"/>
                    <a:gd name="connsiteX3" fmla="*/ 670560 w 3566160"/>
                    <a:gd name="connsiteY3" fmla="*/ 457200 h 2301240"/>
                    <a:gd name="connsiteX4" fmla="*/ 716280 w 3566160"/>
                    <a:gd name="connsiteY4" fmla="*/ 487680 h 2301240"/>
                    <a:gd name="connsiteX5" fmla="*/ 1005840 w 3566160"/>
                    <a:gd name="connsiteY5" fmla="*/ 472440 h 2301240"/>
                    <a:gd name="connsiteX6" fmla="*/ 1051560 w 3566160"/>
                    <a:gd name="connsiteY6" fmla="*/ 457200 h 2301240"/>
                    <a:gd name="connsiteX7" fmla="*/ 1127760 w 3566160"/>
                    <a:gd name="connsiteY7" fmla="*/ 365760 h 2301240"/>
                    <a:gd name="connsiteX8" fmla="*/ 1158240 w 3566160"/>
                    <a:gd name="connsiteY8" fmla="*/ 274320 h 2301240"/>
                    <a:gd name="connsiteX9" fmla="*/ 1173480 w 3566160"/>
                    <a:gd name="connsiteY9" fmla="*/ 228600 h 2301240"/>
                    <a:gd name="connsiteX10" fmla="*/ 1188720 w 3566160"/>
                    <a:gd name="connsiteY10" fmla="*/ 182880 h 2301240"/>
                    <a:gd name="connsiteX11" fmla="*/ 1280160 w 3566160"/>
                    <a:gd name="connsiteY11" fmla="*/ 213360 h 2301240"/>
                    <a:gd name="connsiteX12" fmla="*/ 1325880 w 3566160"/>
                    <a:gd name="connsiteY12" fmla="*/ 228600 h 2301240"/>
                    <a:gd name="connsiteX13" fmla="*/ 1630680 w 3566160"/>
                    <a:gd name="connsiteY13" fmla="*/ 182880 h 2301240"/>
                    <a:gd name="connsiteX14" fmla="*/ 1722120 w 3566160"/>
                    <a:gd name="connsiteY14" fmla="*/ 121920 h 2301240"/>
                    <a:gd name="connsiteX15" fmla="*/ 1752600 w 3566160"/>
                    <a:gd name="connsiteY15" fmla="*/ 76200 h 2301240"/>
                    <a:gd name="connsiteX16" fmla="*/ 1798320 w 3566160"/>
                    <a:gd name="connsiteY16" fmla="*/ 45720 h 2301240"/>
                    <a:gd name="connsiteX17" fmla="*/ 1844040 w 3566160"/>
                    <a:gd name="connsiteY17" fmla="*/ 0 h 2301240"/>
                    <a:gd name="connsiteX18" fmla="*/ 1828800 w 3566160"/>
                    <a:gd name="connsiteY18" fmla="*/ 45720 h 2301240"/>
                    <a:gd name="connsiteX19" fmla="*/ 1935480 w 3566160"/>
                    <a:gd name="connsiteY19" fmla="*/ 167640 h 2301240"/>
                    <a:gd name="connsiteX20" fmla="*/ 2011680 w 3566160"/>
                    <a:gd name="connsiteY20" fmla="*/ 228600 h 2301240"/>
                    <a:gd name="connsiteX21" fmla="*/ 2103120 w 3566160"/>
                    <a:gd name="connsiteY21" fmla="*/ 289560 h 2301240"/>
                    <a:gd name="connsiteX22" fmla="*/ 2148840 w 3566160"/>
                    <a:gd name="connsiteY22" fmla="*/ 320040 h 2301240"/>
                    <a:gd name="connsiteX23" fmla="*/ 2240280 w 3566160"/>
                    <a:gd name="connsiteY23" fmla="*/ 350520 h 2301240"/>
                    <a:gd name="connsiteX24" fmla="*/ 2423160 w 3566160"/>
                    <a:gd name="connsiteY24" fmla="*/ 335280 h 2301240"/>
                    <a:gd name="connsiteX25" fmla="*/ 2468880 w 3566160"/>
                    <a:gd name="connsiteY25" fmla="*/ 304800 h 2301240"/>
                    <a:gd name="connsiteX26" fmla="*/ 2514600 w 3566160"/>
                    <a:gd name="connsiteY26" fmla="*/ 289560 h 2301240"/>
                    <a:gd name="connsiteX27" fmla="*/ 2545080 w 3566160"/>
                    <a:gd name="connsiteY27" fmla="*/ 243840 h 2301240"/>
                    <a:gd name="connsiteX28" fmla="*/ 2606040 w 3566160"/>
                    <a:gd name="connsiteY28" fmla="*/ 259080 h 2301240"/>
                    <a:gd name="connsiteX29" fmla="*/ 2636520 w 3566160"/>
                    <a:gd name="connsiteY29" fmla="*/ 304800 h 2301240"/>
                    <a:gd name="connsiteX30" fmla="*/ 2651760 w 3566160"/>
                    <a:gd name="connsiteY30" fmla="*/ 350520 h 2301240"/>
                    <a:gd name="connsiteX31" fmla="*/ 2697480 w 3566160"/>
                    <a:gd name="connsiteY31" fmla="*/ 365760 h 2301240"/>
                    <a:gd name="connsiteX32" fmla="*/ 2788920 w 3566160"/>
                    <a:gd name="connsiteY32" fmla="*/ 381000 h 2301240"/>
                    <a:gd name="connsiteX33" fmla="*/ 3063240 w 3566160"/>
                    <a:gd name="connsiteY33" fmla="*/ 365760 h 2301240"/>
                    <a:gd name="connsiteX34" fmla="*/ 3124200 w 3566160"/>
                    <a:gd name="connsiteY34" fmla="*/ 350520 h 2301240"/>
                    <a:gd name="connsiteX35" fmla="*/ 3215640 w 3566160"/>
                    <a:gd name="connsiteY35" fmla="*/ 304800 h 2301240"/>
                    <a:gd name="connsiteX36" fmla="*/ 3261360 w 3566160"/>
                    <a:gd name="connsiteY36" fmla="*/ 762000 h 2301240"/>
                    <a:gd name="connsiteX37" fmla="*/ 3276600 w 3566160"/>
                    <a:gd name="connsiteY37" fmla="*/ 822960 h 2301240"/>
                    <a:gd name="connsiteX38" fmla="*/ 3398520 w 3566160"/>
                    <a:gd name="connsiteY38" fmla="*/ 929640 h 2301240"/>
                    <a:gd name="connsiteX39" fmla="*/ 3566160 w 3566160"/>
                    <a:gd name="connsiteY39" fmla="*/ 975360 h 2301240"/>
                    <a:gd name="connsiteX40" fmla="*/ 3474720 w 3566160"/>
                    <a:gd name="connsiteY40" fmla="*/ 1005840 h 2301240"/>
                    <a:gd name="connsiteX41" fmla="*/ 3429000 w 3566160"/>
                    <a:gd name="connsiteY41" fmla="*/ 1021080 h 2301240"/>
                    <a:gd name="connsiteX42" fmla="*/ 3368040 w 3566160"/>
                    <a:gd name="connsiteY42" fmla="*/ 1112520 h 2301240"/>
                    <a:gd name="connsiteX43" fmla="*/ 3322320 w 3566160"/>
                    <a:gd name="connsiteY43" fmla="*/ 1203960 h 2301240"/>
                    <a:gd name="connsiteX44" fmla="*/ 3322320 w 3566160"/>
                    <a:gd name="connsiteY44" fmla="*/ 1524000 h 2301240"/>
                    <a:gd name="connsiteX45" fmla="*/ 3337560 w 3566160"/>
                    <a:gd name="connsiteY45" fmla="*/ 1600200 h 2301240"/>
                    <a:gd name="connsiteX46" fmla="*/ 3276600 w 3566160"/>
                    <a:gd name="connsiteY46" fmla="*/ 1584960 h 2301240"/>
                    <a:gd name="connsiteX47" fmla="*/ 3230880 w 3566160"/>
                    <a:gd name="connsiteY47" fmla="*/ 1569720 h 2301240"/>
                    <a:gd name="connsiteX48" fmla="*/ 3108960 w 3566160"/>
                    <a:gd name="connsiteY48" fmla="*/ 1478280 h 2301240"/>
                    <a:gd name="connsiteX49" fmla="*/ 3002280 w 3566160"/>
                    <a:gd name="connsiteY49" fmla="*/ 1417320 h 2301240"/>
                    <a:gd name="connsiteX50" fmla="*/ 2956560 w 3566160"/>
                    <a:gd name="connsiteY50" fmla="*/ 1402080 h 2301240"/>
                    <a:gd name="connsiteX51" fmla="*/ 2910840 w 3566160"/>
                    <a:gd name="connsiteY51" fmla="*/ 1371600 h 2301240"/>
                    <a:gd name="connsiteX52" fmla="*/ 2819400 w 3566160"/>
                    <a:gd name="connsiteY52" fmla="*/ 1341120 h 2301240"/>
                    <a:gd name="connsiteX53" fmla="*/ 2712720 w 3566160"/>
                    <a:gd name="connsiteY53" fmla="*/ 1356360 h 2301240"/>
                    <a:gd name="connsiteX54" fmla="*/ 2651760 w 3566160"/>
                    <a:gd name="connsiteY54" fmla="*/ 1447800 h 2301240"/>
                    <a:gd name="connsiteX55" fmla="*/ 2621280 w 3566160"/>
                    <a:gd name="connsiteY55" fmla="*/ 1493520 h 2301240"/>
                    <a:gd name="connsiteX56" fmla="*/ 2621280 w 3566160"/>
                    <a:gd name="connsiteY56" fmla="*/ 1905000 h 2301240"/>
                    <a:gd name="connsiteX57" fmla="*/ 2651760 w 3566160"/>
                    <a:gd name="connsiteY57" fmla="*/ 1965960 h 2301240"/>
                    <a:gd name="connsiteX58" fmla="*/ 2758440 w 3566160"/>
                    <a:gd name="connsiteY58" fmla="*/ 2133600 h 2301240"/>
                    <a:gd name="connsiteX59" fmla="*/ 2788920 w 3566160"/>
                    <a:gd name="connsiteY59" fmla="*/ 2179320 h 2301240"/>
                    <a:gd name="connsiteX60" fmla="*/ 2743200 w 3566160"/>
                    <a:gd name="connsiteY60" fmla="*/ 2179320 h 2301240"/>
                    <a:gd name="connsiteX61" fmla="*/ 2697480 w 3566160"/>
                    <a:gd name="connsiteY61" fmla="*/ 2118360 h 2301240"/>
                    <a:gd name="connsiteX62" fmla="*/ 2468880 w 3566160"/>
                    <a:gd name="connsiteY62" fmla="*/ 2087880 h 2301240"/>
                    <a:gd name="connsiteX63" fmla="*/ 2407920 w 3566160"/>
                    <a:gd name="connsiteY63" fmla="*/ 2057400 h 2301240"/>
                    <a:gd name="connsiteX64" fmla="*/ 2194560 w 3566160"/>
                    <a:gd name="connsiteY64" fmla="*/ 2026920 h 2301240"/>
                    <a:gd name="connsiteX65" fmla="*/ 2118360 w 3566160"/>
                    <a:gd name="connsiteY65" fmla="*/ 2011680 h 2301240"/>
                    <a:gd name="connsiteX66" fmla="*/ 2011680 w 3566160"/>
                    <a:gd name="connsiteY66" fmla="*/ 1996440 h 2301240"/>
                    <a:gd name="connsiteX67" fmla="*/ 2011680 w 3566160"/>
                    <a:gd name="connsiteY67" fmla="*/ 2087880 h 2301240"/>
                    <a:gd name="connsiteX68" fmla="*/ 1996440 w 3566160"/>
                    <a:gd name="connsiteY68" fmla="*/ 2286000 h 2301240"/>
                    <a:gd name="connsiteX69" fmla="*/ 1950720 w 3566160"/>
                    <a:gd name="connsiteY69" fmla="*/ 2194560 h 2301240"/>
                    <a:gd name="connsiteX70" fmla="*/ 1859280 w 3566160"/>
                    <a:gd name="connsiteY70" fmla="*/ 2133600 h 2301240"/>
                    <a:gd name="connsiteX71" fmla="*/ 1813560 w 3566160"/>
                    <a:gd name="connsiteY71" fmla="*/ 2103120 h 2301240"/>
                    <a:gd name="connsiteX72" fmla="*/ 1706880 w 3566160"/>
                    <a:gd name="connsiteY72" fmla="*/ 2072640 h 2301240"/>
                    <a:gd name="connsiteX73" fmla="*/ 1310640 w 3566160"/>
                    <a:gd name="connsiteY73" fmla="*/ 2087880 h 2301240"/>
                    <a:gd name="connsiteX74" fmla="*/ 1264920 w 3566160"/>
                    <a:gd name="connsiteY74" fmla="*/ 2118360 h 2301240"/>
                    <a:gd name="connsiteX75" fmla="*/ 1158240 w 3566160"/>
                    <a:gd name="connsiteY75" fmla="*/ 2255520 h 2301240"/>
                    <a:gd name="connsiteX76" fmla="*/ 1127760 w 3566160"/>
                    <a:gd name="connsiteY76" fmla="*/ 2301240 h 2301240"/>
                    <a:gd name="connsiteX77" fmla="*/ 1112520 w 3566160"/>
                    <a:gd name="connsiteY77" fmla="*/ 2057400 h 2301240"/>
                    <a:gd name="connsiteX78" fmla="*/ 990600 w 3566160"/>
                    <a:gd name="connsiteY78" fmla="*/ 1950720 h 2301240"/>
                    <a:gd name="connsiteX79" fmla="*/ 899160 w 3566160"/>
                    <a:gd name="connsiteY79" fmla="*/ 1905000 h 2301240"/>
                    <a:gd name="connsiteX80" fmla="*/ 838200 w 3566160"/>
                    <a:gd name="connsiteY80" fmla="*/ 1874520 h 2301240"/>
                    <a:gd name="connsiteX81" fmla="*/ 777240 w 3566160"/>
                    <a:gd name="connsiteY81" fmla="*/ 1859280 h 2301240"/>
                    <a:gd name="connsiteX82" fmla="*/ 655320 w 3566160"/>
                    <a:gd name="connsiteY82" fmla="*/ 1828800 h 2301240"/>
                    <a:gd name="connsiteX83" fmla="*/ 365760 w 3566160"/>
                    <a:gd name="connsiteY83" fmla="*/ 1844040 h 2301240"/>
                    <a:gd name="connsiteX84" fmla="*/ 396240 w 3566160"/>
                    <a:gd name="connsiteY84" fmla="*/ 1752600 h 2301240"/>
                    <a:gd name="connsiteX85" fmla="*/ 411480 w 3566160"/>
                    <a:gd name="connsiteY85" fmla="*/ 1706880 h 2301240"/>
                    <a:gd name="connsiteX86" fmla="*/ 396240 w 3566160"/>
                    <a:gd name="connsiteY86" fmla="*/ 1478280 h 2301240"/>
                    <a:gd name="connsiteX87" fmla="*/ 381000 w 3566160"/>
                    <a:gd name="connsiteY87" fmla="*/ 1432560 h 2301240"/>
                    <a:gd name="connsiteX88" fmla="*/ 274320 w 3566160"/>
                    <a:gd name="connsiteY88" fmla="*/ 1295400 h 2301240"/>
                    <a:gd name="connsiteX89" fmla="*/ 137160 w 3566160"/>
                    <a:gd name="connsiteY89" fmla="*/ 1234440 h 2301240"/>
                    <a:gd name="connsiteX90" fmla="*/ 91440 w 3566160"/>
                    <a:gd name="connsiteY90" fmla="*/ 1219200 h 2301240"/>
                    <a:gd name="connsiteX91" fmla="*/ 45720 w 3566160"/>
                    <a:gd name="connsiteY91" fmla="*/ 1203960 h 2301240"/>
                    <a:gd name="connsiteX92" fmla="*/ 0 w 3566160"/>
                    <a:gd name="connsiteY92" fmla="*/ 1188720 h 2301240"/>
                    <a:gd name="connsiteX93" fmla="*/ 45720 w 3566160"/>
                    <a:gd name="connsiteY93" fmla="*/ 1203960 h 2301240"/>
                    <a:gd name="connsiteX94" fmla="*/ 106680 w 3566160"/>
                    <a:gd name="connsiteY94" fmla="*/ 1219200 h 2301240"/>
                    <a:gd name="connsiteX95" fmla="*/ 243840 w 3566160"/>
                    <a:gd name="connsiteY95" fmla="*/ 1234440 h 2301240"/>
                    <a:gd name="connsiteX96" fmla="*/ 411480 w 3566160"/>
                    <a:gd name="connsiteY96" fmla="*/ 1219200 h 2301240"/>
                    <a:gd name="connsiteX97" fmla="*/ 457200 w 3566160"/>
                    <a:gd name="connsiteY97" fmla="*/ 1203960 h 2301240"/>
                    <a:gd name="connsiteX98" fmla="*/ 518160 w 3566160"/>
                    <a:gd name="connsiteY98" fmla="*/ 1112520 h 2301240"/>
                    <a:gd name="connsiteX99" fmla="*/ 548640 w 3566160"/>
                    <a:gd name="connsiteY99" fmla="*/ 1021080 h 2301240"/>
                    <a:gd name="connsiteX100" fmla="*/ 533400 w 3566160"/>
                    <a:gd name="connsiteY100" fmla="*/ 792480 h 2301240"/>
                    <a:gd name="connsiteX101" fmla="*/ 579120 w 3566160"/>
                    <a:gd name="connsiteY101" fmla="*/ 807720 h 2301240"/>
                    <a:gd name="connsiteX102" fmla="*/ 624840 w 3566160"/>
                    <a:gd name="connsiteY102" fmla="*/ 792480 h 2301240"/>
                    <a:gd name="connsiteX103" fmla="*/ 640080 w 3566160"/>
                    <a:gd name="connsiteY103" fmla="*/ 472440 h 2301240"/>
                    <a:gd name="connsiteX104" fmla="*/ 594360 w 3566160"/>
                    <a:gd name="connsiteY104" fmla="*/ 365760 h 2301240"/>
                    <a:gd name="connsiteX105" fmla="*/ 563880 w 3566160"/>
                    <a:gd name="connsiteY105" fmla="*/ 350520 h 2301240"/>
                    <a:gd name="connsiteX106" fmla="*/ 518160 w 3566160"/>
                    <a:gd name="connsiteY106" fmla="*/ 320040 h 2301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</a:cxnLst>
                  <a:rect l="l" t="t" r="r" b="b"/>
                  <a:pathLst>
                    <a:path w="3566160" h="2301240">
                      <a:moveTo>
                        <a:pt x="472440" y="228600"/>
                      </a:moveTo>
                      <a:lnTo>
                        <a:pt x="472440" y="228600"/>
                      </a:lnTo>
                      <a:cubicBezTo>
                        <a:pt x="508000" y="284480"/>
                        <a:pt x="524009" y="359499"/>
                        <a:pt x="579120" y="396240"/>
                      </a:cubicBezTo>
                      <a:lnTo>
                        <a:pt x="670560" y="457200"/>
                      </a:lnTo>
                      <a:lnTo>
                        <a:pt x="716280" y="487680"/>
                      </a:lnTo>
                      <a:cubicBezTo>
                        <a:pt x="812800" y="482600"/>
                        <a:pt x="909583" y="481191"/>
                        <a:pt x="1005840" y="472440"/>
                      </a:cubicBezTo>
                      <a:cubicBezTo>
                        <a:pt x="1021838" y="470986"/>
                        <a:pt x="1038194" y="466111"/>
                        <a:pt x="1051560" y="457200"/>
                      </a:cubicBezTo>
                      <a:cubicBezTo>
                        <a:pt x="1074227" y="442089"/>
                        <a:pt x="1115923" y="392394"/>
                        <a:pt x="1127760" y="365760"/>
                      </a:cubicBezTo>
                      <a:cubicBezTo>
                        <a:pt x="1140809" y="336400"/>
                        <a:pt x="1148080" y="304800"/>
                        <a:pt x="1158240" y="274320"/>
                      </a:cubicBezTo>
                      <a:lnTo>
                        <a:pt x="1173480" y="228600"/>
                      </a:lnTo>
                      <a:lnTo>
                        <a:pt x="1188720" y="182880"/>
                      </a:lnTo>
                      <a:lnTo>
                        <a:pt x="1280160" y="213360"/>
                      </a:lnTo>
                      <a:lnTo>
                        <a:pt x="1325880" y="228600"/>
                      </a:lnTo>
                      <a:cubicBezTo>
                        <a:pt x="1373584" y="225193"/>
                        <a:pt x="1560684" y="229544"/>
                        <a:pt x="1630680" y="182880"/>
                      </a:cubicBezTo>
                      <a:lnTo>
                        <a:pt x="1722120" y="121920"/>
                      </a:lnTo>
                      <a:cubicBezTo>
                        <a:pt x="1732280" y="106680"/>
                        <a:pt x="1739648" y="89152"/>
                        <a:pt x="1752600" y="76200"/>
                      </a:cubicBezTo>
                      <a:cubicBezTo>
                        <a:pt x="1765552" y="63248"/>
                        <a:pt x="1784249" y="57446"/>
                        <a:pt x="1798320" y="45720"/>
                      </a:cubicBezTo>
                      <a:cubicBezTo>
                        <a:pt x="1814877" y="31922"/>
                        <a:pt x="1828800" y="15240"/>
                        <a:pt x="1844040" y="0"/>
                      </a:cubicBezTo>
                      <a:cubicBezTo>
                        <a:pt x="1838960" y="15240"/>
                        <a:pt x="1823720" y="30480"/>
                        <a:pt x="1828800" y="45720"/>
                      </a:cubicBezTo>
                      <a:cubicBezTo>
                        <a:pt x="1854200" y="121920"/>
                        <a:pt x="1882140" y="132080"/>
                        <a:pt x="1935480" y="167640"/>
                      </a:cubicBezTo>
                      <a:cubicBezTo>
                        <a:pt x="1991798" y="252117"/>
                        <a:pt x="1933738" y="185299"/>
                        <a:pt x="2011680" y="228600"/>
                      </a:cubicBezTo>
                      <a:cubicBezTo>
                        <a:pt x="2043702" y="246390"/>
                        <a:pt x="2072640" y="269240"/>
                        <a:pt x="2103120" y="289560"/>
                      </a:cubicBezTo>
                      <a:cubicBezTo>
                        <a:pt x="2118360" y="299720"/>
                        <a:pt x="2131464" y="314248"/>
                        <a:pt x="2148840" y="320040"/>
                      </a:cubicBezTo>
                      <a:lnTo>
                        <a:pt x="2240280" y="350520"/>
                      </a:lnTo>
                      <a:cubicBezTo>
                        <a:pt x="2301240" y="345440"/>
                        <a:pt x="2363177" y="347277"/>
                        <a:pt x="2423160" y="335280"/>
                      </a:cubicBezTo>
                      <a:cubicBezTo>
                        <a:pt x="2441121" y="331688"/>
                        <a:pt x="2452497" y="312991"/>
                        <a:pt x="2468880" y="304800"/>
                      </a:cubicBezTo>
                      <a:cubicBezTo>
                        <a:pt x="2483248" y="297616"/>
                        <a:pt x="2499360" y="294640"/>
                        <a:pt x="2514600" y="289560"/>
                      </a:cubicBezTo>
                      <a:cubicBezTo>
                        <a:pt x="2524760" y="274320"/>
                        <a:pt x="2532128" y="256792"/>
                        <a:pt x="2545080" y="243840"/>
                      </a:cubicBezTo>
                      <a:cubicBezTo>
                        <a:pt x="2605595" y="183325"/>
                        <a:pt x="2583755" y="214510"/>
                        <a:pt x="2606040" y="259080"/>
                      </a:cubicBezTo>
                      <a:cubicBezTo>
                        <a:pt x="2614231" y="275463"/>
                        <a:pt x="2628329" y="288417"/>
                        <a:pt x="2636520" y="304800"/>
                      </a:cubicBezTo>
                      <a:cubicBezTo>
                        <a:pt x="2643704" y="319168"/>
                        <a:pt x="2640401" y="339161"/>
                        <a:pt x="2651760" y="350520"/>
                      </a:cubicBezTo>
                      <a:cubicBezTo>
                        <a:pt x="2663119" y="361879"/>
                        <a:pt x="2681798" y="362275"/>
                        <a:pt x="2697480" y="365760"/>
                      </a:cubicBezTo>
                      <a:cubicBezTo>
                        <a:pt x="2727645" y="372463"/>
                        <a:pt x="2758440" y="375920"/>
                        <a:pt x="2788920" y="381000"/>
                      </a:cubicBezTo>
                      <a:cubicBezTo>
                        <a:pt x="2880360" y="375920"/>
                        <a:pt x="2972035" y="374051"/>
                        <a:pt x="3063240" y="365760"/>
                      </a:cubicBezTo>
                      <a:cubicBezTo>
                        <a:pt x="3084099" y="363864"/>
                        <a:pt x="3104948" y="358771"/>
                        <a:pt x="3124200" y="350520"/>
                      </a:cubicBezTo>
                      <a:cubicBezTo>
                        <a:pt x="3331002" y="261890"/>
                        <a:pt x="3022988" y="369017"/>
                        <a:pt x="3215640" y="304800"/>
                      </a:cubicBezTo>
                      <a:cubicBezTo>
                        <a:pt x="3324000" y="467340"/>
                        <a:pt x="3232367" y="312603"/>
                        <a:pt x="3261360" y="762000"/>
                      </a:cubicBezTo>
                      <a:cubicBezTo>
                        <a:pt x="3262709" y="782902"/>
                        <a:pt x="3268349" y="803708"/>
                        <a:pt x="3276600" y="822960"/>
                      </a:cubicBezTo>
                      <a:cubicBezTo>
                        <a:pt x="3297343" y="871361"/>
                        <a:pt x="3351953" y="914118"/>
                        <a:pt x="3398520" y="929640"/>
                      </a:cubicBezTo>
                      <a:cubicBezTo>
                        <a:pt x="3514534" y="968311"/>
                        <a:pt x="3458455" y="953819"/>
                        <a:pt x="3566160" y="975360"/>
                      </a:cubicBezTo>
                      <a:lnTo>
                        <a:pt x="3474720" y="1005840"/>
                      </a:lnTo>
                      <a:lnTo>
                        <a:pt x="3429000" y="1021080"/>
                      </a:lnTo>
                      <a:cubicBezTo>
                        <a:pt x="3408680" y="1051560"/>
                        <a:pt x="3379624" y="1077767"/>
                        <a:pt x="3368040" y="1112520"/>
                      </a:cubicBezTo>
                      <a:cubicBezTo>
                        <a:pt x="3347008" y="1175616"/>
                        <a:pt x="3361711" y="1144874"/>
                        <a:pt x="3322320" y="1203960"/>
                      </a:cubicBezTo>
                      <a:cubicBezTo>
                        <a:pt x="3293011" y="1350505"/>
                        <a:pt x="3299483" y="1284213"/>
                        <a:pt x="3322320" y="1524000"/>
                      </a:cubicBezTo>
                      <a:cubicBezTo>
                        <a:pt x="3324776" y="1549786"/>
                        <a:pt x="3353102" y="1579478"/>
                        <a:pt x="3337560" y="1600200"/>
                      </a:cubicBezTo>
                      <a:cubicBezTo>
                        <a:pt x="3324993" y="1616956"/>
                        <a:pt x="3296739" y="1590714"/>
                        <a:pt x="3276600" y="1584960"/>
                      </a:cubicBezTo>
                      <a:cubicBezTo>
                        <a:pt x="3261154" y="1580547"/>
                        <a:pt x="3245248" y="1576904"/>
                        <a:pt x="3230880" y="1569720"/>
                      </a:cubicBezTo>
                      <a:cubicBezTo>
                        <a:pt x="3196426" y="1552493"/>
                        <a:pt x="3131390" y="1495103"/>
                        <a:pt x="3108960" y="1478280"/>
                      </a:cubicBezTo>
                      <a:cubicBezTo>
                        <a:pt x="3074948" y="1452771"/>
                        <a:pt x="3041654" y="1434195"/>
                        <a:pt x="3002280" y="1417320"/>
                      </a:cubicBezTo>
                      <a:cubicBezTo>
                        <a:pt x="2987515" y="1410992"/>
                        <a:pt x="2970928" y="1409264"/>
                        <a:pt x="2956560" y="1402080"/>
                      </a:cubicBezTo>
                      <a:cubicBezTo>
                        <a:pt x="2940177" y="1393889"/>
                        <a:pt x="2927578" y="1379039"/>
                        <a:pt x="2910840" y="1371600"/>
                      </a:cubicBezTo>
                      <a:cubicBezTo>
                        <a:pt x="2881480" y="1358551"/>
                        <a:pt x="2819400" y="1341120"/>
                        <a:pt x="2819400" y="1341120"/>
                      </a:cubicBezTo>
                      <a:cubicBezTo>
                        <a:pt x="2783840" y="1346200"/>
                        <a:pt x="2743025" y="1337075"/>
                        <a:pt x="2712720" y="1356360"/>
                      </a:cubicBezTo>
                      <a:cubicBezTo>
                        <a:pt x="2681815" y="1376027"/>
                        <a:pt x="2672080" y="1417320"/>
                        <a:pt x="2651760" y="1447800"/>
                      </a:cubicBezTo>
                      <a:lnTo>
                        <a:pt x="2621280" y="1493520"/>
                      </a:lnTo>
                      <a:cubicBezTo>
                        <a:pt x="2580790" y="1655479"/>
                        <a:pt x="2587738" y="1603123"/>
                        <a:pt x="2621280" y="1905000"/>
                      </a:cubicBezTo>
                      <a:cubicBezTo>
                        <a:pt x="2623789" y="1927579"/>
                        <a:pt x="2640727" y="1946101"/>
                        <a:pt x="2651760" y="1965960"/>
                      </a:cubicBezTo>
                      <a:cubicBezTo>
                        <a:pt x="2687631" y="2030527"/>
                        <a:pt x="2716538" y="2070747"/>
                        <a:pt x="2758440" y="2133600"/>
                      </a:cubicBezTo>
                      <a:cubicBezTo>
                        <a:pt x="2768600" y="2148840"/>
                        <a:pt x="2807236" y="2179320"/>
                        <a:pt x="2788920" y="2179320"/>
                      </a:cubicBezTo>
                      <a:lnTo>
                        <a:pt x="2743200" y="2179320"/>
                      </a:lnTo>
                      <a:lnTo>
                        <a:pt x="2697480" y="2118360"/>
                      </a:lnTo>
                      <a:cubicBezTo>
                        <a:pt x="2644998" y="2113589"/>
                        <a:pt x="2533501" y="2112113"/>
                        <a:pt x="2468880" y="2087880"/>
                      </a:cubicBezTo>
                      <a:cubicBezTo>
                        <a:pt x="2447608" y="2079903"/>
                        <a:pt x="2429680" y="2063928"/>
                        <a:pt x="2407920" y="2057400"/>
                      </a:cubicBezTo>
                      <a:cubicBezTo>
                        <a:pt x="2373634" y="2047114"/>
                        <a:pt x="2217842" y="2030502"/>
                        <a:pt x="2194560" y="2026920"/>
                      </a:cubicBezTo>
                      <a:cubicBezTo>
                        <a:pt x="2168958" y="2022981"/>
                        <a:pt x="2143911" y="2015938"/>
                        <a:pt x="2118360" y="2011680"/>
                      </a:cubicBezTo>
                      <a:cubicBezTo>
                        <a:pt x="2082928" y="2005775"/>
                        <a:pt x="2047240" y="2001520"/>
                        <a:pt x="2011680" y="1996440"/>
                      </a:cubicBezTo>
                      <a:cubicBezTo>
                        <a:pt x="1971040" y="2118360"/>
                        <a:pt x="2011680" y="1965960"/>
                        <a:pt x="2011680" y="2087880"/>
                      </a:cubicBezTo>
                      <a:cubicBezTo>
                        <a:pt x="2011680" y="2154115"/>
                        <a:pt x="2001520" y="2219960"/>
                        <a:pt x="1996440" y="2286000"/>
                      </a:cubicBezTo>
                      <a:cubicBezTo>
                        <a:pt x="1985569" y="2253387"/>
                        <a:pt x="1978525" y="2218890"/>
                        <a:pt x="1950720" y="2194560"/>
                      </a:cubicBezTo>
                      <a:cubicBezTo>
                        <a:pt x="1923151" y="2170437"/>
                        <a:pt x="1889760" y="2153920"/>
                        <a:pt x="1859280" y="2133600"/>
                      </a:cubicBezTo>
                      <a:cubicBezTo>
                        <a:pt x="1844040" y="2123440"/>
                        <a:pt x="1830936" y="2108912"/>
                        <a:pt x="1813560" y="2103120"/>
                      </a:cubicBezTo>
                      <a:cubicBezTo>
                        <a:pt x="1747969" y="2081256"/>
                        <a:pt x="1783425" y="2091776"/>
                        <a:pt x="1706880" y="2072640"/>
                      </a:cubicBezTo>
                      <a:cubicBezTo>
                        <a:pt x="1574800" y="2077720"/>
                        <a:pt x="1442116" y="2074279"/>
                        <a:pt x="1310640" y="2087880"/>
                      </a:cubicBezTo>
                      <a:cubicBezTo>
                        <a:pt x="1292421" y="2089765"/>
                        <a:pt x="1278991" y="2106634"/>
                        <a:pt x="1264920" y="2118360"/>
                      </a:cubicBezTo>
                      <a:cubicBezTo>
                        <a:pt x="1211203" y="2163124"/>
                        <a:pt x="1200721" y="2191798"/>
                        <a:pt x="1158240" y="2255520"/>
                      </a:cubicBezTo>
                      <a:lnTo>
                        <a:pt x="1127760" y="2301240"/>
                      </a:lnTo>
                      <a:cubicBezTo>
                        <a:pt x="1122680" y="2219960"/>
                        <a:pt x="1125221" y="2137842"/>
                        <a:pt x="1112520" y="2057400"/>
                      </a:cubicBezTo>
                      <a:cubicBezTo>
                        <a:pt x="1105049" y="2010086"/>
                        <a:pt x="1010621" y="1964067"/>
                        <a:pt x="990600" y="1950720"/>
                      </a:cubicBezTo>
                      <a:cubicBezTo>
                        <a:pt x="902737" y="1892145"/>
                        <a:pt x="987495" y="1942858"/>
                        <a:pt x="899160" y="1905000"/>
                      </a:cubicBezTo>
                      <a:cubicBezTo>
                        <a:pt x="878278" y="1896051"/>
                        <a:pt x="859472" y="1882497"/>
                        <a:pt x="838200" y="1874520"/>
                      </a:cubicBezTo>
                      <a:cubicBezTo>
                        <a:pt x="818588" y="1867166"/>
                        <a:pt x="797379" y="1865034"/>
                        <a:pt x="777240" y="1859280"/>
                      </a:cubicBezTo>
                      <a:cubicBezTo>
                        <a:pt x="667894" y="1828038"/>
                        <a:pt x="810242" y="1859784"/>
                        <a:pt x="655320" y="1828800"/>
                      </a:cubicBezTo>
                      <a:cubicBezTo>
                        <a:pt x="558800" y="1833880"/>
                        <a:pt x="458486" y="1871312"/>
                        <a:pt x="365760" y="1844040"/>
                      </a:cubicBezTo>
                      <a:cubicBezTo>
                        <a:pt x="334937" y="1834974"/>
                        <a:pt x="386080" y="1783080"/>
                        <a:pt x="396240" y="1752600"/>
                      </a:cubicBezTo>
                      <a:lnTo>
                        <a:pt x="411480" y="1706880"/>
                      </a:lnTo>
                      <a:cubicBezTo>
                        <a:pt x="406400" y="1630680"/>
                        <a:pt x="404674" y="1554182"/>
                        <a:pt x="396240" y="1478280"/>
                      </a:cubicBezTo>
                      <a:cubicBezTo>
                        <a:pt x="394466" y="1462314"/>
                        <a:pt x="388802" y="1446603"/>
                        <a:pt x="381000" y="1432560"/>
                      </a:cubicBezTo>
                      <a:cubicBezTo>
                        <a:pt x="351703" y="1379825"/>
                        <a:pt x="320281" y="1333700"/>
                        <a:pt x="274320" y="1295400"/>
                      </a:cubicBezTo>
                      <a:cubicBezTo>
                        <a:pt x="226018" y="1255148"/>
                        <a:pt x="203613" y="1256591"/>
                        <a:pt x="137160" y="1234440"/>
                      </a:cubicBezTo>
                      <a:lnTo>
                        <a:pt x="91440" y="1219200"/>
                      </a:lnTo>
                      <a:lnTo>
                        <a:pt x="45720" y="1203960"/>
                      </a:lnTo>
                      <a:lnTo>
                        <a:pt x="0" y="1188720"/>
                      </a:lnTo>
                      <a:cubicBezTo>
                        <a:pt x="0" y="1188720"/>
                        <a:pt x="30135" y="1200064"/>
                        <a:pt x="45720" y="1203960"/>
                      </a:cubicBezTo>
                      <a:cubicBezTo>
                        <a:pt x="66040" y="1209040"/>
                        <a:pt x="85978" y="1216015"/>
                        <a:pt x="106680" y="1219200"/>
                      </a:cubicBezTo>
                      <a:cubicBezTo>
                        <a:pt x="152146" y="1226195"/>
                        <a:pt x="198120" y="1229360"/>
                        <a:pt x="243840" y="1234440"/>
                      </a:cubicBezTo>
                      <a:cubicBezTo>
                        <a:pt x="299720" y="1229360"/>
                        <a:pt x="355934" y="1227135"/>
                        <a:pt x="411480" y="1219200"/>
                      </a:cubicBezTo>
                      <a:cubicBezTo>
                        <a:pt x="427383" y="1216928"/>
                        <a:pt x="445841" y="1215319"/>
                        <a:pt x="457200" y="1203960"/>
                      </a:cubicBezTo>
                      <a:cubicBezTo>
                        <a:pt x="483103" y="1178057"/>
                        <a:pt x="506576" y="1147273"/>
                        <a:pt x="518160" y="1112520"/>
                      </a:cubicBezTo>
                      <a:lnTo>
                        <a:pt x="548640" y="1021080"/>
                      </a:lnTo>
                      <a:cubicBezTo>
                        <a:pt x="543560" y="944880"/>
                        <a:pt x="522600" y="868082"/>
                        <a:pt x="533400" y="792480"/>
                      </a:cubicBezTo>
                      <a:cubicBezTo>
                        <a:pt x="535672" y="776577"/>
                        <a:pt x="563056" y="807720"/>
                        <a:pt x="579120" y="807720"/>
                      </a:cubicBezTo>
                      <a:cubicBezTo>
                        <a:pt x="595184" y="807720"/>
                        <a:pt x="609600" y="797560"/>
                        <a:pt x="624840" y="792480"/>
                      </a:cubicBezTo>
                      <a:cubicBezTo>
                        <a:pt x="704299" y="673291"/>
                        <a:pt x="665439" y="751393"/>
                        <a:pt x="640080" y="472440"/>
                      </a:cubicBezTo>
                      <a:cubicBezTo>
                        <a:pt x="636582" y="433966"/>
                        <a:pt x="622305" y="393705"/>
                        <a:pt x="594360" y="365760"/>
                      </a:cubicBezTo>
                      <a:cubicBezTo>
                        <a:pt x="586328" y="357728"/>
                        <a:pt x="574040" y="355600"/>
                        <a:pt x="563880" y="350520"/>
                      </a:cubicBezTo>
                      <a:lnTo>
                        <a:pt x="518160" y="320040"/>
                      </a:lnTo>
                    </a:path>
                  </a:pathLst>
                </a:custGeom>
                <a:solidFill>
                  <a:schemeClr val="bg2"/>
                </a:solidFill>
                <a:ln w="66675" cap="flat">
                  <a:noFill/>
                  <a:miter lim="400000"/>
                </a:ln>
                <a:effectLst>
                  <a:innerShdw blurRad="495300">
                    <a:prstClr val="black"/>
                  </a:innerShdw>
                  <a:softEdge rad="114300"/>
                </a:effectLst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91439" tIns="45719" rIns="91439" bIns="45719" numCol="1" spcCol="38100" rtlCol="0" anchor="t">
                  <a:noAutofit/>
                  <a:scene3d>
                    <a:camera prst="orthographicFront"/>
                    <a:lightRig rig="threePt" dir="t"/>
                  </a:scene3d>
                  <a:sp3d extrusionH="57150">
                    <a:bevelT w="57150" h="38100" prst="hardEdge"/>
                  </a:sp3d>
                </a:bodyPr>
                <a:lstStyle/>
                <a:p>
                  <a:pPr algn="l" defTabSz="914400" latinLnBrk="1"/>
                  <a:endParaRPr lang="en-US" sz="1800" b="0"/>
                </a:p>
              </p:txBody>
            </p:sp>
            <mc:AlternateContent xmlns:mc="http://schemas.openxmlformats.org/markup-compatibility/2006" xmlns:p14="http://schemas.microsoft.com/office/powerpoint/2010/main">
              <mc:Choice Requires="p14">
                <p:contentPart p14:bwMode="auto" r:id="rId16">
                  <p14:nvContentPartPr>
                    <p14:cNvPr id="117" name="Ink 116">
                      <a:extLst>
                        <a:ext uri="{FF2B5EF4-FFF2-40B4-BE49-F238E27FC236}">
                          <a16:creationId xmlns:a16="http://schemas.microsoft.com/office/drawing/2014/main" id="{D774660F-62F6-BE4D-808F-637FF6D09F7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016685" y="3785669"/>
                    <a:ext cx="1444745" cy="1028270"/>
                  </p14:xfrm>
                </p:contentPart>
              </mc:Choice>
              <mc:Fallback xmlns="">
                <p:pic>
                  <p:nvPicPr>
                    <p:cNvPr id="80" name="Ink 79">
                      <a:extLst>
                        <a:ext uri="{FF2B5EF4-FFF2-40B4-BE49-F238E27FC236}">
                          <a16:creationId xmlns:a16="http://schemas.microsoft.com/office/drawing/2014/main" id="{04C590C8-D9D4-FE46-9C68-82890AF1048A}"/>
                        </a:ext>
                      </a:extLst>
                    </p:cNvPr>
                    <p:cNvPicPr/>
                    <p:nvPr/>
                  </p:nvPicPr>
                  <p:blipFill>
                    <a:blip r:embed="rId9"/>
                    <a:stretch>
                      <a:fillRect/>
                    </a:stretch>
                  </p:blipFill>
                  <p:spPr>
                    <a:xfrm>
                      <a:off x="2004444" y="3773428"/>
                      <a:ext cx="1469226" cy="1052753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DD0743C7-20E3-084A-88C6-AF236D6D091A}"/>
                  </a:ext>
                </a:extLst>
              </p:cNvPr>
              <p:cNvSpPr/>
              <p:nvPr/>
            </p:nvSpPr>
            <p:spPr>
              <a:xfrm>
                <a:off x="2268889" y="4050911"/>
                <a:ext cx="600688" cy="620335"/>
              </a:xfrm>
              <a:prstGeom prst="ellipse">
                <a:avLst/>
              </a:prstGeom>
              <a:pattFill prst="lgConfetti">
                <a:fgClr>
                  <a:schemeClr val="tx2">
                    <a:lumMod val="75000"/>
                  </a:schemeClr>
                </a:fgClr>
                <a:bgClr>
                  <a:schemeClr val="tx2">
                    <a:lumMod val="40000"/>
                    <a:lumOff val="60000"/>
                  </a:schemeClr>
                </a:bgClr>
              </a:pattFill>
              <a:ln w="12700" cap="flat">
                <a:noFill/>
                <a:miter lim="400000"/>
              </a:ln>
              <a:effectLst>
                <a:glow rad="101600">
                  <a:schemeClr val="tx1">
                    <a:alpha val="40000"/>
                  </a:schemeClr>
                </a:glo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endParaRPr lang="en-US"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endParaRPr>
              </a:p>
            </p:txBody>
          </p:sp>
        </p:grp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FAA73F3F-9AB5-A14D-BDF4-4C9086C4B18F}"/>
                </a:ext>
              </a:extLst>
            </p:cNvPr>
            <p:cNvSpPr/>
            <p:nvPr/>
          </p:nvSpPr>
          <p:spPr>
            <a:xfrm rot="1442090">
              <a:off x="9204432" y="7457920"/>
              <a:ext cx="691008" cy="54909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89000">
                  <a:schemeClr val="bg1"/>
                </a:gs>
                <a:gs pos="54000">
                  <a:schemeClr val="bg2"/>
                </a:gs>
                <a:gs pos="28000">
                  <a:schemeClr val="tx2">
                    <a:lumMod val="60000"/>
                    <a:lumOff val="40000"/>
                  </a:schemeClr>
                </a:gs>
                <a:gs pos="82000">
                  <a:schemeClr val="bg1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>
              <a:softEdge rad="1143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98D8CC2-7B35-7640-9362-797B338BC683}"/>
                </a:ext>
              </a:extLst>
            </p:cNvPr>
            <p:cNvSpPr/>
            <p:nvPr/>
          </p:nvSpPr>
          <p:spPr>
            <a:xfrm rot="20572383">
              <a:off x="9357156" y="6596937"/>
              <a:ext cx="605093" cy="427232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89000">
                  <a:schemeClr val="bg1"/>
                </a:gs>
                <a:gs pos="54000">
                  <a:schemeClr val="bg2"/>
                </a:gs>
                <a:gs pos="28000">
                  <a:schemeClr val="tx2">
                    <a:lumMod val="60000"/>
                    <a:lumOff val="40000"/>
                  </a:schemeClr>
                </a:gs>
                <a:gs pos="82000">
                  <a:schemeClr val="bg1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>
              <a:softEdge rad="1143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601DDC52-7788-9447-87B7-D68F6C961437}"/>
                </a:ext>
              </a:extLst>
            </p:cNvPr>
            <p:cNvSpPr/>
            <p:nvPr/>
          </p:nvSpPr>
          <p:spPr>
            <a:xfrm rot="1442090">
              <a:off x="6693282" y="7821904"/>
              <a:ext cx="691008" cy="549095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89000">
                  <a:schemeClr val="bg1"/>
                </a:gs>
                <a:gs pos="54000">
                  <a:schemeClr val="bg2"/>
                </a:gs>
                <a:gs pos="28000">
                  <a:schemeClr val="tx2">
                    <a:lumMod val="60000"/>
                    <a:lumOff val="40000"/>
                  </a:schemeClr>
                </a:gs>
                <a:gs pos="82000">
                  <a:schemeClr val="bg1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>
              <a:softEdge rad="1143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CADD6ABB-AEF8-C144-A5DF-7EC297C27F56}"/>
                </a:ext>
              </a:extLst>
            </p:cNvPr>
            <p:cNvSpPr/>
            <p:nvPr/>
          </p:nvSpPr>
          <p:spPr>
            <a:xfrm rot="1442090">
              <a:off x="7186982" y="6344856"/>
              <a:ext cx="786274" cy="454321"/>
            </a:xfrm>
            <a:prstGeom prst="ellipse">
              <a:avLst/>
            </a:prstGeom>
            <a:gradFill flip="none" rotWithShape="1">
              <a:gsLst>
                <a:gs pos="0">
                  <a:schemeClr val="tx2">
                    <a:lumMod val="75000"/>
                  </a:schemeClr>
                </a:gs>
                <a:gs pos="89000">
                  <a:schemeClr val="bg1"/>
                </a:gs>
                <a:gs pos="54000">
                  <a:schemeClr val="bg2"/>
                </a:gs>
                <a:gs pos="28000">
                  <a:schemeClr val="tx2">
                    <a:lumMod val="60000"/>
                    <a:lumOff val="40000"/>
                  </a:schemeClr>
                </a:gs>
                <a:gs pos="82000">
                  <a:schemeClr val="bg1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>
              <a:softEdge rad="114300"/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22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991AB1D5-E14C-E749-A302-24DEB880B881}"/>
                </a:ext>
              </a:extLst>
            </p:cNvPr>
            <p:cNvSpPr txBox="1"/>
            <p:nvPr/>
          </p:nvSpPr>
          <p:spPr>
            <a:xfrm>
              <a:off x="7612316" y="8730299"/>
              <a:ext cx="1537978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r>
                <a:rPr lang="en-US" sz="1600" b="0" dirty="0">
                  <a:latin typeface="+mj-lt"/>
                  <a:ea typeface="DengXian" panose="02010600030101010101" pitchFamily="2" charset="-122"/>
                </a:rPr>
                <a:t>Cell death</a:t>
              </a:r>
            </a:p>
          </p:txBody>
        </p:sp>
      </p:grp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354A4AD9-AD11-3A4B-B4C6-093C6364ACD8}"/>
              </a:ext>
            </a:extLst>
          </p:cNvPr>
          <p:cNvCxnSpPr>
            <a:cxnSpLocks/>
          </p:cNvCxnSpPr>
          <p:nvPr/>
        </p:nvCxnSpPr>
        <p:spPr>
          <a:xfrm>
            <a:off x="5435263" y="11063351"/>
            <a:ext cx="0" cy="60960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90" name="Group 89"/>
          <p:cNvGrpSpPr/>
          <p:nvPr/>
        </p:nvGrpSpPr>
        <p:grpSpPr>
          <a:xfrm>
            <a:off x="5286220" y="9014450"/>
            <a:ext cx="581679" cy="281011"/>
            <a:chOff x="5580384" y="9569029"/>
            <a:chExt cx="581679" cy="281011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580384" y="9703367"/>
              <a:ext cx="572766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6153151" y="9569029"/>
              <a:ext cx="8912" cy="28101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88" name="Rounded Rectangle 87"/>
          <p:cNvSpPr/>
          <p:nvPr/>
        </p:nvSpPr>
        <p:spPr>
          <a:xfrm>
            <a:off x="6087865" y="9067200"/>
            <a:ext cx="1212079" cy="385921"/>
          </a:xfrm>
          <a:prstGeom prst="round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dirty="0" smtClean="0">
                <a:solidFill>
                  <a:schemeClr val="tx1"/>
                </a:solidFill>
                <a:latin typeface="+mn-lt"/>
                <a:ea typeface="DengXian" panose="02010600030101010101"/>
                <a:cs typeface="+mn-cs"/>
                <a:sym typeface="Helvetica Neue Medium"/>
              </a:rPr>
              <a:t>NBS1</a:t>
            </a:r>
            <a:r>
              <a:rPr lang="en-US" sz="1600" b="0" dirty="0" smtClean="0">
                <a:solidFill>
                  <a:srgbClr val="FFFFFF"/>
                </a:solidFill>
                <a:latin typeface="+mn-lt"/>
                <a:ea typeface="DengXian" panose="02010600030101010101"/>
                <a:cs typeface="+mn-cs"/>
                <a:sym typeface="Helvetica Neue Medium"/>
              </a:rPr>
              <a:t>1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DengXian" panose="02010600030101010101"/>
              <a:cs typeface="+mn-cs"/>
              <a:sym typeface="Helvetica Neue Medium"/>
            </a:endParaRPr>
          </a:p>
        </p:txBody>
      </p:sp>
      <p:sp>
        <p:nvSpPr>
          <p:cNvPr id="103" name="Freeform 102">
            <a:extLst>
              <a:ext uri="{FF2B5EF4-FFF2-40B4-BE49-F238E27FC236}">
                <a16:creationId xmlns:a16="http://schemas.microsoft.com/office/drawing/2014/main" id="{DAE159DF-3342-344F-92E7-748778AC01AE}"/>
              </a:ext>
            </a:extLst>
          </p:cNvPr>
          <p:cNvSpPr/>
          <p:nvPr/>
        </p:nvSpPr>
        <p:spPr>
          <a:xfrm rot="16200000">
            <a:off x="6535676" y="8816904"/>
            <a:ext cx="543072" cy="1472011"/>
          </a:xfrm>
          <a:custGeom>
            <a:avLst/>
            <a:gdLst>
              <a:gd name="connsiteX0" fmla="*/ 0 w 929640"/>
              <a:gd name="connsiteY0" fmla="*/ 0 h 1310640"/>
              <a:gd name="connsiteX1" fmla="*/ 883920 w 929640"/>
              <a:gd name="connsiteY1" fmla="*/ 15240 h 1310640"/>
              <a:gd name="connsiteX2" fmla="*/ 807720 w 929640"/>
              <a:gd name="connsiteY2" fmla="*/ 15240 h 1310640"/>
              <a:gd name="connsiteX3" fmla="*/ 746760 w 929640"/>
              <a:gd name="connsiteY3" fmla="*/ 137160 h 1310640"/>
              <a:gd name="connsiteX4" fmla="*/ 716280 w 929640"/>
              <a:gd name="connsiteY4" fmla="*/ 228600 h 1310640"/>
              <a:gd name="connsiteX5" fmla="*/ 701040 w 929640"/>
              <a:gd name="connsiteY5" fmla="*/ 274320 h 1310640"/>
              <a:gd name="connsiteX6" fmla="*/ 716280 w 929640"/>
              <a:gd name="connsiteY6" fmla="*/ 563880 h 1310640"/>
              <a:gd name="connsiteX7" fmla="*/ 746760 w 929640"/>
              <a:gd name="connsiteY7" fmla="*/ 762000 h 1310640"/>
              <a:gd name="connsiteX8" fmla="*/ 762000 w 929640"/>
              <a:gd name="connsiteY8" fmla="*/ 853440 h 1310640"/>
              <a:gd name="connsiteX9" fmla="*/ 777240 w 929640"/>
              <a:gd name="connsiteY9" fmla="*/ 929640 h 1310640"/>
              <a:gd name="connsiteX10" fmla="*/ 792480 w 929640"/>
              <a:gd name="connsiteY10" fmla="*/ 1036320 h 1310640"/>
              <a:gd name="connsiteX11" fmla="*/ 853440 w 929640"/>
              <a:gd name="connsiteY11" fmla="*/ 1173480 h 1310640"/>
              <a:gd name="connsiteX12" fmla="*/ 868680 w 929640"/>
              <a:gd name="connsiteY12" fmla="*/ 1219200 h 1310640"/>
              <a:gd name="connsiteX13" fmla="*/ 929640 w 929640"/>
              <a:gd name="connsiteY13" fmla="*/ 1310640 h 1310640"/>
              <a:gd name="connsiteX14" fmla="*/ 929640 w 929640"/>
              <a:gd name="connsiteY14" fmla="*/ 1310640 h 1310640"/>
              <a:gd name="connsiteX15" fmla="*/ 30480 w 929640"/>
              <a:gd name="connsiteY15" fmla="*/ 1310640 h 1310640"/>
              <a:gd name="connsiteX16" fmla="*/ 30480 w 929640"/>
              <a:gd name="connsiteY16" fmla="*/ 1310640 h 1310640"/>
              <a:gd name="connsiteX17" fmla="*/ 106680 w 929640"/>
              <a:gd name="connsiteY17" fmla="*/ 1097280 h 1310640"/>
              <a:gd name="connsiteX18" fmla="*/ 121920 w 929640"/>
              <a:gd name="connsiteY18" fmla="*/ 1051560 h 1310640"/>
              <a:gd name="connsiteX19" fmla="*/ 137160 w 929640"/>
              <a:gd name="connsiteY19" fmla="*/ 914400 h 1310640"/>
              <a:gd name="connsiteX20" fmla="*/ 152400 w 929640"/>
              <a:gd name="connsiteY20" fmla="*/ 822960 h 1310640"/>
              <a:gd name="connsiteX21" fmla="*/ 137160 w 929640"/>
              <a:gd name="connsiteY21" fmla="*/ 259080 h 1310640"/>
              <a:gd name="connsiteX22" fmla="*/ 106680 w 929640"/>
              <a:gd name="connsiteY22" fmla="*/ 167640 h 1310640"/>
              <a:gd name="connsiteX23" fmla="*/ 91440 w 929640"/>
              <a:gd name="connsiteY23" fmla="*/ 121920 h 1310640"/>
              <a:gd name="connsiteX24" fmla="*/ 0 w 929640"/>
              <a:gd name="connsiteY24" fmla="*/ 0 h 131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929640" h="1310640">
                <a:moveTo>
                  <a:pt x="0" y="0"/>
                </a:moveTo>
                <a:lnTo>
                  <a:pt x="883920" y="15240"/>
                </a:lnTo>
                <a:lnTo>
                  <a:pt x="807720" y="15240"/>
                </a:lnTo>
                <a:cubicBezTo>
                  <a:pt x="787400" y="55880"/>
                  <a:pt x="764658" y="95397"/>
                  <a:pt x="746760" y="137160"/>
                </a:cubicBezTo>
                <a:cubicBezTo>
                  <a:pt x="734104" y="166691"/>
                  <a:pt x="726440" y="198120"/>
                  <a:pt x="716280" y="228600"/>
                </a:cubicBezTo>
                <a:lnTo>
                  <a:pt x="701040" y="274320"/>
                </a:lnTo>
                <a:cubicBezTo>
                  <a:pt x="706120" y="370840"/>
                  <a:pt x="709140" y="467490"/>
                  <a:pt x="716280" y="563880"/>
                </a:cubicBezTo>
                <a:cubicBezTo>
                  <a:pt x="724346" y="672775"/>
                  <a:pt x="730057" y="670133"/>
                  <a:pt x="746760" y="762000"/>
                </a:cubicBezTo>
                <a:cubicBezTo>
                  <a:pt x="752288" y="792402"/>
                  <a:pt x="756472" y="823038"/>
                  <a:pt x="762000" y="853440"/>
                </a:cubicBezTo>
                <a:cubicBezTo>
                  <a:pt x="766634" y="878925"/>
                  <a:pt x="772982" y="904089"/>
                  <a:pt x="777240" y="929640"/>
                </a:cubicBezTo>
                <a:cubicBezTo>
                  <a:pt x="783145" y="965072"/>
                  <a:pt x="784403" y="1001319"/>
                  <a:pt x="792480" y="1036320"/>
                </a:cubicBezTo>
                <a:cubicBezTo>
                  <a:pt x="826181" y="1182358"/>
                  <a:pt x="806604" y="1079808"/>
                  <a:pt x="853440" y="1173480"/>
                </a:cubicBezTo>
                <a:cubicBezTo>
                  <a:pt x="860624" y="1187848"/>
                  <a:pt x="860878" y="1205157"/>
                  <a:pt x="868680" y="1219200"/>
                </a:cubicBezTo>
                <a:cubicBezTo>
                  <a:pt x="886470" y="1251222"/>
                  <a:pt x="929640" y="1310640"/>
                  <a:pt x="929640" y="1310640"/>
                </a:cubicBezTo>
                <a:lnTo>
                  <a:pt x="929640" y="1310640"/>
                </a:lnTo>
                <a:lnTo>
                  <a:pt x="30480" y="1310640"/>
                </a:lnTo>
                <a:lnTo>
                  <a:pt x="30480" y="1310640"/>
                </a:lnTo>
                <a:cubicBezTo>
                  <a:pt x="87481" y="1158637"/>
                  <a:pt x="62475" y="1229896"/>
                  <a:pt x="106680" y="1097280"/>
                </a:cubicBezTo>
                <a:lnTo>
                  <a:pt x="121920" y="1051560"/>
                </a:lnTo>
                <a:cubicBezTo>
                  <a:pt x="127000" y="1005840"/>
                  <a:pt x="131080" y="959998"/>
                  <a:pt x="137160" y="914400"/>
                </a:cubicBezTo>
                <a:cubicBezTo>
                  <a:pt x="141244" y="883771"/>
                  <a:pt x="152400" y="853860"/>
                  <a:pt x="152400" y="822960"/>
                </a:cubicBezTo>
                <a:cubicBezTo>
                  <a:pt x="152400" y="634931"/>
                  <a:pt x="150246" y="446653"/>
                  <a:pt x="137160" y="259080"/>
                </a:cubicBezTo>
                <a:cubicBezTo>
                  <a:pt x="134924" y="227029"/>
                  <a:pt x="116840" y="198120"/>
                  <a:pt x="106680" y="167640"/>
                </a:cubicBezTo>
                <a:cubicBezTo>
                  <a:pt x="101600" y="152400"/>
                  <a:pt x="100351" y="135286"/>
                  <a:pt x="91440" y="121920"/>
                </a:cubicBezTo>
                <a:cubicBezTo>
                  <a:pt x="22510" y="18525"/>
                  <a:pt x="56383" y="56383"/>
                  <a:pt x="0" y="0"/>
                </a:cubicBezTo>
                <a:close/>
              </a:path>
            </a:pathLst>
          </a:custGeom>
          <a:gradFill>
            <a:gsLst>
              <a:gs pos="0">
                <a:schemeClr val="bg2"/>
              </a:gs>
              <a:gs pos="89000">
                <a:schemeClr val="bg1"/>
              </a:gs>
              <a:gs pos="6000">
                <a:schemeClr val="bg2"/>
              </a:gs>
              <a:gs pos="28000">
                <a:schemeClr val="bg2"/>
              </a:gs>
              <a:gs pos="82000">
                <a:schemeClr val="bg1"/>
              </a:gs>
            </a:gsLst>
            <a:lin ang="5400000" scaled="1"/>
          </a:gradFill>
          <a:ln w="12700" cap="flat">
            <a:solidFill>
              <a:srgbClr val="0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endParaRPr lang="en-US" sz="2200" b="0">
              <a:solidFill>
                <a:srgbClr val="FFFFFF"/>
              </a:solidFill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D6042EA-F161-0A4B-9DE4-A80C6BFC20F2}"/>
              </a:ext>
            </a:extLst>
          </p:cNvPr>
          <p:cNvSpPr txBox="1"/>
          <p:nvPr/>
        </p:nvSpPr>
        <p:spPr>
          <a:xfrm>
            <a:off x="6109470" y="9399119"/>
            <a:ext cx="1170429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1600" b="0" dirty="0">
                <a:latin typeface="+mj-lt"/>
                <a:ea typeface="DengXian" panose="02010600030101010101" pitchFamily="2" charset="-122"/>
              </a:rPr>
              <a:t>PD-L1</a:t>
            </a:r>
          </a:p>
        </p:txBody>
      </p:sp>
      <p:grpSp>
        <p:nvGrpSpPr>
          <p:cNvPr id="118" name="Group 117"/>
          <p:cNvGrpSpPr/>
          <p:nvPr/>
        </p:nvGrpSpPr>
        <p:grpSpPr>
          <a:xfrm rot="745431">
            <a:off x="5301065" y="9316175"/>
            <a:ext cx="581679" cy="281011"/>
            <a:chOff x="5580384" y="9569029"/>
            <a:chExt cx="581679" cy="281011"/>
          </a:xfrm>
        </p:grpSpPr>
        <p:cxnSp>
          <p:nvCxnSpPr>
            <p:cNvPr id="119" name="Straight Connector 118"/>
            <p:cNvCxnSpPr/>
            <p:nvPr/>
          </p:nvCxnSpPr>
          <p:spPr>
            <a:xfrm>
              <a:off x="5580384" y="9703367"/>
              <a:ext cx="572766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6153151" y="9569029"/>
              <a:ext cx="8912" cy="28101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91" name="Trapezoid 90">
            <a:extLst>
              <a:ext uri="{FF2B5EF4-FFF2-40B4-BE49-F238E27FC236}">
                <a16:creationId xmlns:a16="http://schemas.microsoft.com/office/drawing/2014/main" id="{A153B63F-2E23-7D46-8334-FFCCE785C5F0}"/>
              </a:ext>
            </a:extLst>
          </p:cNvPr>
          <p:cNvSpPr/>
          <p:nvPr/>
        </p:nvSpPr>
        <p:spPr>
          <a:xfrm>
            <a:off x="4553884" y="10523140"/>
            <a:ext cx="1733531" cy="458212"/>
          </a:xfrm>
          <a:prstGeom prst="trapezoid">
            <a:avLst/>
          </a:prstGeom>
          <a:solidFill>
            <a:schemeClr val="tx2">
              <a:lumMod val="75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en-US" sz="2200" b="0" dirty="0">
                <a:solidFill>
                  <a:srgbClr val="FFFFFF"/>
                </a:solidFill>
                <a:latin typeface="+mj-lt"/>
                <a:ea typeface="DengXian" panose="02010600030101010101" pitchFamily="2" charset="-122"/>
                <a:cs typeface="+mn-cs"/>
                <a:sym typeface="Helvetica Neue Medium"/>
              </a:rPr>
              <a:t>Cisplatin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54A4AD9-AD11-3A4B-B4C6-093C6364ACD8}"/>
              </a:ext>
            </a:extLst>
          </p:cNvPr>
          <p:cNvCxnSpPr>
            <a:cxnSpLocks/>
          </p:cNvCxnSpPr>
          <p:nvPr/>
        </p:nvCxnSpPr>
        <p:spPr>
          <a:xfrm>
            <a:off x="5435263" y="10136562"/>
            <a:ext cx="1" cy="297484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44013825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1697</TotalTime>
  <Words>26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Angsana New</vt:lpstr>
      <vt:lpstr>DengXian</vt:lpstr>
      <vt:lpstr>Helvetica Light</vt:lpstr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Daqing Li</dc:creator>
  <cp:lastModifiedBy>Windows User</cp:lastModifiedBy>
  <cp:revision>35</cp:revision>
  <dcterms:modified xsi:type="dcterms:W3CDTF">2019-10-17T19:01:21Z</dcterms:modified>
</cp:coreProperties>
</file>