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12192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273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90F2A-D7FF-44CC-A3F3-5D1A7D1AF7C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C70F-23B9-4E04-8895-1B5515C6C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915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90F2A-D7FF-44CC-A3F3-5D1A7D1AF7C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C70F-23B9-4E04-8895-1B5515C6C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002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90F2A-D7FF-44CC-A3F3-5D1A7D1AF7C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C70F-23B9-4E04-8895-1B5515C6C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67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90F2A-D7FF-44CC-A3F3-5D1A7D1AF7C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C70F-23B9-4E04-8895-1B5515C6C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256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90F2A-D7FF-44CC-A3F3-5D1A7D1AF7C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C70F-23B9-4E04-8895-1B5515C6C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255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90F2A-D7FF-44CC-A3F3-5D1A7D1AF7C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C70F-23B9-4E04-8895-1B5515C6C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596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90F2A-D7FF-44CC-A3F3-5D1A7D1AF7C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C70F-23B9-4E04-8895-1B5515C6C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079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90F2A-D7FF-44CC-A3F3-5D1A7D1AF7C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C70F-23B9-4E04-8895-1B5515C6C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751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90F2A-D7FF-44CC-A3F3-5D1A7D1AF7C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C70F-23B9-4E04-8895-1B5515C6C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75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90F2A-D7FF-44CC-A3F3-5D1A7D1AF7C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C70F-23B9-4E04-8895-1B5515C6C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545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90F2A-D7FF-44CC-A3F3-5D1A7D1AF7C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C70F-23B9-4E04-8895-1B5515C6C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662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90F2A-D7FF-44CC-A3F3-5D1A7D1AF7C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DC70F-23B9-4E04-8895-1B5515C6C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557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95250" y="71968"/>
            <a:ext cx="664845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ru-RU" sz="26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Error-prone mutagenesis of </a:t>
            </a:r>
            <a:r>
              <a:rPr lang="en-US" altLang="ru-RU" sz="2600" b="1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appY</a:t>
            </a:r>
            <a:r>
              <a:rPr lang="en-US" altLang="ru-RU" sz="26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-associated PI</a:t>
            </a:r>
            <a:endParaRPr lang="ru-RU" altLang="ru-RU" sz="26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1267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4" y="1050674"/>
            <a:ext cx="6372576" cy="10837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4" y="1050674"/>
            <a:ext cx="6372576" cy="10837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4" y="1050674"/>
            <a:ext cx="6372576" cy="10837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4" y="1050674"/>
            <a:ext cx="6372576" cy="10837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4" y="1050674"/>
            <a:ext cx="6372576" cy="10837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4" y="1050674"/>
            <a:ext cx="6372576" cy="10837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4" y="1050674"/>
            <a:ext cx="6372576" cy="10837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4" y="1050674"/>
            <a:ext cx="6372576" cy="10837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4" y="1050674"/>
            <a:ext cx="6372576" cy="10837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4" y="1050674"/>
            <a:ext cx="6372576" cy="10837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4" y="1050674"/>
            <a:ext cx="6372576" cy="10837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4" y="1050674"/>
            <a:ext cx="6372576" cy="10837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4" y="1050674"/>
            <a:ext cx="6372576" cy="10837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879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5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Шавкунов К</dc:creator>
  <cp:lastModifiedBy>Шавкунов К</cp:lastModifiedBy>
  <cp:revision>1</cp:revision>
  <dcterms:created xsi:type="dcterms:W3CDTF">2019-09-23T14:11:29Z</dcterms:created>
  <dcterms:modified xsi:type="dcterms:W3CDTF">2019-09-23T14:18:19Z</dcterms:modified>
</cp:coreProperties>
</file>