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160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:a16="http://schemas.microsoft.com/office/drawing/2014/main" id="{7E6C9FE1-BDD7-4D5B-8DCC-9A448CA74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769684"/>
            <a:ext cx="6400800" cy="331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521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Lab 16</dc:creator>
  <cp:lastModifiedBy>Wang, Fa</cp:lastModifiedBy>
  <cp:revision>1</cp:revision>
  <dcterms:created xsi:type="dcterms:W3CDTF">2006-08-16T00:00:00Z</dcterms:created>
  <dcterms:modified xsi:type="dcterms:W3CDTF">2019-03-12T20:33:34Z</dcterms:modified>
</cp:coreProperties>
</file>