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1" autoAdjust="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192" y="10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FC598-460D-43E6-8242-69EE60D4E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BED757-CAE0-4D87-A412-EC76926ED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E7DE1-0433-4D4E-9DF1-22D9FA1BF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C7366-A1DF-4DF1-BFE3-549F39258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F749E-9BA4-4FC6-A011-F3F3F8BE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8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7282-5DB3-49DA-977F-A1C899B34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14D68B-F58D-475F-B4E8-240753787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6A5A8-C28C-483F-80F5-CE08770D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FF18A-E038-4CE1-8263-4DE5F459D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CFDAF-F02E-4AE0-A8D5-4EEC55D14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28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F269C8-EDB3-4029-9952-6F426BE5D5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D6379-F77C-4564-BA69-8CC0DC5A59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5B34D-2DA1-437E-A30D-664DAD5C0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4556-5F93-4B38-95DA-960EFA75D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313D4-EE82-4B2F-9817-B4BFFCB4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3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3A719-14B1-43E4-AC69-147039C35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3B6A1-0DD3-4BE3-B269-7377B3D26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65F71-6DF1-4698-90A0-63FBC65C8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5663B-9585-4C65-A712-3B0D3824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568793-E996-4DE8-9E11-1D07AD4D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8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B85BF-955C-41C8-B7A0-3105C61CD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64EB1-CC16-49D4-898A-5F723DD45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237FF-99F6-49D5-9564-E355BA8EA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45542-98C6-4EB9-8B9F-5D24F1AEF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88B23-7390-4C94-B5D8-8C874873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7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A3DC3-B3AE-4221-8A00-524F4198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0862C-645F-4D3D-BEC6-99853FE2F4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C9F4C-4711-46C9-8FFE-F227C8F57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C6893D-4395-491C-9D29-1B54895A7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C83B0-6484-4D3C-B69D-0AA6254E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6A8C7-E976-472B-9251-A28A09B1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0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C9DA1-A00F-492E-B17B-ECC84E115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B8D3B-84D9-4121-809D-045E25556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6AAA8-2769-4836-9790-197E836CC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6597A-7DBD-476E-A98F-166376F719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39A2C9-0CD0-49E0-A73F-022A37C326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313A8A-02BD-43BE-A5E8-021F89494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BF27F9-C28F-40FD-880D-09A1A4834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D6E01-170A-41D4-8CC6-FD930BBE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5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EBC64-EE31-44E7-915C-B790E0A2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6D6700-8E1F-4843-A302-2288BE935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D4FDB-4BA0-4EE4-98F9-AD7476FD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95066-D3C9-42F7-A872-C736D61C1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2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1E31C9-2DE3-41D7-991C-A7D5A2B52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3D5388-9961-4B2B-B821-76E75C596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F6221-FD7D-40C6-85E6-8693FFC47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6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F7FC4-A0CE-4CBD-BBE4-701E47A4D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3B2A9-9DA1-45CC-9D37-39560AC97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A7D3ED-0443-4EE6-A2E6-D20C474D6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B1F4B-D25B-45C4-AAC7-B11A65DE1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0A4BF-A30E-4DEA-B9C9-3C187F166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29163-CA70-47F3-BCA3-8F790851A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3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7473-28E9-407C-9A9C-F7FE890E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6D2AF-4FEB-421E-AFA0-58A56818D8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FB02B-B919-421E-A585-E7E63937A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84D8-64BB-4D19-82A1-B6192FDE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5D9C6-9AA0-4887-9A6D-0FC67A58C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9D380-EB95-42A0-A36E-E906D834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8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197BB6-5C8B-4F2E-9BF2-2B73F1D70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D1986-78C2-4CC9-AE2F-36872BF9B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5408E-DBA8-4062-A697-7962E1BE98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487BD-F1CE-46D4-ABBB-15E876973B00}" type="datetimeFigureOut">
              <a:rPr lang="en-US" smtClean="0"/>
              <a:t>12/20/19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032E6-DE8C-4AD8-88DC-DE127E5B8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FD0FA-A94C-4017-A067-0A58235BE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581-E7FA-4207-8C69-FE2BB7876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9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F82153-8B76-BD44-A218-53C9533FF9A4}"/>
              </a:ext>
            </a:extLst>
          </p:cNvPr>
          <p:cNvSpPr txBox="1"/>
          <p:nvPr/>
        </p:nvSpPr>
        <p:spPr>
          <a:xfrm>
            <a:off x="64143" y="0"/>
            <a:ext cx="2301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FDA1B2-29BB-064B-BFD3-2456273C0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3" y="976041"/>
            <a:ext cx="12192000" cy="43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68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 Lab</dc:creator>
  <cp:lastModifiedBy>Microsoft Office User</cp:lastModifiedBy>
  <cp:revision>39</cp:revision>
  <cp:lastPrinted>2018-12-27T19:32:50Z</cp:lastPrinted>
  <dcterms:created xsi:type="dcterms:W3CDTF">2018-12-12T19:46:41Z</dcterms:created>
  <dcterms:modified xsi:type="dcterms:W3CDTF">2019-12-20T17:50:09Z</dcterms:modified>
</cp:coreProperties>
</file>